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4" r:id="rId8"/>
    <p:sldId id="265" r:id="rId9"/>
    <p:sldId id="261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ERS DE RAVESCHOOT Ronald (ENER)" initials="PDRR(" lastIdx="1" clrIdx="0">
    <p:extLst>
      <p:ext uri="{19B8F6BF-5375-455C-9EA6-DF929625EA0E}">
        <p15:presenceInfo xmlns:p15="http://schemas.microsoft.com/office/powerpoint/2012/main" userId="PIERS DE RAVESCHOOT Ronald (ENER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5967-377C-4083-B363-DAECA13FC110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849C-F09C-4652-B77C-9A1641440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698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5967-377C-4083-B363-DAECA13FC110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849C-F09C-4652-B77C-9A1641440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64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5967-377C-4083-B363-DAECA13FC110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849C-F09C-4652-B77C-9A1641440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437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5967-377C-4083-B363-DAECA13FC110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849C-F09C-4652-B77C-9A1641440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848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5967-377C-4083-B363-DAECA13FC110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849C-F09C-4652-B77C-9A1641440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073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5967-377C-4083-B363-DAECA13FC110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849C-F09C-4652-B77C-9A1641440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089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5967-377C-4083-B363-DAECA13FC110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849C-F09C-4652-B77C-9A1641440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564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5967-377C-4083-B363-DAECA13FC110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849C-F09C-4652-B77C-9A1641440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095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5967-377C-4083-B363-DAECA13FC110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849C-F09C-4652-B77C-9A1641440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95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5967-377C-4083-B363-DAECA13FC110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849C-F09C-4652-B77C-9A1641440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405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5967-377C-4083-B363-DAECA13FC110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849C-F09C-4652-B77C-9A1641440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49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25967-377C-4083-B363-DAECA13FC110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A849C-F09C-4652-B77C-9A1641440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593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5678" y="1653305"/>
            <a:ext cx="9144000" cy="3815397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Review of the ecodesign regulation for water pumps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800" b="1" dirty="0" smtClean="0"/>
              <a:t/>
            </a:r>
            <a:br>
              <a:rPr lang="en-US" sz="800" b="1" dirty="0" smtClean="0"/>
            </a:br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Implementation questions and challenges </a:t>
            </a:r>
            <a:br>
              <a:rPr lang="en-GB" sz="3200" b="1" dirty="0" smtClean="0"/>
            </a:br>
            <a:r>
              <a:rPr lang="en-GB" sz="3200" b="1" dirty="0" smtClean="0"/>
              <a:t>associated with the Extended </a:t>
            </a:r>
            <a:r>
              <a:rPr lang="en-GB" sz="3200" b="1" dirty="0"/>
              <a:t>P</a:t>
            </a:r>
            <a:r>
              <a:rPr lang="en-GB" sz="3200" b="1" dirty="0" smtClean="0"/>
              <a:t>roduct Approach (EPA)</a:t>
            </a:r>
            <a:br>
              <a:rPr lang="en-GB" sz="3200" b="1" dirty="0" smtClean="0"/>
            </a:br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EELCF 29 Oct 2019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100455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u="sng" dirty="0" smtClean="0"/>
              <a:t>Question 8 :</a:t>
            </a:r>
          </a:p>
          <a:p>
            <a:r>
              <a:rPr lang="en-IE" dirty="0" smtClean="0">
                <a:solidFill>
                  <a:schemeClr val="accent2"/>
                </a:solidFill>
              </a:rPr>
              <a:t>What flexibility for spare parts ?</a:t>
            </a:r>
          </a:p>
          <a:p>
            <a:pPr lvl="1"/>
            <a:r>
              <a:rPr lang="en-IE" dirty="0" smtClean="0">
                <a:solidFill>
                  <a:schemeClr val="accent2"/>
                </a:solidFill>
              </a:rPr>
              <a:t>Challenge</a:t>
            </a:r>
            <a:r>
              <a:rPr lang="en-IE" dirty="0" smtClean="0"/>
              <a:t> (example): an industrial </a:t>
            </a:r>
            <a:r>
              <a:rPr lang="en-IE" dirty="0" err="1" smtClean="0"/>
              <a:t>enduser</a:t>
            </a:r>
            <a:r>
              <a:rPr lang="en-IE" dirty="0" smtClean="0"/>
              <a:t> urgently needs a pump unit (</a:t>
            </a:r>
            <a:r>
              <a:rPr lang="en-IE" dirty="0" err="1" smtClean="0"/>
              <a:t>pump+motor</a:t>
            </a:r>
            <a:r>
              <a:rPr lang="en-IE" dirty="0" smtClean="0"/>
              <a:t>) to replace a broken unit. Can he order a pump unit without the VSD ? If no, is it legal for him to discard the VSD and to install and put into service the pump unit without VSD ?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36576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511" y="187348"/>
            <a:ext cx="11157155" cy="1325563"/>
          </a:xfrm>
        </p:spPr>
        <p:txBody>
          <a:bodyPr>
            <a:normAutofit/>
          </a:bodyPr>
          <a:lstStyle/>
          <a:p>
            <a:r>
              <a:rPr lang="fr-BE" sz="3200" b="1" dirty="0" err="1" smtClean="0"/>
              <a:t>Context</a:t>
            </a:r>
            <a:r>
              <a:rPr lang="fr-BE" sz="3200" b="1" dirty="0" smtClean="0"/>
              <a:t> : </a:t>
            </a:r>
            <a:r>
              <a:rPr lang="fr-BE" sz="3200" b="1" dirty="0" err="1" smtClean="0"/>
              <a:t>From</a:t>
            </a:r>
            <a:r>
              <a:rPr lang="fr-BE" sz="3200" b="1" dirty="0" smtClean="0"/>
              <a:t> component </a:t>
            </a:r>
            <a:r>
              <a:rPr lang="fr-BE" sz="3200" b="1" dirty="0" err="1" smtClean="0"/>
              <a:t>approach</a:t>
            </a:r>
            <a:r>
              <a:rPr lang="fr-BE" sz="3200" b="1" dirty="0" smtClean="0"/>
              <a:t> to Extended Product </a:t>
            </a:r>
            <a:r>
              <a:rPr lang="fr-BE" sz="3200" b="1" dirty="0" err="1" smtClean="0"/>
              <a:t>Approach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978" y="1411861"/>
            <a:ext cx="10515600" cy="4351338"/>
          </a:xfrm>
        </p:spPr>
        <p:txBody>
          <a:bodyPr>
            <a:normAutofit/>
          </a:bodyPr>
          <a:lstStyle/>
          <a:p>
            <a:r>
              <a:rPr lang="en-IE" sz="2000" dirty="0" smtClean="0"/>
              <a:t>Current scope: ‘water pump’ = component = bare shaft pump = hydraulic part of a pump</a:t>
            </a:r>
          </a:p>
          <a:p>
            <a:pPr marL="457200" lvl="1" indent="0">
              <a:buNone/>
            </a:pPr>
            <a:r>
              <a:rPr lang="en-IE" sz="1800" dirty="0" smtClean="0"/>
              <a:t>=&gt; Efficiency measured as MEI (Minimum Efficiency Index)</a:t>
            </a:r>
          </a:p>
          <a:p>
            <a:r>
              <a:rPr lang="en-IE" sz="2000" dirty="0" smtClean="0"/>
              <a:t>The extended product = hydraulic part + motor (+ VSD if any) = ‘water pump unit’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en-IE" sz="1800" dirty="0" smtClean="0"/>
              <a:t> Criterion = EEI (Energy efficiency index)</a:t>
            </a:r>
          </a:p>
          <a:p>
            <a:pPr marL="0" indent="0">
              <a:buNone/>
            </a:pPr>
            <a:endParaRPr lang="en-IE" dirty="0"/>
          </a:p>
        </p:txBody>
      </p:sp>
      <p:grpSp>
        <p:nvGrpSpPr>
          <p:cNvPr id="1344" name="Group 59"/>
          <p:cNvGrpSpPr>
            <a:grpSpLocks/>
          </p:cNvGrpSpPr>
          <p:nvPr/>
        </p:nvGrpSpPr>
        <p:grpSpPr bwMode="auto">
          <a:xfrm>
            <a:off x="6794728" y="3558665"/>
            <a:ext cx="693737" cy="1298575"/>
            <a:chOff x="921" y="2078"/>
            <a:chExt cx="437" cy="818"/>
          </a:xfrm>
        </p:grpSpPr>
        <p:grpSp>
          <p:nvGrpSpPr>
            <p:cNvPr id="1345" name="Group 60"/>
            <p:cNvGrpSpPr>
              <a:grpSpLocks/>
            </p:cNvGrpSpPr>
            <p:nvPr/>
          </p:nvGrpSpPr>
          <p:grpSpPr bwMode="auto">
            <a:xfrm>
              <a:off x="921" y="2078"/>
              <a:ext cx="437" cy="818"/>
              <a:chOff x="921" y="2078"/>
              <a:chExt cx="437" cy="818"/>
            </a:xfrm>
          </p:grpSpPr>
          <p:sp>
            <p:nvSpPr>
              <p:cNvPr id="1347" name="Rectangle 61"/>
              <p:cNvSpPr>
                <a:spLocks noChangeArrowheads="1"/>
              </p:cNvSpPr>
              <p:nvPr/>
            </p:nvSpPr>
            <p:spPr bwMode="auto">
              <a:xfrm>
                <a:off x="921" y="2078"/>
                <a:ext cx="437" cy="5"/>
              </a:xfrm>
              <a:prstGeom prst="rect">
                <a:avLst/>
              </a:prstGeom>
              <a:solidFill>
                <a:srgbClr val="0000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48" name="Rectangle 62"/>
              <p:cNvSpPr>
                <a:spLocks noChangeArrowheads="1"/>
              </p:cNvSpPr>
              <p:nvPr/>
            </p:nvSpPr>
            <p:spPr bwMode="auto">
              <a:xfrm>
                <a:off x="921" y="2083"/>
                <a:ext cx="437" cy="5"/>
              </a:xfrm>
              <a:prstGeom prst="rect">
                <a:avLst/>
              </a:prstGeom>
              <a:solidFill>
                <a:srgbClr val="0000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49" name="Rectangle 63"/>
              <p:cNvSpPr>
                <a:spLocks noChangeArrowheads="1"/>
              </p:cNvSpPr>
              <p:nvPr/>
            </p:nvSpPr>
            <p:spPr bwMode="auto">
              <a:xfrm>
                <a:off x="921" y="2088"/>
                <a:ext cx="437" cy="6"/>
              </a:xfrm>
              <a:prstGeom prst="rect">
                <a:avLst/>
              </a:prstGeom>
              <a:solidFill>
                <a:srgbClr val="0000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50" name="Rectangle 64"/>
              <p:cNvSpPr>
                <a:spLocks noChangeArrowheads="1"/>
              </p:cNvSpPr>
              <p:nvPr/>
            </p:nvSpPr>
            <p:spPr bwMode="auto">
              <a:xfrm>
                <a:off x="921" y="2094"/>
                <a:ext cx="437" cy="5"/>
              </a:xfrm>
              <a:prstGeom prst="rect">
                <a:avLst/>
              </a:prstGeom>
              <a:solidFill>
                <a:srgbClr val="0000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51" name="Rectangle 65"/>
              <p:cNvSpPr>
                <a:spLocks noChangeArrowheads="1"/>
              </p:cNvSpPr>
              <p:nvPr/>
            </p:nvSpPr>
            <p:spPr bwMode="auto">
              <a:xfrm>
                <a:off x="921" y="2099"/>
                <a:ext cx="437" cy="5"/>
              </a:xfrm>
              <a:prstGeom prst="rect">
                <a:avLst/>
              </a:prstGeom>
              <a:solidFill>
                <a:srgbClr val="0000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52" name="Rectangle 66"/>
              <p:cNvSpPr>
                <a:spLocks noChangeArrowheads="1"/>
              </p:cNvSpPr>
              <p:nvPr/>
            </p:nvSpPr>
            <p:spPr bwMode="auto">
              <a:xfrm>
                <a:off x="921" y="2104"/>
                <a:ext cx="437" cy="5"/>
              </a:xfrm>
              <a:prstGeom prst="rect">
                <a:avLst/>
              </a:prstGeom>
              <a:solidFill>
                <a:srgbClr val="0000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53" name="Rectangle 67"/>
              <p:cNvSpPr>
                <a:spLocks noChangeArrowheads="1"/>
              </p:cNvSpPr>
              <p:nvPr/>
            </p:nvSpPr>
            <p:spPr bwMode="auto">
              <a:xfrm>
                <a:off x="921" y="2109"/>
                <a:ext cx="437" cy="5"/>
              </a:xfrm>
              <a:prstGeom prst="rect">
                <a:avLst/>
              </a:prstGeom>
              <a:solidFill>
                <a:srgbClr val="0000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54" name="Rectangle 68"/>
              <p:cNvSpPr>
                <a:spLocks noChangeArrowheads="1"/>
              </p:cNvSpPr>
              <p:nvPr/>
            </p:nvSpPr>
            <p:spPr bwMode="auto">
              <a:xfrm>
                <a:off x="921" y="2114"/>
                <a:ext cx="437" cy="5"/>
              </a:xfrm>
              <a:prstGeom prst="rect">
                <a:avLst/>
              </a:prstGeom>
              <a:solidFill>
                <a:srgbClr val="0000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55" name="Rectangle 69"/>
              <p:cNvSpPr>
                <a:spLocks noChangeArrowheads="1"/>
              </p:cNvSpPr>
              <p:nvPr/>
            </p:nvSpPr>
            <p:spPr bwMode="auto">
              <a:xfrm>
                <a:off x="921" y="2119"/>
                <a:ext cx="437" cy="5"/>
              </a:xfrm>
              <a:prstGeom prst="rect">
                <a:avLst/>
              </a:prstGeom>
              <a:solidFill>
                <a:srgbClr val="00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56" name="Rectangle 70"/>
              <p:cNvSpPr>
                <a:spLocks noChangeArrowheads="1"/>
              </p:cNvSpPr>
              <p:nvPr/>
            </p:nvSpPr>
            <p:spPr bwMode="auto">
              <a:xfrm>
                <a:off x="921" y="2124"/>
                <a:ext cx="437" cy="5"/>
              </a:xfrm>
              <a:prstGeom prst="rect">
                <a:avLst/>
              </a:prstGeom>
              <a:solidFill>
                <a:srgbClr val="0000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57" name="Rectangle 71"/>
              <p:cNvSpPr>
                <a:spLocks noChangeArrowheads="1"/>
              </p:cNvSpPr>
              <p:nvPr/>
            </p:nvSpPr>
            <p:spPr bwMode="auto">
              <a:xfrm>
                <a:off x="921" y="2129"/>
                <a:ext cx="437" cy="5"/>
              </a:xfrm>
              <a:prstGeom prst="rect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58" name="Rectangle 72"/>
              <p:cNvSpPr>
                <a:spLocks noChangeArrowheads="1"/>
              </p:cNvSpPr>
              <p:nvPr/>
            </p:nvSpPr>
            <p:spPr bwMode="auto">
              <a:xfrm>
                <a:off x="921" y="2134"/>
                <a:ext cx="437" cy="5"/>
              </a:xfrm>
              <a:prstGeom prst="rect">
                <a:avLst/>
              </a:prstGeom>
              <a:solidFill>
                <a:srgbClr val="0000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59" name="Rectangle 73"/>
              <p:cNvSpPr>
                <a:spLocks noChangeArrowheads="1"/>
              </p:cNvSpPr>
              <p:nvPr/>
            </p:nvSpPr>
            <p:spPr bwMode="auto">
              <a:xfrm>
                <a:off x="921" y="2139"/>
                <a:ext cx="437" cy="5"/>
              </a:xfrm>
              <a:prstGeom prst="rect">
                <a:avLst/>
              </a:prstGeom>
              <a:solidFill>
                <a:srgbClr val="0000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60" name="Rectangle 74"/>
              <p:cNvSpPr>
                <a:spLocks noChangeArrowheads="1"/>
              </p:cNvSpPr>
              <p:nvPr/>
            </p:nvSpPr>
            <p:spPr bwMode="auto">
              <a:xfrm>
                <a:off x="921" y="2144"/>
                <a:ext cx="437" cy="5"/>
              </a:xfrm>
              <a:prstGeom prst="rect">
                <a:avLst/>
              </a:prstGeom>
              <a:solidFill>
                <a:srgbClr val="0000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61" name="Rectangle 75"/>
              <p:cNvSpPr>
                <a:spLocks noChangeArrowheads="1"/>
              </p:cNvSpPr>
              <p:nvPr/>
            </p:nvSpPr>
            <p:spPr bwMode="auto">
              <a:xfrm>
                <a:off x="921" y="2149"/>
                <a:ext cx="437" cy="6"/>
              </a:xfrm>
              <a:prstGeom prst="rect">
                <a:avLst/>
              </a:prstGeom>
              <a:solidFill>
                <a:srgbClr val="0000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62" name="Rectangle 76"/>
              <p:cNvSpPr>
                <a:spLocks noChangeArrowheads="1"/>
              </p:cNvSpPr>
              <p:nvPr/>
            </p:nvSpPr>
            <p:spPr bwMode="auto">
              <a:xfrm>
                <a:off x="921" y="2155"/>
                <a:ext cx="437" cy="5"/>
              </a:xfrm>
              <a:prstGeom prst="rect">
                <a:avLst/>
              </a:prstGeom>
              <a:solidFill>
                <a:srgbClr val="0000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63" name="Rectangle 77"/>
              <p:cNvSpPr>
                <a:spLocks noChangeArrowheads="1"/>
              </p:cNvSpPr>
              <p:nvPr/>
            </p:nvSpPr>
            <p:spPr bwMode="auto">
              <a:xfrm>
                <a:off x="921" y="2160"/>
                <a:ext cx="437" cy="5"/>
              </a:xfrm>
              <a:prstGeom prst="rect">
                <a:avLst/>
              </a:prstGeom>
              <a:solidFill>
                <a:srgbClr val="0000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64" name="Rectangle 78"/>
              <p:cNvSpPr>
                <a:spLocks noChangeArrowheads="1"/>
              </p:cNvSpPr>
              <p:nvPr/>
            </p:nvSpPr>
            <p:spPr bwMode="auto">
              <a:xfrm>
                <a:off x="921" y="2165"/>
                <a:ext cx="437" cy="5"/>
              </a:xfrm>
              <a:prstGeom prst="rect">
                <a:avLst/>
              </a:prstGeom>
              <a:solidFill>
                <a:srgbClr val="0000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65" name="Rectangle 79"/>
              <p:cNvSpPr>
                <a:spLocks noChangeArrowheads="1"/>
              </p:cNvSpPr>
              <p:nvPr/>
            </p:nvSpPr>
            <p:spPr bwMode="auto">
              <a:xfrm>
                <a:off x="921" y="2170"/>
                <a:ext cx="437" cy="5"/>
              </a:xfrm>
              <a:prstGeom prst="rect">
                <a:avLst/>
              </a:prstGeom>
              <a:solidFill>
                <a:srgbClr val="0000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66" name="Rectangle 80"/>
              <p:cNvSpPr>
                <a:spLocks noChangeArrowheads="1"/>
              </p:cNvSpPr>
              <p:nvPr/>
            </p:nvSpPr>
            <p:spPr bwMode="auto">
              <a:xfrm>
                <a:off x="921" y="2175"/>
                <a:ext cx="437" cy="5"/>
              </a:xfrm>
              <a:prstGeom prst="rect">
                <a:avLst/>
              </a:prstGeom>
              <a:solidFill>
                <a:srgbClr val="0000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67" name="Rectangle 81"/>
              <p:cNvSpPr>
                <a:spLocks noChangeArrowheads="1"/>
              </p:cNvSpPr>
              <p:nvPr/>
            </p:nvSpPr>
            <p:spPr bwMode="auto">
              <a:xfrm>
                <a:off x="921" y="2180"/>
                <a:ext cx="437" cy="5"/>
              </a:xfrm>
              <a:prstGeom prst="rect">
                <a:avLst/>
              </a:prstGeom>
              <a:solidFill>
                <a:srgbClr val="000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68" name="Rectangle 82"/>
              <p:cNvSpPr>
                <a:spLocks noChangeArrowheads="1"/>
              </p:cNvSpPr>
              <p:nvPr/>
            </p:nvSpPr>
            <p:spPr bwMode="auto">
              <a:xfrm>
                <a:off x="921" y="2185"/>
                <a:ext cx="437" cy="5"/>
              </a:xfrm>
              <a:prstGeom prst="rect">
                <a:avLst/>
              </a:prstGeom>
              <a:solidFill>
                <a:srgbClr val="0000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69" name="Rectangle 83"/>
              <p:cNvSpPr>
                <a:spLocks noChangeArrowheads="1"/>
              </p:cNvSpPr>
              <p:nvPr/>
            </p:nvSpPr>
            <p:spPr bwMode="auto">
              <a:xfrm>
                <a:off x="921" y="2190"/>
                <a:ext cx="437" cy="5"/>
              </a:xfrm>
              <a:prstGeom prst="rect">
                <a:avLst/>
              </a:prstGeom>
              <a:solidFill>
                <a:srgbClr val="0000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70" name="Rectangle 84"/>
              <p:cNvSpPr>
                <a:spLocks noChangeArrowheads="1"/>
              </p:cNvSpPr>
              <p:nvPr/>
            </p:nvSpPr>
            <p:spPr bwMode="auto">
              <a:xfrm>
                <a:off x="921" y="2195"/>
                <a:ext cx="437" cy="5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71" name="Rectangle 85"/>
              <p:cNvSpPr>
                <a:spLocks noChangeArrowheads="1"/>
              </p:cNvSpPr>
              <p:nvPr/>
            </p:nvSpPr>
            <p:spPr bwMode="auto">
              <a:xfrm>
                <a:off x="921" y="2200"/>
                <a:ext cx="437" cy="5"/>
              </a:xfrm>
              <a:prstGeom prst="rect">
                <a:avLst/>
              </a:prstGeom>
              <a:solidFill>
                <a:srgbClr val="0000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72" name="Rectangle 86"/>
              <p:cNvSpPr>
                <a:spLocks noChangeArrowheads="1"/>
              </p:cNvSpPr>
              <p:nvPr/>
            </p:nvSpPr>
            <p:spPr bwMode="auto">
              <a:xfrm>
                <a:off x="921" y="2205"/>
                <a:ext cx="437" cy="5"/>
              </a:xfrm>
              <a:prstGeom prst="rect">
                <a:avLst/>
              </a:prstGeom>
              <a:solidFill>
                <a:srgbClr val="0000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73" name="Rectangle 87"/>
              <p:cNvSpPr>
                <a:spLocks noChangeArrowheads="1"/>
              </p:cNvSpPr>
              <p:nvPr/>
            </p:nvSpPr>
            <p:spPr bwMode="auto">
              <a:xfrm>
                <a:off x="921" y="2210"/>
                <a:ext cx="437" cy="6"/>
              </a:xfrm>
              <a:prstGeom prst="rect">
                <a:avLst/>
              </a:prstGeom>
              <a:solidFill>
                <a:srgbClr val="0000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74" name="Rectangle 88"/>
              <p:cNvSpPr>
                <a:spLocks noChangeArrowheads="1"/>
              </p:cNvSpPr>
              <p:nvPr/>
            </p:nvSpPr>
            <p:spPr bwMode="auto">
              <a:xfrm>
                <a:off x="921" y="2216"/>
                <a:ext cx="437" cy="5"/>
              </a:xfrm>
              <a:prstGeom prst="rect">
                <a:avLst/>
              </a:prstGeom>
              <a:solidFill>
                <a:srgbClr val="0000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75" name="Rectangle 89"/>
              <p:cNvSpPr>
                <a:spLocks noChangeArrowheads="1"/>
              </p:cNvSpPr>
              <p:nvPr/>
            </p:nvSpPr>
            <p:spPr bwMode="auto">
              <a:xfrm>
                <a:off x="921" y="2221"/>
                <a:ext cx="437" cy="5"/>
              </a:xfrm>
              <a:prstGeom prst="rect">
                <a:avLst/>
              </a:prstGeom>
              <a:solidFill>
                <a:srgbClr val="0000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76" name="Rectangle 90"/>
              <p:cNvSpPr>
                <a:spLocks noChangeArrowheads="1"/>
              </p:cNvSpPr>
              <p:nvPr/>
            </p:nvSpPr>
            <p:spPr bwMode="auto">
              <a:xfrm>
                <a:off x="921" y="2226"/>
                <a:ext cx="437" cy="5"/>
              </a:xfrm>
              <a:prstGeom prst="rect">
                <a:avLst/>
              </a:prstGeom>
              <a:solidFill>
                <a:srgbClr val="0000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77" name="Rectangle 91"/>
              <p:cNvSpPr>
                <a:spLocks noChangeArrowheads="1"/>
              </p:cNvSpPr>
              <p:nvPr/>
            </p:nvSpPr>
            <p:spPr bwMode="auto">
              <a:xfrm>
                <a:off x="921" y="2231"/>
                <a:ext cx="437" cy="5"/>
              </a:xfrm>
              <a:prstGeom prst="rect">
                <a:avLst/>
              </a:prstGeom>
              <a:solidFill>
                <a:srgbClr val="0000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78" name="Rectangle 92"/>
              <p:cNvSpPr>
                <a:spLocks noChangeArrowheads="1"/>
              </p:cNvSpPr>
              <p:nvPr/>
            </p:nvSpPr>
            <p:spPr bwMode="auto">
              <a:xfrm>
                <a:off x="921" y="2236"/>
                <a:ext cx="437" cy="5"/>
              </a:xfrm>
              <a:prstGeom prst="rect">
                <a:avLst/>
              </a:prstGeom>
              <a:solidFill>
                <a:srgbClr val="0000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79" name="Rectangle 93"/>
              <p:cNvSpPr>
                <a:spLocks noChangeArrowheads="1"/>
              </p:cNvSpPr>
              <p:nvPr/>
            </p:nvSpPr>
            <p:spPr bwMode="auto">
              <a:xfrm>
                <a:off x="921" y="2241"/>
                <a:ext cx="437" cy="5"/>
              </a:xfrm>
              <a:prstGeom prst="rect">
                <a:avLst/>
              </a:prstGeom>
              <a:solidFill>
                <a:srgbClr val="0000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80" name="Rectangle 94"/>
              <p:cNvSpPr>
                <a:spLocks noChangeArrowheads="1"/>
              </p:cNvSpPr>
              <p:nvPr/>
            </p:nvSpPr>
            <p:spPr bwMode="auto">
              <a:xfrm>
                <a:off x="921" y="2246"/>
                <a:ext cx="437" cy="5"/>
              </a:xfrm>
              <a:prstGeom prst="rect">
                <a:avLst/>
              </a:prstGeom>
              <a:solidFill>
                <a:srgbClr val="0000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81" name="Rectangle 95"/>
              <p:cNvSpPr>
                <a:spLocks noChangeArrowheads="1"/>
              </p:cNvSpPr>
              <p:nvPr/>
            </p:nvSpPr>
            <p:spPr bwMode="auto">
              <a:xfrm>
                <a:off x="921" y="2251"/>
                <a:ext cx="437" cy="5"/>
              </a:xfrm>
              <a:prstGeom prst="rect">
                <a:avLst/>
              </a:prstGeom>
              <a:solidFill>
                <a:srgbClr val="0000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82" name="Rectangle 96"/>
              <p:cNvSpPr>
                <a:spLocks noChangeArrowheads="1"/>
              </p:cNvSpPr>
              <p:nvPr/>
            </p:nvSpPr>
            <p:spPr bwMode="auto">
              <a:xfrm>
                <a:off x="921" y="2256"/>
                <a:ext cx="437" cy="5"/>
              </a:xfrm>
              <a:prstGeom prst="rect">
                <a:avLst/>
              </a:prstGeom>
              <a:solidFill>
                <a:srgbClr val="0000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83" name="Rectangle 97"/>
              <p:cNvSpPr>
                <a:spLocks noChangeArrowheads="1"/>
              </p:cNvSpPr>
              <p:nvPr/>
            </p:nvSpPr>
            <p:spPr bwMode="auto">
              <a:xfrm>
                <a:off x="921" y="2261"/>
                <a:ext cx="437" cy="5"/>
              </a:xfrm>
              <a:prstGeom prst="rect">
                <a:avLst/>
              </a:prstGeom>
              <a:solidFill>
                <a:srgbClr val="00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84" name="Rectangle 98"/>
              <p:cNvSpPr>
                <a:spLocks noChangeArrowheads="1"/>
              </p:cNvSpPr>
              <p:nvPr/>
            </p:nvSpPr>
            <p:spPr bwMode="auto">
              <a:xfrm>
                <a:off x="921" y="2266"/>
                <a:ext cx="437" cy="5"/>
              </a:xfrm>
              <a:prstGeom prst="rect">
                <a:avLst/>
              </a:prstGeom>
              <a:solidFill>
                <a:srgbClr val="000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85" name="Rectangle 99"/>
              <p:cNvSpPr>
                <a:spLocks noChangeArrowheads="1"/>
              </p:cNvSpPr>
              <p:nvPr/>
            </p:nvSpPr>
            <p:spPr bwMode="auto">
              <a:xfrm>
                <a:off x="921" y="2271"/>
                <a:ext cx="437" cy="5"/>
              </a:xfrm>
              <a:prstGeom prst="rect">
                <a:avLst/>
              </a:prstGeom>
              <a:solidFill>
                <a:srgbClr val="0000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86" name="Rectangle 100"/>
              <p:cNvSpPr>
                <a:spLocks noChangeArrowheads="1"/>
              </p:cNvSpPr>
              <p:nvPr/>
            </p:nvSpPr>
            <p:spPr bwMode="auto">
              <a:xfrm>
                <a:off x="921" y="2276"/>
                <a:ext cx="437" cy="6"/>
              </a:xfrm>
              <a:prstGeom prst="rect">
                <a:avLst/>
              </a:prstGeom>
              <a:solidFill>
                <a:srgbClr val="0000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87" name="Rectangle 101"/>
              <p:cNvSpPr>
                <a:spLocks noChangeArrowheads="1"/>
              </p:cNvSpPr>
              <p:nvPr/>
            </p:nvSpPr>
            <p:spPr bwMode="auto">
              <a:xfrm>
                <a:off x="921" y="2282"/>
                <a:ext cx="437" cy="5"/>
              </a:xfrm>
              <a:prstGeom prst="rect">
                <a:avLst/>
              </a:prstGeom>
              <a:solidFill>
                <a:srgbClr val="0000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88" name="Rectangle 102"/>
              <p:cNvSpPr>
                <a:spLocks noChangeArrowheads="1"/>
              </p:cNvSpPr>
              <p:nvPr/>
            </p:nvSpPr>
            <p:spPr bwMode="auto">
              <a:xfrm>
                <a:off x="921" y="2287"/>
                <a:ext cx="437" cy="5"/>
              </a:xfrm>
              <a:prstGeom prst="rect">
                <a:avLst/>
              </a:prstGeom>
              <a:solidFill>
                <a:srgbClr val="0000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89" name="Rectangle 103"/>
              <p:cNvSpPr>
                <a:spLocks noChangeArrowheads="1"/>
              </p:cNvSpPr>
              <p:nvPr/>
            </p:nvSpPr>
            <p:spPr bwMode="auto">
              <a:xfrm>
                <a:off x="921" y="2292"/>
                <a:ext cx="437" cy="5"/>
              </a:xfrm>
              <a:prstGeom prst="rect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90" name="Rectangle 104"/>
              <p:cNvSpPr>
                <a:spLocks noChangeArrowheads="1"/>
              </p:cNvSpPr>
              <p:nvPr/>
            </p:nvSpPr>
            <p:spPr bwMode="auto">
              <a:xfrm>
                <a:off x="921" y="2297"/>
                <a:ext cx="437" cy="5"/>
              </a:xfrm>
              <a:prstGeom prst="rect">
                <a:avLst/>
              </a:prstGeom>
              <a:solidFill>
                <a:srgbClr val="0000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91" name="Rectangle 105"/>
              <p:cNvSpPr>
                <a:spLocks noChangeArrowheads="1"/>
              </p:cNvSpPr>
              <p:nvPr/>
            </p:nvSpPr>
            <p:spPr bwMode="auto">
              <a:xfrm>
                <a:off x="921" y="2302"/>
                <a:ext cx="437" cy="5"/>
              </a:xfrm>
              <a:prstGeom prst="rect">
                <a:avLst/>
              </a:prstGeom>
              <a:solidFill>
                <a:srgbClr val="0000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92" name="Rectangle 106"/>
              <p:cNvSpPr>
                <a:spLocks noChangeArrowheads="1"/>
              </p:cNvSpPr>
              <p:nvPr/>
            </p:nvSpPr>
            <p:spPr bwMode="auto">
              <a:xfrm>
                <a:off x="921" y="2307"/>
                <a:ext cx="437" cy="5"/>
              </a:xfrm>
              <a:prstGeom prst="rect">
                <a:avLst/>
              </a:prstGeom>
              <a:solidFill>
                <a:srgbClr val="0000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93" name="Rectangle 107"/>
              <p:cNvSpPr>
                <a:spLocks noChangeArrowheads="1"/>
              </p:cNvSpPr>
              <p:nvPr/>
            </p:nvSpPr>
            <p:spPr bwMode="auto">
              <a:xfrm>
                <a:off x="921" y="2312"/>
                <a:ext cx="437" cy="5"/>
              </a:xfrm>
              <a:prstGeom prst="rect">
                <a:avLst/>
              </a:prstGeom>
              <a:solidFill>
                <a:srgbClr val="0000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94" name="Rectangle 108"/>
              <p:cNvSpPr>
                <a:spLocks noChangeArrowheads="1"/>
              </p:cNvSpPr>
              <p:nvPr/>
            </p:nvSpPr>
            <p:spPr bwMode="auto">
              <a:xfrm>
                <a:off x="921" y="2317"/>
                <a:ext cx="437" cy="5"/>
              </a:xfrm>
              <a:prstGeom prst="rect">
                <a:avLst/>
              </a:prstGeom>
              <a:solidFill>
                <a:srgbClr val="0000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95" name="Rectangle 109"/>
              <p:cNvSpPr>
                <a:spLocks noChangeArrowheads="1"/>
              </p:cNvSpPr>
              <p:nvPr/>
            </p:nvSpPr>
            <p:spPr bwMode="auto">
              <a:xfrm>
                <a:off x="921" y="2322"/>
                <a:ext cx="437" cy="5"/>
              </a:xfrm>
              <a:prstGeom prst="rect">
                <a:avLst/>
              </a:prstGeom>
              <a:solidFill>
                <a:srgbClr val="0000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96" name="Rectangle 110"/>
              <p:cNvSpPr>
                <a:spLocks noChangeArrowheads="1"/>
              </p:cNvSpPr>
              <p:nvPr/>
            </p:nvSpPr>
            <p:spPr bwMode="auto">
              <a:xfrm>
                <a:off x="921" y="2327"/>
                <a:ext cx="437" cy="5"/>
              </a:xfrm>
              <a:prstGeom prst="rect">
                <a:avLst/>
              </a:prstGeom>
              <a:solidFill>
                <a:srgbClr val="0000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97" name="Rectangle 111"/>
              <p:cNvSpPr>
                <a:spLocks noChangeArrowheads="1"/>
              </p:cNvSpPr>
              <p:nvPr/>
            </p:nvSpPr>
            <p:spPr bwMode="auto">
              <a:xfrm>
                <a:off x="921" y="2332"/>
                <a:ext cx="437" cy="5"/>
              </a:xfrm>
              <a:prstGeom prst="rect">
                <a:avLst/>
              </a:prstGeom>
              <a:solidFill>
                <a:srgbClr val="0000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98" name="Rectangle 112"/>
              <p:cNvSpPr>
                <a:spLocks noChangeArrowheads="1"/>
              </p:cNvSpPr>
              <p:nvPr/>
            </p:nvSpPr>
            <p:spPr bwMode="auto">
              <a:xfrm>
                <a:off x="921" y="2337"/>
                <a:ext cx="437" cy="6"/>
              </a:xfrm>
              <a:prstGeom prst="rect">
                <a:avLst/>
              </a:prstGeom>
              <a:solidFill>
                <a:srgbClr val="0000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99" name="Rectangle 113"/>
              <p:cNvSpPr>
                <a:spLocks noChangeArrowheads="1"/>
              </p:cNvSpPr>
              <p:nvPr/>
            </p:nvSpPr>
            <p:spPr bwMode="auto">
              <a:xfrm>
                <a:off x="921" y="2343"/>
                <a:ext cx="437" cy="5"/>
              </a:xfrm>
              <a:prstGeom prst="rect">
                <a:avLst/>
              </a:prstGeom>
              <a:solidFill>
                <a:srgbClr val="000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00" name="Rectangle 114"/>
              <p:cNvSpPr>
                <a:spLocks noChangeArrowheads="1"/>
              </p:cNvSpPr>
              <p:nvPr/>
            </p:nvSpPr>
            <p:spPr bwMode="auto">
              <a:xfrm>
                <a:off x="921" y="2348"/>
                <a:ext cx="437" cy="5"/>
              </a:xfrm>
              <a:prstGeom prst="rect">
                <a:avLst/>
              </a:prstGeom>
              <a:solidFill>
                <a:srgbClr val="0000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01" name="Rectangle 115"/>
              <p:cNvSpPr>
                <a:spLocks noChangeArrowheads="1"/>
              </p:cNvSpPr>
              <p:nvPr/>
            </p:nvSpPr>
            <p:spPr bwMode="auto">
              <a:xfrm>
                <a:off x="921" y="2353"/>
                <a:ext cx="437" cy="5"/>
              </a:xfrm>
              <a:prstGeom prst="rect">
                <a:avLst/>
              </a:prstGeom>
              <a:solidFill>
                <a:srgbClr val="0000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02" name="Rectangle 116"/>
              <p:cNvSpPr>
                <a:spLocks noChangeArrowheads="1"/>
              </p:cNvSpPr>
              <p:nvPr/>
            </p:nvSpPr>
            <p:spPr bwMode="auto">
              <a:xfrm>
                <a:off x="921" y="2358"/>
                <a:ext cx="437" cy="5"/>
              </a:xfrm>
              <a:prstGeom prst="rect">
                <a:avLst/>
              </a:prstGeom>
              <a:solidFill>
                <a:srgbClr val="0000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03" name="Rectangle 117"/>
              <p:cNvSpPr>
                <a:spLocks noChangeArrowheads="1"/>
              </p:cNvSpPr>
              <p:nvPr/>
            </p:nvSpPr>
            <p:spPr bwMode="auto">
              <a:xfrm>
                <a:off x="921" y="2363"/>
                <a:ext cx="437" cy="5"/>
              </a:xfrm>
              <a:prstGeom prst="rect">
                <a:avLst/>
              </a:prstGeom>
              <a:solidFill>
                <a:srgbClr val="0000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04" name="Rectangle 118"/>
              <p:cNvSpPr>
                <a:spLocks noChangeArrowheads="1"/>
              </p:cNvSpPr>
              <p:nvPr/>
            </p:nvSpPr>
            <p:spPr bwMode="auto">
              <a:xfrm>
                <a:off x="921" y="2368"/>
                <a:ext cx="437" cy="5"/>
              </a:xfrm>
              <a:prstGeom prst="rect">
                <a:avLst/>
              </a:prstGeom>
              <a:solidFill>
                <a:srgbClr val="0000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05" name="Rectangle 119"/>
              <p:cNvSpPr>
                <a:spLocks noChangeArrowheads="1"/>
              </p:cNvSpPr>
              <p:nvPr/>
            </p:nvSpPr>
            <p:spPr bwMode="auto">
              <a:xfrm>
                <a:off x="921" y="2373"/>
                <a:ext cx="437" cy="5"/>
              </a:xfrm>
              <a:prstGeom prst="rect">
                <a:avLst/>
              </a:prstGeom>
              <a:solidFill>
                <a:srgbClr val="0000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06" name="Rectangle 120"/>
              <p:cNvSpPr>
                <a:spLocks noChangeArrowheads="1"/>
              </p:cNvSpPr>
              <p:nvPr/>
            </p:nvSpPr>
            <p:spPr bwMode="auto">
              <a:xfrm>
                <a:off x="921" y="2378"/>
                <a:ext cx="437" cy="5"/>
              </a:xfrm>
              <a:prstGeom prst="rect">
                <a:avLst/>
              </a:prstGeom>
              <a:solidFill>
                <a:srgbClr val="0000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07" name="Rectangle 121"/>
              <p:cNvSpPr>
                <a:spLocks noChangeArrowheads="1"/>
              </p:cNvSpPr>
              <p:nvPr/>
            </p:nvSpPr>
            <p:spPr bwMode="auto">
              <a:xfrm>
                <a:off x="921" y="2383"/>
                <a:ext cx="437" cy="5"/>
              </a:xfrm>
              <a:prstGeom prst="rect">
                <a:avLst/>
              </a:prstGeom>
              <a:solidFill>
                <a:srgbClr val="000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08" name="Rectangle 122"/>
              <p:cNvSpPr>
                <a:spLocks noChangeArrowheads="1"/>
              </p:cNvSpPr>
              <p:nvPr/>
            </p:nvSpPr>
            <p:spPr bwMode="auto">
              <a:xfrm>
                <a:off x="921" y="2388"/>
                <a:ext cx="437" cy="5"/>
              </a:xfrm>
              <a:prstGeom prst="rect">
                <a:avLst/>
              </a:prstGeom>
              <a:solidFill>
                <a:srgbClr val="0000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09" name="Rectangle 123"/>
              <p:cNvSpPr>
                <a:spLocks noChangeArrowheads="1"/>
              </p:cNvSpPr>
              <p:nvPr/>
            </p:nvSpPr>
            <p:spPr bwMode="auto">
              <a:xfrm>
                <a:off x="921" y="2393"/>
                <a:ext cx="437" cy="5"/>
              </a:xfrm>
              <a:prstGeom prst="rect">
                <a:avLst/>
              </a:prstGeom>
              <a:solidFill>
                <a:srgbClr val="0000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10" name="Rectangle 124"/>
              <p:cNvSpPr>
                <a:spLocks noChangeArrowheads="1"/>
              </p:cNvSpPr>
              <p:nvPr/>
            </p:nvSpPr>
            <p:spPr bwMode="auto">
              <a:xfrm>
                <a:off x="921" y="2398"/>
                <a:ext cx="437" cy="6"/>
              </a:xfrm>
              <a:prstGeom prst="rect">
                <a:avLst/>
              </a:prstGeom>
              <a:solidFill>
                <a:srgbClr val="0000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11" name="Rectangle 125"/>
              <p:cNvSpPr>
                <a:spLocks noChangeArrowheads="1"/>
              </p:cNvSpPr>
              <p:nvPr/>
            </p:nvSpPr>
            <p:spPr bwMode="auto">
              <a:xfrm>
                <a:off x="921" y="2404"/>
                <a:ext cx="437" cy="5"/>
              </a:xfrm>
              <a:prstGeom prst="rect">
                <a:avLst/>
              </a:prstGeom>
              <a:solidFill>
                <a:srgbClr val="0000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12" name="Rectangle 126"/>
              <p:cNvSpPr>
                <a:spLocks noChangeArrowheads="1"/>
              </p:cNvSpPr>
              <p:nvPr/>
            </p:nvSpPr>
            <p:spPr bwMode="auto">
              <a:xfrm>
                <a:off x="921" y="2409"/>
                <a:ext cx="437" cy="5"/>
              </a:xfrm>
              <a:prstGeom prst="rect">
                <a:avLst/>
              </a:prstGeom>
              <a:solidFill>
                <a:srgbClr val="0000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13" name="Rectangle 127"/>
              <p:cNvSpPr>
                <a:spLocks noChangeArrowheads="1"/>
              </p:cNvSpPr>
              <p:nvPr/>
            </p:nvSpPr>
            <p:spPr bwMode="auto">
              <a:xfrm>
                <a:off x="921" y="2414"/>
                <a:ext cx="437" cy="5"/>
              </a:xfrm>
              <a:prstGeom prst="rect">
                <a:avLst/>
              </a:prstGeom>
              <a:solidFill>
                <a:srgbClr val="0000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14" name="Rectangle 128"/>
              <p:cNvSpPr>
                <a:spLocks noChangeArrowheads="1"/>
              </p:cNvSpPr>
              <p:nvPr/>
            </p:nvSpPr>
            <p:spPr bwMode="auto">
              <a:xfrm>
                <a:off x="921" y="2419"/>
                <a:ext cx="437" cy="5"/>
              </a:xfrm>
              <a:prstGeom prst="rect">
                <a:avLst/>
              </a:prstGeom>
              <a:solidFill>
                <a:srgbClr val="0000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15" name="Rectangle 129"/>
              <p:cNvSpPr>
                <a:spLocks noChangeArrowheads="1"/>
              </p:cNvSpPr>
              <p:nvPr/>
            </p:nvSpPr>
            <p:spPr bwMode="auto">
              <a:xfrm>
                <a:off x="921" y="2424"/>
                <a:ext cx="437" cy="5"/>
              </a:xfrm>
              <a:prstGeom prst="rect">
                <a:avLst/>
              </a:prstGeom>
              <a:solidFill>
                <a:srgbClr val="0000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16" name="Rectangle 130"/>
              <p:cNvSpPr>
                <a:spLocks noChangeArrowheads="1"/>
              </p:cNvSpPr>
              <p:nvPr/>
            </p:nvSpPr>
            <p:spPr bwMode="auto">
              <a:xfrm>
                <a:off x="921" y="2429"/>
                <a:ext cx="437" cy="5"/>
              </a:xfrm>
              <a:prstGeom prst="rect">
                <a:avLst/>
              </a:prstGeom>
              <a:solidFill>
                <a:srgbClr val="0000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17" name="Rectangle 131"/>
              <p:cNvSpPr>
                <a:spLocks noChangeArrowheads="1"/>
              </p:cNvSpPr>
              <p:nvPr/>
            </p:nvSpPr>
            <p:spPr bwMode="auto">
              <a:xfrm>
                <a:off x="921" y="2434"/>
                <a:ext cx="437" cy="5"/>
              </a:xfrm>
              <a:prstGeom prst="rect">
                <a:avLst/>
              </a:prstGeom>
              <a:solidFill>
                <a:srgbClr val="0000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18" name="Rectangle 132"/>
              <p:cNvSpPr>
                <a:spLocks noChangeArrowheads="1"/>
              </p:cNvSpPr>
              <p:nvPr/>
            </p:nvSpPr>
            <p:spPr bwMode="auto">
              <a:xfrm>
                <a:off x="921" y="2439"/>
                <a:ext cx="437" cy="5"/>
              </a:xfrm>
              <a:prstGeom prst="rect">
                <a:avLst/>
              </a:prstGeom>
              <a:solidFill>
                <a:srgbClr val="0000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19" name="Rectangle 133"/>
              <p:cNvSpPr>
                <a:spLocks noChangeArrowheads="1"/>
              </p:cNvSpPr>
              <p:nvPr/>
            </p:nvSpPr>
            <p:spPr bwMode="auto">
              <a:xfrm>
                <a:off x="921" y="2444"/>
                <a:ext cx="437" cy="5"/>
              </a:xfrm>
              <a:prstGeom prst="rect">
                <a:avLst/>
              </a:prstGeom>
              <a:solidFill>
                <a:srgbClr val="0000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20" name="Rectangle 134"/>
              <p:cNvSpPr>
                <a:spLocks noChangeArrowheads="1"/>
              </p:cNvSpPr>
              <p:nvPr/>
            </p:nvSpPr>
            <p:spPr bwMode="auto">
              <a:xfrm>
                <a:off x="921" y="2449"/>
                <a:ext cx="437" cy="5"/>
              </a:xfrm>
              <a:prstGeom prst="rect">
                <a:avLst/>
              </a:prstGeom>
              <a:solidFill>
                <a:srgbClr val="0000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21" name="Rectangle 135"/>
              <p:cNvSpPr>
                <a:spLocks noChangeArrowheads="1"/>
              </p:cNvSpPr>
              <p:nvPr/>
            </p:nvSpPr>
            <p:spPr bwMode="auto">
              <a:xfrm>
                <a:off x="921" y="2454"/>
                <a:ext cx="437" cy="5"/>
              </a:xfrm>
              <a:prstGeom prst="rect">
                <a:avLst/>
              </a:prstGeom>
              <a:solidFill>
                <a:srgbClr val="0000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22" name="Rectangle 136"/>
              <p:cNvSpPr>
                <a:spLocks noChangeArrowheads="1"/>
              </p:cNvSpPr>
              <p:nvPr/>
            </p:nvSpPr>
            <p:spPr bwMode="auto">
              <a:xfrm>
                <a:off x="921" y="2459"/>
                <a:ext cx="437" cy="6"/>
              </a:xfrm>
              <a:prstGeom prst="rect">
                <a:avLst/>
              </a:prstGeom>
              <a:solidFill>
                <a:srgbClr val="0000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23" name="Rectangle 137"/>
              <p:cNvSpPr>
                <a:spLocks noChangeArrowheads="1"/>
              </p:cNvSpPr>
              <p:nvPr/>
            </p:nvSpPr>
            <p:spPr bwMode="auto">
              <a:xfrm>
                <a:off x="921" y="2465"/>
                <a:ext cx="437" cy="5"/>
              </a:xfrm>
              <a:prstGeom prst="rect">
                <a:avLst/>
              </a:prstGeom>
              <a:solidFill>
                <a:srgbClr val="0000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24" name="Rectangle 138"/>
              <p:cNvSpPr>
                <a:spLocks noChangeArrowheads="1"/>
              </p:cNvSpPr>
              <p:nvPr/>
            </p:nvSpPr>
            <p:spPr bwMode="auto">
              <a:xfrm>
                <a:off x="921" y="2470"/>
                <a:ext cx="437" cy="5"/>
              </a:xfrm>
              <a:prstGeom prst="rect">
                <a:avLst/>
              </a:prstGeom>
              <a:solidFill>
                <a:srgbClr val="0000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25" name="Rectangle 139"/>
              <p:cNvSpPr>
                <a:spLocks noChangeArrowheads="1"/>
              </p:cNvSpPr>
              <p:nvPr/>
            </p:nvSpPr>
            <p:spPr bwMode="auto">
              <a:xfrm>
                <a:off x="921" y="2475"/>
                <a:ext cx="437" cy="5"/>
              </a:xfrm>
              <a:prstGeom prst="rect">
                <a:avLst/>
              </a:prstGeom>
              <a:solidFill>
                <a:srgbClr val="0000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26" name="Rectangle 140"/>
              <p:cNvSpPr>
                <a:spLocks noChangeArrowheads="1"/>
              </p:cNvSpPr>
              <p:nvPr/>
            </p:nvSpPr>
            <p:spPr bwMode="auto">
              <a:xfrm>
                <a:off x="921" y="2480"/>
                <a:ext cx="437" cy="5"/>
              </a:xfrm>
              <a:prstGeom prst="rect">
                <a:avLst/>
              </a:prstGeom>
              <a:solidFill>
                <a:srgbClr val="0000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27" name="Rectangle 141"/>
              <p:cNvSpPr>
                <a:spLocks noChangeArrowheads="1"/>
              </p:cNvSpPr>
              <p:nvPr/>
            </p:nvSpPr>
            <p:spPr bwMode="auto">
              <a:xfrm>
                <a:off x="921" y="2485"/>
                <a:ext cx="437" cy="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28" name="Rectangle 142"/>
              <p:cNvSpPr>
                <a:spLocks noChangeArrowheads="1"/>
              </p:cNvSpPr>
              <p:nvPr/>
            </p:nvSpPr>
            <p:spPr bwMode="auto">
              <a:xfrm>
                <a:off x="921" y="2490"/>
                <a:ext cx="437" cy="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29" name="Rectangle 143"/>
              <p:cNvSpPr>
                <a:spLocks noChangeArrowheads="1"/>
              </p:cNvSpPr>
              <p:nvPr/>
            </p:nvSpPr>
            <p:spPr bwMode="auto">
              <a:xfrm>
                <a:off x="921" y="2495"/>
                <a:ext cx="437" cy="5"/>
              </a:xfrm>
              <a:prstGeom prst="rect">
                <a:avLst/>
              </a:prstGeom>
              <a:solidFill>
                <a:srgbClr val="0000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30" name="Rectangle 144"/>
              <p:cNvSpPr>
                <a:spLocks noChangeArrowheads="1"/>
              </p:cNvSpPr>
              <p:nvPr/>
            </p:nvSpPr>
            <p:spPr bwMode="auto">
              <a:xfrm>
                <a:off x="921" y="2500"/>
                <a:ext cx="437" cy="5"/>
              </a:xfrm>
              <a:prstGeom prst="rect">
                <a:avLst/>
              </a:prstGeom>
              <a:solidFill>
                <a:srgbClr val="0000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31" name="Rectangle 145"/>
              <p:cNvSpPr>
                <a:spLocks noChangeArrowheads="1"/>
              </p:cNvSpPr>
              <p:nvPr/>
            </p:nvSpPr>
            <p:spPr bwMode="auto">
              <a:xfrm>
                <a:off x="921" y="2505"/>
                <a:ext cx="437" cy="5"/>
              </a:xfrm>
              <a:prstGeom prst="rect">
                <a:avLst/>
              </a:prstGeom>
              <a:solidFill>
                <a:srgbClr val="0000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32" name="Rectangle 146"/>
              <p:cNvSpPr>
                <a:spLocks noChangeArrowheads="1"/>
              </p:cNvSpPr>
              <p:nvPr/>
            </p:nvSpPr>
            <p:spPr bwMode="auto">
              <a:xfrm>
                <a:off x="921" y="2510"/>
                <a:ext cx="437" cy="5"/>
              </a:xfrm>
              <a:prstGeom prst="rect">
                <a:avLst/>
              </a:prstGeom>
              <a:solidFill>
                <a:srgbClr val="0000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33" name="Rectangle 147"/>
              <p:cNvSpPr>
                <a:spLocks noChangeArrowheads="1"/>
              </p:cNvSpPr>
              <p:nvPr/>
            </p:nvSpPr>
            <p:spPr bwMode="auto">
              <a:xfrm>
                <a:off x="921" y="2515"/>
                <a:ext cx="437" cy="5"/>
              </a:xfrm>
              <a:prstGeom prst="rect">
                <a:avLst/>
              </a:prstGeom>
              <a:solidFill>
                <a:srgbClr val="0000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34" name="Rectangle 148"/>
              <p:cNvSpPr>
                <a:spLocks noChangeArrowheads="1"/>
              </p:cNvSpPr>
              <p:nvPr/>
            </p:nvSpPr>
            <p:spPr bwMode="auto">
              <a:xfrm>
                <a:off x="921" y="2520"/>
                <a:ext cx="437" cy="5"/>
              </a:xfrm>
              <a:prstGeom prst="rect">
                <a:avLst/>
              </a:prstGeom>
              <a:solidFill>
                <a:srgbClr val="0000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35" name="Rectangle 149"/>
              <p:cNvSpPr>
                <a:spLocks noChangeArrowheads="1"/>
              </p:cNvSpPr>
              <p:nvPr/>
            </p:nvSpPr>
            <p:spPr bwMode="auto">
              <a:xfrm>
                <a:off x="921" y="2525"/>
                <a:ext cx="437" cy="6"/>
              </a:xfrm>
              <a:prstGeom prst="rect">
                <a:avLst/>
              </a:prstGeom>
              <a:solidFill>
                <a:srgbClr val="0000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36" name="Rectangle 150"/>
              <p:cNvSpPr>
                <a:spLocks noChangeArrowheads="1"/>
              </p:cNvSpPr>
              <p:nvPr/>
            </p:nvSpPr>
            <p:spPr bwMode="auto">
              <a:xfrm>
                <a:off x="921" y="2531"/>
                <a:ext cx="437" cy="5"/>
              </a:xfrm>
              <a:prstGeom prst="rect">
                <a:avLst/>
              </a:prstGeom>
              <a:solidFill>
                <a:srgbClr val="0000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37" name="Rectangle 151"/>
              <p:cNvSpPr>
                <a:spLocks noChangeArrowheads="1"/>
              </p:cNvSpPr>
              <p:nvPr/>
            </p:nvSpPr>
            <p:spPr bwMode="auto">
              <a:xfrm>
                <a:off x="921" y="2536"/>
                <a:ext cx="437" cy="5"/>
              </a:xfrm>
              <a:prstGeom prst="rect">
                <a:avLst/>
              </a:prstGeom>
              <a:solidFill>
                <a:srgbClr val="0000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38" name="Rectangle 152"/>
              <p:cNvSpPr>
                <a:spLocks noChangeArrowheads="1"/>
              </p:cNvSpPr>
              <p:nvPr/>
            </p:nvSpPr>
            <p:spPr bwMode="auto">
              <a:xfrm>
                <a:off x="921" y="2541"/>
                <a:ext cx="437" cy="5"/>
              </a:xfrm>
              <a:prstGeom prst="rect">
                <a:avLst/>
              </a:prstGeom>
              <a:solidFill>
                <a:srgbClr val="0000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39" name="Rectangle 153"/>
              <p:cNvSpPr>
                <a:spLocks noChangeArrowheads="1"/>
              </p:cNvSpPr>
              <p:nvPr/>
            </p:nvSpPr>
            <p:spPr bwMode="auto">
              <a:xfrm>
                <a:off x="921" y="2546"/>
                <a:ext cx="437" cy="5"/>
              </a:xfrm>
              <a:prstGeom prst="rect">
                <a:avLst/>
              </a:prstGeom>
              <a:solidFill>
                <a:srgbClr val="0000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40" name="Rectangle 154"/>
              <p:cNvSpPr>
                <a:spLocks noChangeArrowheads="1"/>
              </p:cNvSpPr>
              <p:nvPr/>
            </p:nvSpPr>
            <p:spPr bwMode="auto">
              <a:xfrm>
                <a:off x="921" y="2551"/>
                <a:ext cx="437" cy="5"/>
              </a:xfrm>
              <a:prstGeom prst="rect">
                <a:avLst/>
              </a:prstGeom>
              <a:solidFill>
                <a:srgbClr val="0000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41" name="Rectangle 155"/>
              <p:cNvSpPr>
                <a:spLocks noChangeArrowheads="1"/>
              </p:cNvSpPr>
              <p:nvPr/>
            </p:nvSpPr>
            <p:spPr bwMode="auto">
              <a:xfrm>
                <a:off x="921" y="2556"/>
                <a:ext cx="437" cy="5"/>
              </a:xfrm>
              <a:prstGeom prst="rect">
                <a:avLst/>
              </a:prstGeom>
              <a:solidFill>
                <a:srgbClr val="0000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42" name="Rectangle 156"/>
              <p:cNvSpPr>
                <a:spLocks noChangeArrowheads="1"/>
              </p:cNvSpPr>
              <p:nvPr/>
            </p:nvSpPr>
            <p:spPr bwMode="auto">
              <a:xfrm>
                <a:off x="921" y="2561"/>
                <a:ext cx="437" cy="5"/>
              </a:xfrm>
              <a:prstGeom prst="rect">
                <a:avLst/>
              </a:prstGeom>
              <a:solidFill>
                <a:srgbClr val="0000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43" name="Rectangle 157"/>
              <p:cNvSpPr>
                <a:spLocks noChangeArrowheads="1"/>
              </p:cNvSpPr>
              <p:nvPr/>
            </p:nvSpPr>
            <p:spPr bwMode="auto">
              <a:xfrm>
                <a:off x="921" y="2566"/>
                <a:ext cx="437" cy="5"/>
              </a:xfrm>
              <a:prstGeom prst="rect">
                <a:avLst/>
              </a:prstGeom>
              <a:solidFill>
                <a:srgbClr val="0000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44" name="Rectangle 158"/>
              <p:cNvSpPr>
                <a:spLocks noChangeArrowheads="1"/>
              </p:cNvSpPr>
              <p:nvPr/>
            </p:nvSpPr>
            <p:spPr bwMode="auto">
              <a:xfrm>
                <a:off x="921" y="2571"/>
                <a:ext cx="437" cy="5"/>
              </a:xfrm>
              <a:prstGeom prst="rect">
                <a:avLst/>
              </a:prstGeom>
              <a:solidFill>
                <a:srgbClr val="0000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45" name="Rectangle 159"/>
              <p:cNvSpPr>
                <a:spLocks noChangeArrowheads="1"/>
              </p:cNvSpPr>
              <p:nvPr/>
            </p:nvSpPr>
            <p:spPr bwMode="auto">
              <a:xfrm>
                <a:off x="921" y="2576"/>
                <a:ext cx="437" cy="5"/>
              </a:xfrm>
              <a:prstGeom prst="rect">
                <a:avLst/>
              </a:prstGeom>
              <a:solidFill>
                <a:srgbClr val="0000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46" name="Rectangle 160"/>
              <p:cNvSpPr>
                <a:spLocks noChangeArrowheads="1"/>
              </p:cNvSpPr>
              <p:nvPr/>
            </p:nvSpPr>
            <p:spPr bwMode="auto">
              <a:xfrm>
                <a:off x="921" y="2581"/>
                <a:ext cx="437" cy="5"/>
              </a:xfrm>
              <a:prstGeom prst="rect">
                <a:avLst/>
              </a:prstGeom>
              <a:solidFill>
                <a:srgbClr val="0000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47" name="Rectangle 161"/>
              <p:cNvSpPr>
                <a:spLocks noChangeArrowheads="1"/>
              </p:cNvSpPr>
              <p:nvPr/>
            </p:nvSpPr>
            <p:spPr bwMode="auto">
              <a:xfrm>
                <a:off x="921" y="2586"/>
                <a:ext cx="437" cy="6"/>
              </a:xfrm>
              <a:prstGeom prst="rect">
                <a:avLst/>
              </a:prstGeom>
              <a:solidFill>
                <a:srgbClr val="000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48" name="Rectangle 162"/>
              <p:cNvSpPr>
                <a:spLocks noChangeArrowheads="1"/>
              </p:cNvSpPr>
              <p:nvPr/>
            </p:nvSpPr>
            <p:spPr bwMode="auto">
              <a:xfrm>
                <a:off x="921" y="2592"/>
                <a:ext cx="437" cy="5"/>
              </a:xfrm>
              <a:prstGeom prst="rect">
                <a:avLst/>
              </a:prstGeom>
              <a:solidFill>
                <a:srgbClr val="0000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49" name="Rectangle 163"/>
              <p:cNvSpPr>
                <a:spLocks noChangeArrowheads="1"/>
              </p:cNvSpPr>
              <p:nvPr/>
            </p:nvSpPr>
            <p:spPr bwMode="auto">
              <a:xfrm>
                <a:off x="921" y="2597"/>
                <a:ext cx="437" cy="5"/>
              </a:xfrm>
              <a:prstGeom prst="rect">
                <a:avLst/>
              </a:prstGeom>
              <a:solidFill>
                <a:srgbClr val="0000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50" name="Rectangle 164"/>
              <p:cNvSpPr>
                <a:spLocks noChangeArrowheads="1"/>
              </p:cNvSpPr>
              <p:nvPr/>
            </p:nvSpPr>
            <p:spPr bwMode="auto">
              <a:xfrm>
                <a:off x="921" y="2602"/>
                <a:ext cx="437" cy="5"/>
              </a:xfrm>
              <a:prstGeom prst="rect">
                <a:avLst/>
              </a:prstGeom>
              <a:solidFill>
                <a:srgbClr val="0000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51" name="Rectangle 165"/>
              <p:cNvSpPr>
                <a:spLocks noChangeArrowheads="1"/>
              </p:cNvSpPr>
              <p:nvPr/>
            </p:nvSpPr>
            <p:spPr bwMode="auto">
              <a:xfrm>
                <a:off x="921" y="2607"/>
                <a:ext cx="437" cy="5"/>
              </a:xfrm>
              <a:prstGeom prst="rect">
                <a:avLst/>
              </a:prstGeom>
              <a:solidFill>
                <a:srgbClr val="0000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52" name="Rectangle 166"/>
              <p:cNvSpPr>
                <a:spLocks noChangeArrowheads="1"/>
              </p:cNvSpPr>
              <p:nvPr/>
            </p:nvSpPr>
            <p:spPr bwMode="auto">
              <a:xfrm>
                <a:off x="921" y="2612"/>
                <a:ext cx="437" cy="5"/>
              </a:xfrm>
              <a:prstGeom prst="rect">
                <a:avLst/>
              </a:prstGeom>
              <a:solidFill>
                <a:srgbClr val="0000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53" name="Rectangle 167"/>
              <p:cNvSpPr>
                <a:spLocks noChangeArrowheads="1"/>
              </p:cNvSpPr>
              <p:nvPr/>
            </p:nvSpPr>
            <p:spPr bwMode="auto">
              <a:xfrm>
                <a:off x="921" y="2617"/>
                <a:ext cx="437" cy="5"/>
              </a:xfrm>
              <a:prstGeom prst="rect">
                <a:avLst/>
              </a:prstGeom>
              <a:solidFill>
                <a:srgbClr val="0000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54" name="Rectangle 168"/>
              <p:cNvSpPr>
                <a:spLocks noChangeArrowheads="1"/>
              </p:cNvSpPr>
              <p:nvPr/>
            </p:nvSpPr>
            <p:spPr bwMode="auto">
              <a:xfrm>
                <a:off x="921" y="2622"/>
                <a:ext cx="437" cy="5"/>
              </a:xfrm>
              <a:prstGeom prst="rect">
                <a:avLst/>
              </a:prstGeom>
              <a:solidFill>
                <a:srgbClr val="0000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55" name="Rectangle 169"/>
              <p:cNvSpPr>
                <a:spLocks noChangeArrowheads="1"/>
              </p:cNvSpPr>
              <p:nvPr/>
            </p:nvSpPr>
            <p:spPr bwMode="auto">
              <a:xfrm>
                <a:off x="921" y="2627"/>
                <a:ext cx="437" cy="5"/>
              </a:xfrm>
              <a:prstGeom prst="rect">
                <a:avLst/>
              </a:prstGeom>
              <a:solidFill>
                <a:srgbClr val="000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56" name="Rectangle 170"/>
              <p:cNvSpPr>
                <a:spLocks noChangeArrowheads="1"/>
              </p:cNvSpPr>
              <p:nvPr/>
            </p:nvSpPr>
            <p:spPr bwMode="auto">
              <a:xfrm>
                <a:off x="921" y="2632"/>
                <a:ext cx="437" cy="5"/>
              </a:xfrm>
              <a:prstGeom prst="rect">
                <a:avLst/>
              </a:prstGeom>
              <a:solidFill>
                <a:srgbClr val="0000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57" name="Rectangle 171"/>
              <p:cNvSpPr>
                <a:spLocks noChangeArrowheads="1"/>
              </p:cNvSpPr>
              <p:nvPr/>
            </p:nvSpPr>
            <p:spPr bwMode="auto">
              <a:xfrm>
                <a:off x="921" y="2637"/>
                <a:ext cx="437" cy="5"/>
              </a:xfrm>
              <a:prstGeom prst="rect">
                <a:avLst/>
              </a:prstGeom>
              <a:solidFill>
                <a:srgbClr val="0000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58" name="Rectangle 172"/>
              <p:cNvSpPr>
                <a:spLocks noChangeArrowheads="1"/>
              </p:cNvSpPr>
              <p:nvPr/>
            </p:nvSpPr>
            <p:spPr bwMode="auto">
              <a:xfrm>
                <a:off x="921" y="2642"/>
                <a:ext cx="437" cy="5"/>
              </a:xfrm>
              <a:prstGeom prst="rect">
                <a:avLst/>
              </a:prstGeom>
              <a:solidFill>
                <a:srgbClr val="0000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59" name="Rectangle 173"/>
              <p:cNvSpPr>
                <a:spLocks noChangeArrowheads="1"/>
              </p:cNvSpPr>
              <p:nvPr/>
            </p:nvSpPr>
            <p:spPr bwMode="auto">
              <a:xfrm>
                <a:off x="921" y="2647"/>
                <a:ext cx="437" cy="6"/>
              </a:xfrm>
              <a:prstGeom prst="rect">
                <a:avLst/>
              </a:prstGeom>
              <a:solidFill>
                <a:srgbClr val="0000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60" name="Rectangle 174"/>
              <p:cNvSpPr>
                <a:spLocks noChangeArrowheads="1"/>
              </p:cNvSpPr>
              <p:nvPr/>
            </p:nvSpPr>
            <p:spPr bwMode="auto">
              <a:xfrm>
                <a:off x="921" y="2653"/>
                <a:ext cx="437" cy="5"/>
              </a:xfrm>
              <a:prstGeom prst="rect">
                <a:avLst/>
              </a:prstGeom>
              <a:solidFill>
                <a:srgbClr val="0000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61" name="Rectangle 175"/>
              <p:cNvSpPr>
                <a:spLocks noChangeArrowheads="1"/>
              </p:cNvSpPr>
              <p:nvPr/>
            </p:nvSpPr>
            <p:spPr bwMode="auto">
              <a:xfrm>
                <a:off x="921" y="2658"/>
                <a:ext cx="437" cy="5"/>
              </a:xfrm>
              <a:prstGeom prst="rect">
                <a:avLst/>
              </a:prstGeom>
              <a:solidFill>
                <a:srgbClr val="0000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62" name="Rectangle 176"/>
              <p:cNvSpPr>
                <a:spLocks noChangeArrowheads="1"/>
              </p:cNvSpPr>
              <p:nvPr/>
            </p:nvSpPr>
            <p:spPr bwMode="auto">
              <a:xfrm>
                <a:off x="921" y="2663"/>
                <a:ext cx="437" cy="5"/>
              </a:xfrm>
              <a:prstGeom prst="rect">
                <a:avLst/>
              </a:prstGeom>
              <a:solidFill>
                <a:srgbClr val="0000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63" name="Rectangle 177"/>
              <p:cNvSpPr>
                <a:spLocks noChangeArrowheads="1"/>
              </p:cNvSpPr>
              <p:nvPr/>
            </p:nvSpPr>
            <p:spPr bwMode="auto">
              <a:xfrm>
                <a:off x="921" y="2668"/>
                <a:ext cx="437" cy="5"/>
              </a:xfrm>
              <a:prstGeom prst="rect">
                <a:avLst/>
              </a:prstGeom>
              <a:solidFill>
                <a:srgbClr val="0000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64" name="Rectangle 178"/>
              <p:cNvSpPr>
                <a:spLocks noChangeArrowheads="1"/>
              </p:cNvSpPr>
              <p:nvPr/>
            </p:nvSpPr>
            <p:spPr bwMode="auto">
              <a:xfrm>
                <a:off x="921" y="2673"/>
                <a:ext cx="437" cy="5"/>
              </a:xfrm>
              <a:prstGeom prst="rect">
                <a:avLst/>
              </a:prstGeom>
              <a:solidFill>
                <a:srgbClr val="0000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65" name="Rectangle 179"/>
              <p:cNvSpPr>
                <a:spLocks noChangeArrowheads="1"/>
              </p:cNvSpPr>
              <p:nvPr/>
            </p:nvSpPr>
            <p:spPr bwMode="auto">
              <a:xfrm>
                <a:off x="921" y="2678"/>
                <a:ext cx="437" cy="5"/>
              </a:xfrm>
              <a:prstGeom prst="rect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66" name="Rectangle 180"/>
              <p:cNvSpPr>
                <a:spLocks noChangeArrowheads="1"/>
              </p:cNvSpPr>
              <p:nvPr/>
            </p:nvSpPr>
            <p:spPr bwMode="auto">
              <a:xfrm>
                <a:off x="921" y="2683"/>
                <a:ext cx="437" cy="5"/>
              </a:xfrm>
              <a:prstGeom prst="rect">
                <a:avLst/>
              </a:prstGeom>
              <a:solidFill>
                <a:srgbClr val="0000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67" name="Rectangle 181"/>
              <p:cNvSpPr>
                <a:spLocks noChangeArrowheads="1"/>
              </p:cNvSpPr>
              <p:nvPr/>
            </p:nvSpPr>
            <p:spPr bwMode="auto">
              <a:xfrm>
                <a:off x="921" y="2688"/>
                <a:ext cx="437" cy="5"/>
              </a:xfrm>
              <a:prstGeom prst="rect">
                <a:avLst/>
              </a:prstGeom>
              <a:solidFill>
                <a:srgbClr val="0000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68" name="Rectangle 182"/>
              <p:cNvSpPr>
                <a:spLocks noChangeArrowheads="1"/>
              </p:cNvSpPr>
              <p:nvPr/>
            </p:nvSpPr>
            <p:spPr bwMode="auto">
              <a:xfrm>
                <a:off x="921" y="2693"/>
                <a:ext cx="437" cy="5"/>
              </a:xfrm>
              <a:prstGeom prst="rect">
                <a:avLst/>
              </a:prstGeom>
              <a:solidFill>
                <a:srgbClr val="0000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69" name="Rectangle 183"/>
              <p:cNvSpPr>
                <a:spLocks noChangeArrowheads="1"/>
              </p:cNvSpPr>
              <p:nvPr/>
            </p:nvSpPr>
            <p:spPr bwMode="auto">
              <a:xfrm>
                <a:off x="921" y="2698"/>
                <a:ext cx="437" cy="5"/>
              </a:xfrm>
              <a:prstGeom prst="rect">
                <a:avLst/>
              </a:prstGeom>
              <a:solidFill>
                <a:srgbClr val="0000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70" name="Rectangle 184"/>
              <p:cNvSpPr>
                <a:spLocks noChangeArrowheads="1"/>
              </p:cNvSpPr>
              <p:nvPr/>
            </p:nvSpPr>
            <p:spPr bwMode="auto">
              <a:xfrm>
                <a:off x="921" y="2703"/>
                <a:ext cx="437" cy="5"/>
              </a:xfrm>
              <a:prstGeom prst="rect">
                <a:avLst/>
              </a:prstGeom>
              <a:solidFill>
                <a:srgbClr val="000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71" name="Rectangle 185"/>
              <p:cNvSpPr>
                <a:spLocks noChangeArrowheads="1"/>
              </p:cNvSpPr>
              <p:nvPr/>
            </p:nvSpPr>
            <p:spPr bwMode="auto">
              <a:xfrm>
                <a:off x="921" y="2708"/>
                <a:ext cx="437" cy="6"/>
              </a:xfrm>
              <a:prstGeom prst="rect">
                <a:avLst/>
              </a:prstGeom>
              <a:solidFill>
                <a:srgbClr val="00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72" name="Rectangle 186"/>
              <p:cNvSpPr>
                <a:spLocks noChangeArrowheads="1"/>
              </p:cNvSpPr>
              <p:nvPr/>
            </p:nvSpPr>
            <p:spPr bwMode="auto">
              <a:xfrm>
                <a:off x="921" y="2714"/>
                <a:ext cx="437" cy="5"/>
              </a:xfrm>
              <a:prstGeom prst="rect">
                <a:avLst/>
              </a:prstGeom>
              <a:solidFill>
                <a:srgbClr val="0000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73" name="Rectangle 187"/>
              <p:cNvSpPr>
                <a:spLocks noChangeArrowheads="1"/>
              </p:cNvSpPr>
              <p:nvPr/>
            </p:nvSpPr>
            <p:spPr bwMode="auto">
              <a:xfrm>
                <a:off x="921" y="2719"/>
                <a:ext cx="437" cy="5"/>
              </a:xfrm>
              <a:prstGeom prst="rect">
                <a:avLst/>
              </a:prstGeom>
              <a:solidFill>
                <a:srgbClr val="0000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74" name="Rectangle 188"/>
              <p:cNvSpPr>
                <a:spLocks noChangeArrowheads="1"/>
              </p:cNvSpPr>
              <p:nvPr/>
            </p:nvSpPr>
            <p:spPr bwMode="auto">
              <a:xfrm>
                <a:off x="921" y="2724"/>
                <a:ext cx="437" cy="5"/>
              </a:xfrm>
              <a:prstGeom prst="rect">
                <a:avLst/>
              </a:prstGeom>
              <a:solidFill>
                <a:srgbClr val="0000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75" name="Rectangle 189"/>
              <p:cNvSpPr>
                <a:spLocks noChangeArrowheads="1"/>
              </p:cNvSpPr>
              <p:nvPr/>
            </p:nvSpPr>
            <p:spPr bwMode="auto">
              <a:xfrm>
                <a:off x="921" y="2729"/>
                <a:ext cx="437" cy="5"/>
              </a:xfrm>
              <a:prstGeom prst="rect">
                <a:avLst/>
              </a:prstGeom>
              <a:solidFill>
                <a:srgbClr val="0000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76" name="Rectangle 190"/>
              <p:cNvSpPr>
                <a:spLocks noChangeArrowheads="1"/>
              </p:cNvSpPr>
              <p:nvPr/>
            </p:nvSpPr>
            <p:spPr bwMode="auto">
              <a:xfrm>
                <a:off x="921" y="2734"/>
                <a:ext cx="437" cy="5"/>
              </a:xfrm>
              <a:prstGeom prst="rect">
                <a:avLst/>
              </a:prstGeom>
              <a:solidFill>
                <a:srgbClr val="0000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77" name="Rectangle 191"/>
              <p:cNvSpPr>
                <a:spLocks noChangeArrowheads="1"/>
              </p:cNvSpPr>
              <p:nvPr/>
            </p:nvSpPr>
            <p:spPr bwMode="auto">
              <a:xfrm>
                <a:off x="921" y="2739"/>
                <a:ext cx="437" cy="5"/>
              </a:xfrm>
              <a:prstGeom prst="rect">
                <a:avLst/>
              </a:prstGeom>
              <a:solidFill>
                <a:srgbClr val="0000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78" name="Rectangle 192"/>
              <p:cNvSpPr>
                <a:spLocks noChangeArrowheads="1"/>
              </p:cNvSpPr>
              <p:nvPr/>
            </p:nvSpPr>
            <p:spPr bwMode="auto">
              <a:xfrm>
                <a:off x="921" y="2744"/>
                <a:ext cx="437" cy="5"/>
              </a:xfrm>
              <a:prstGeom prst="rect">
                <a:avLst/>
              </a:prstGeom>
              <a:solidFill>
                <a:srgbClr val="0000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79" name="Rectangle 193"/>
              <p:cNvSpPr>
                <a:spLocks noChangeArrowheads="1"/>
              </p:cNvSpPr>
              <p:nvPr/>
            </p:nvSpPr>
            <p:spPr bwMode="auto">
              <a:xfrm>
                <a:off x="921" y="2749"/>
                <a:ext cx="437" cy="5"/>
              </a:xfrm>
              <a:prstGeom prst="rect">
                <a:avLst/>
              </a:prstGeom>
              <a:solidFill>
                <a:srgbClr val="0000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80" name="Rectangle 194"/>
              <p:cNvSpPr>
                <a:spLocks noChangeArrowheads="1"/>
              </p:cNvSpPr>
              <p:nvPr/>
            </p:nvSpPr>
            <p:spPr bwMode="auto">
              <a:xfrm>
                <a:off x="921" y="2754"/>
                <a:ext cx="437" cy="5"/>
              </a:xfrm>
              <a:prstGeom prst="rect">
                <a:avLst/>
              </a:prstGeom>
              <a:solidFill>
                <a:srgbClr val="0000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81" name="Rectangle 195"/>
              <p:cNvSpPr>
                <a:spLocks noChangeArrowheads="1"/>
              </p:cNvSpPr>
              <p:nvPr/>
            </p:nvSpPr>
            <p:spPr bwMode="auto">
              <a:xfrm>
                <a:off x="921" y="2759"/>
                <a:ext cx="437" cy="5"/>
              </a:xfrm>
              <a:prstGeom prst="rect">
                <a:avLst/>
              </a:prstGeom>
              <a:solidFill>
                <a:srgbClr val="0000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82" name="Rectangle 196"/>
              <p:cNvSpPr>
                <a:spLocks noChangeArrowheads="1"/>
              </p:cNvSpPr>
              <p:nvPr/>
            </p:nvSpPr>
            <p:spPr bwMode="auto">
              <a:xfrm>
                <a:off x="921" y="2764"/>
                <a:ext cx="437" cy="5"/>
              </a:xfrm>
              <a:prstGeom prst="rect">
                <a:avLst/>
              </a:prstGeom>
              <a:solidFill>
                <a:srgbClr val="0000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83" name="Rectangle 197"/>
              <p:cNvSpPr>
                <a:spLocks noChangeArrowheads="1"/>
              </p:cNvSpPr>
              <p:nvPr/>
            </p:nvSpPr>
            <p:spPr bwMode="auto">
              <a:xfrm>
                <a:off x="921" y="2769"/>
                <a:ext cx="437" cy="5"/>
              </a:xfrm>
              <a:prstGeom prst="rect">
                <a:avLst/>
              </a:prstGeom>
              <a:solidFill>
                <a:srgbClr val="0000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84" name="Rectangle 198"/>
              <p:cNvSpPr>
                <a:spLocks noChangeArrowheads="1"/>
              </p:cNvSpPr>
              <p:nvPr/>
            </p:nvSpPr>
            <p:spPr bwMode="auto">
              <a:xfrm>
                <a:off x="921" y="2774"/>
                <a:ext cx="437" cy="6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85" name="Rectangle 199"/>
              <p:cNvSpPr>
                <a:spLocks noChangeArrowheads="1"/>
              </p:cNvSpPr>
              <p:nvPr/>
            </p:nvSpPr>
            <p:spPr bwMode="auto">
              <a:xfrm>
                <a:off x="921" y="2780"/>
                <a:ext cx="437" cy="5"/>
              </a:xfrm>
              <a:prstGeom prst="rect">
                <a:avLst/>
              </a:prstGeom>
              <a:solidFill>
                <a:srgbClr val="0000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86" name="Rectangle 200"/>
              <p:cNvSpPr>
                <a:spLocks noChangeArrowheads="1"/>
              </p:cNvSpPr>
              <p:nvPr/>
            </p:nvSpPr>
            <p:spPr bwMode="auto">
              <a:xfrm>
                <a:off x="921" y="2785"/>
                <a:ext cx="437" cy="5"/>
              </a:xfrm>
              <a:prstGeom prst="rect">
                <a:avLst/>
              </a:prstGeom>
              <a:solidFill>
                <a:srgbClr val="0000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87" name="Rectangle 201"/>
              <p:cNvSpPr>
                <a:spLocks noChangeArrowheads="1"/>
              </p:cNvSpPr>
              <p:nvPr/>
            </p:nvSpPr>
            <p:spPr bwMode="auto">
              <a:xfrm>
                <a:off x="921" y="2790"/>
                <a:ext cx="437" cy="5"/>
              </a:xfrm>
              <a:prstGeom prst="rect">
                <a:avLst/>
              </a:prstGeom>
              <a:solidFill>
                <a:srgbClr val="000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88" name="Rectangle 202"/>
              <p:cNvSpPr>
                <a:spLocks noChangeArrowheads="1"/>
              </p:cNvSpPr>
              <p:nvPr/>
            </p:nvSpPr>
            <p:spPr bwMode="auto">
              <a:xfrm>
                <a:off x="921" y="2795"/>
                <a:ext cx="437" cy="5"/>
              </a:xfrm>
              <a:prstGeom prst="rect">
                <a:avLst/>
              </a:prstGeom>
              <a:solidFill>
                <a:srgbClr val="0000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89" name="Rectangle 203"/>
              <p:cNvSpPr>
                <a:spLocks noChangeArrowheads="1"/>
              </p:cNvSpPr>
              <p:nvPr/>
            </p:nvSpPr>
            <p:spPr bwMode="auto">
              <a:xfrm>
                <a:off x="921" y="2800"/>
                <a:ext cx="437" cy="5"/>
              </a:xfrm>
              <a:prstGeom prst="rect">
                <a:avLst/>
              </a:prstGeom>
              <a:solidFill>
                <a:srgbClr val="0000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90" name="Rectangle 204"/>
              <p:cNvSpPr>
                <a:spLocks noChangeArrowheads="1"/>
              </p:cNvSpPr>
              <p:nvPr/>
            </p:nvSpPr>
            <p:spPr bwMode="auto">
              <a:xfrm>
                <a:off x="921" y="2805"/>
                <a:ext cx="437" cy="5"/>
              </a:xfrm>
              <a:prstGeom prst="rect">
                <a:avLst/>
              </a:prstGeom>
              <a:solidFill>
                <a:srgbClr val="0000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91" name="Rectangle 205"/>
              <p:cNvSpPr>
                <a:spLocks noChangeArrowheads="1"/>
              </p:cNvSpPr>
              <p:nvPr/>
            </p:nvSpPr>
            <p:spPr bwMode="auto">
              <a:xfrm>
                <a:off x="921" y="2810"/>
                <a:ext cx="437" cy="5"/>
              </a:xfrm>
              <a:prstGeom prst="rect">
                <a:avLst/>
              </a:prstGeom>
              <a:solidFill>
                <a:srgbClr val="0000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92" name="Rectangle 206"/>
              <p:cNvSpPr>
                <a:spLocks noChangeArrowheads="1"/>
              </p:cNvSpPr>
              <p:nvPr/>
            </p:nvSpPr>
            <p:spPr bwMode="auto">
              <a:xfrm>
                <a:off x="921" y="2815"/>
                <a:ext cx="437" cy="5"/>
              </a:xfrm>
              <a:prstGeom prst="rect">
                <a:avLst/>
              </a:prstGeom>
              <a:solidFill>
                <a:srgbClr val="0000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93" name="Rectangle 207"/>
              <p:cNvSpPr>
                <a:spLocks noChangeArrowheads="1"/>
              </p:cNvSpPr>
              <p:nvPr/>
            </p:nvSpPr>
            <p:spPr bwMode="auto">
              <a:xfrm>
                <a:off x="921" y="2820"/>
                <a:ext cx="437" cy="5"/>
              </a:xfrm>
              <a:prstGeom prst="rect">
                <a:avLst/>
              </a:prstGeom>
              <a:solidFill>
                <a:srgbClr val="0000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94" name="Rectangle 208"/>
              <p:cNvSpPr>
                <a:spLocks noChangeArrowheads="1"/>
              </p:cNvSpPr>
              <p:nvPr/>
            </p:nvSpPr>
            <p:spPr bwMode="auto">
              <a:xfrm>
                <a:off x="921" y="2825"/>
                <a:ext cx="437" cy="5"/>
              </a:xfrm>
              <a:prstGeom prst="rect">
                <a:avLst/>
              </a:prstGeom>
              <a:solidFill>
                <a:srgbClr val="0000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95" name="Rectangle 209"/>
              <p:cNvSpPr>
                <a:spLocks noChangeArrowheads="1"/>
              </p:cNvSpPr>
              <p:nvPr/>
            </p:nvSpPr>
            <p:spPr bwMode="auto">
              <a:xfrm>
                <a:off x="921" y="2830"/>
                <a:ext cx="437" cy="5"/>
              </a:xfrm>
              <a:prstGeom prst="rect">
                <a:avLst/>
              </a:prstGeom>
              <a:solidFill>
                <a:srgbClr val="0000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96" name="Rectangle 210"/>
              <p:cNvSpPr>
                <a:spLocks noChangeArrowheads="1"/>
              </p:cNvSpPr>
              <p:nvPr/>
            </p:nvSpPr>
            <p:spPr bwMode="auto">
              <a:xfrm>
                <a:off x="921" y="2835"/>
                <a:ext cx="437" cy="6"/>
              </a:xfrm>
              <a:prstGeom prst="rect">
                <a:avLst/>
              </a:prstGeom>
              <a:solidFill>
                <a:srgbClr val="0000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97" name="Rectangle 211"/>
              <p:cNvSpPr>
                <a:spLocks noChangeArrowheads="1"/>
              </p:cNvSpPr>
              <p:nvPr/>
            </p:nvSpPr>
            <p:spPr bwMode="auto">
              <a:xfrm>
                <a:off x="921" y="2841"/>
                <a:ext cx="437" cy="5"/>
              </a:xfrm>
              <a:prstGeom prst="rect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98" name="Rectangle 212"/>
              <p:cNvSpPr>
                <a:spLocks noChangeArrowheads="1"/>
              </p:cNvSpPr>
              <p:nvPr/>
            </p:nvSpPr>
            <p:spPr bwMode="auto">
              <a:xfrm>
                <a:off x="921" y="2846"/>
                <a:ext cx="437" cy="5"/>
              </a:xfrm>
              <a:prstGeom prst="rect">
                <a:avLst/>
              </a:prstGeom>
              <a:solidFill>
                <a:srgbClr val="0000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99" name="Rectangle 213"/>
              <p:cNvSpPr>
                <a:spLocks noChangeArrowheads="1"/>
              </p:cNvSpPr>
              <p:nvPr/>
            </p:nvSpPr>
            <p:spPr bwMode="auto">
              <a:xfrm>
                <a:off x="921" y="2851"/>
                <a:ext cx="437" cy="5"/>
              </a:xfrm>
              <a:prstGeom prst="rect">
                <a:avLst/>
              </a:prstGeom>
              <a:solidFill>
                <a:srgbClr val="00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00" name="Rectangle 214"/>
              <p:cNvSpPr>
                <a:spLocks noChangeArrowheads="1"/>
              </p:cNvSpPr>
              <p:nvPr/>
            </p:nvSpPr>
            <p:spPr bwMode="auto">
              <a:xfrm>
                <a:off x="921" y="2856"/>
                <a:ext cx="437" cy="5"/>
              </a:xfrm>
              <a:prstGeom prst="rect">
                <a:avLst/>
              </a:prstGeom>
              <a:solidFill>
                <a:srgbClr val="0000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01" name="Rectangle 215"/>
              <p:cNvSpPr>
                <a:spLocks noChangeArrowheads="1"/>
              </p:cNvSpPr>
              <p:nvPr/>
            </p:nvSpPr>
            <p:spPr bwMode="auto">
              <a:xfrm>
                <a:off x="921" y="2861"/>
                <a:ext cx="437" cy="5"/>
              </a:xfrm>
              <a:prstGeom prst="rect">
                <a:avLst/>
              </a:prstGeom>
              <a:solidFill>
                <a:srgbClr val="0000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02" name="Rectangle 216"/>
              <p:cNvSpPr>
                <a:spLocks noChangeArrowheads="1"/>
              </p:cNvSpPr>
              <p:nvPr/>
            </p:nvSpPr>
            <p:spPr bwMode="auto">
              <a:xfrm>
                <a:off x="921" y="2866"/>
                <a:ext cx="437" cy="5"/>
              </a:xfrm>
              <a:prstGeom prst="rect">
                <a:avLst/>
              </a:prstGeom>
              <a:solidFill>
                <a:srgbClr val="0000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03" name="Rectangle 217"/>
              <p:cNvSpPr>
                <a:spLocks noChangeArrowheads="1"/>
              </p:cNvSpPr>
              <p:nvPr/>
            </p:nvSpPr>
            <p:spPr bwMode="auto">
              <a:xfrm>
                <a:off x="921" y="2871"/>
                <a:ext cx="437" cy="5"/>
              </a:xfrm>
              <a:prstGeom prst="rect">
                <a:avLst/>
              </a:prstGeom>
              <a:solidFill>
                <a:srgbClr val="0000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04" name="Rectangle 218"/>
              <p:cNvSpPr>
                <a:spLocks noChangeArrowheads="1"/>
              </p:cNvSpPr>
              <p:nvPr/>
            </p:nvSpPr>
            <p:spPr bwMode="auto">
              <a:xfrm>
                <a:off x="921" y="2876"/>
                <a:ext cx="437" cy="5"/>
              </a:xfrm>
              <a:prstGeom prst="rect">
                <a:avLst/>
              </a:prstGeom>
              <a:solidFill>
                <a:srgbClr val="0000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05" name="Rectangle 219"/>
              <p:cNvSpPr>
                <a:spLocks noChangeArrowheads="1"/>
              </p:cNvSpPr>
              <p:nvPr/>
            </p:nvSpPr>
            <p:spPr bwMode="auto">
              <a:xfrm>
                <a:off x="921" y="2881"/>
                <a:ext cx="437" cy="5"/>
              </a:xfrm>
              <a:prstGeom prst="rect">
                <a:avLst/>
              </a:prstGeom>
              <a:solidFill>
                <a:srgbClr val="0000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06" name="Rectangle 220"/>
              <p:cNvSpPr>
                <a:spLocks noChangeArrowheads="1"/>
              </p:cNvSpPr>
              <p:nvPr/>
            </p:nvSpPr>
            <p:spPr bwMode="auto">
              <a:xfrm>
                <a:off x="921" y="2886"/>
                <a:ext cx="437" cy="5"/>
              </a:xfrm>
              <a:prstGeom prst="rect">
                <a:avLst/>
              </a:prstGeom>
              <a:solidFill>
                <a:srgbClr val="0000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07" name="Rectangle 221"/>
              <p:cNvSpPr>
                <a:spLocks noChangeArrowheads="1"/>
              </p:cNvSpPr>
              <p:nvPr/>
            </p:nvSpPr>
            <p:spPr bwMode="auto">
              <a:xfrm>
                <a:off x="921" y="2891"/>
                <a:ext cx="437" cy="5"/>
              </a:xfrm>
              <a:prstGeom prst="rect">
                <a:avLst/>
              </a:prstGeom>
              <a:solidFill>
                <a:srgbClr val="0000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346" name="Freeform 222"/>
            <p:cNvSpPr>
              <a:spLocks/>
            </p:cNvSpPr>
            <p:nvPr/>
          </p:nvSpPr>
          <p:spPr bwMode="auto">
            <a:xfrm>
              <a:off x="921" y="2078"/>
              <a:ext cx="427" cy="808"/>
            </a:xfrm>
            <a:custGeom>
              <a:avLst/>
              <a:gdLst>
                <a:gd name="T0" fmla="*/ 71 w 84"/>
                <a:gd name="T1" fmla="*/ 0 h 159"/>
                <a:gd name="T2" fmla="*/ 0 w 84"/>
                <a:gd name="T3" fmla="*/ 71 h 159"/>
                <a:gd name="T4" fmla="*/ 0 w 84"/>
                <a:gd name="T5" fmla="*/ 737 h 159"/>
                <a:gd name="T6" fmla="*/ 71 w 84"/>
                <a:gd name="T7" fmla="*/ 808 h 159"/>
                <a:gd name="T8" fmla="*/ 356 w 84"/>
                <a:gd name="T9" fmla="*/ 808 h 159"/>
                <a:gd name="T10" fmla="*/ 427 w 84"/>
                <a:gd name="T11" fmla="*/ 737 h 159"/>
                <a:gd name="T12" fmla="*/ 427 w 84"/>
                <a:gd name="T13" fmla="*/ 71 h 159"/>
                <a:gd name="T14" fmla="*/ 356 w 84"/>
                <a:gd name="T15" fmla="*/ 0 h 159"/>
                <a:gd name="T16" fmla="*/ 71 w 84"/>
                <a:gd name="T17" fmla="*/ 0 h 15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4" h="159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lnTo>
                    <a:pt x="0" y="145"/>
                  </a:lnTo>
                  <a:cubicBezTo>
                    <a:pt x="0" y="152"/>
                    <a:pt x="6" y="159"/>
                    <a:pt x="14" y="159"/>
                  </a:cubicBezTo>
                  <a:lnTo>
                    <a:pt x="70" y="159"/>
                  </a:lnTo>
                  <a:cubicBezTo>
                    <a:pt x="78" y="159"/>
                    <a:pt x="84" y="152"/>
                    <a:pt x="84" y="145"/>
                  </a:cubicBezTo>
                  <a:lnTo>
                    <a:pt x="84" y="14"/>
                  </a:lnTo>
                  <a:cubicBezTo>
                    <a:pt x="84" y="6"/>
                    <a:pt x="78" y="0"/>
                    <a:pt x="70" y="0"/>
                  </a:cubicBezTo>
                  <a:lnTo>
                    <a:pt x="14" y="0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08" name="Group 223"/>
          <p:cNvGrpSpPr>
            <a:grpSpLocks/>
          </p:cNvGrpSpPr>
          <p:nvPr/>
        </p:nvGrpSpPr>
        <p:grpSpPr bwMode="auto">
          <a:xfrm>
            <a:off x="7491902" y="3946013"/>
            <a:ext cx="146051" cy="452439"/>
            <a:chOff x="829" y="2322"/>
            <a:chExt cx="92" cy="285"/>
          </a:xfrm>
        </p:grpSpPr>
        <p:grpSp>
          <p:nvGrpSpPr>
            <p:cNvPr id="1509" name="Group 224"/>
            <p:cNvGrpSpPr>
              <a:grpSpLocks/>
            </p:cNvGrpSpPr>
            <p:nvPr/>
          </p:nvGrpSpPr>
          <p:grpSpPr bwMode="auto">
            <a:xfrm>
              <a:off x="829" y="2322"/>
              <a:ext cx="92" cy="285"/>
              <a:chOff x="829" y="2322"/>
              <a:chExt cx="92" cy="285"/>
            </a:xfrm>
          </p:grpSpPr>
          <p:sp>
            <p:nvSpPr>
              <p:cNvPr id="1511" name="Rectangle 225"/>
              <p:cNvSpPr>
                <a:spLocks noChangeArrowheads="1"/>
              </p:cNvSpPr>
              <p:nvPr/>
            </p:nvSpPr>
            <p:spPr bwMode="auto">
              <a:xfrm>
                <a:off x="829" y="2322"/>
                <a:ext cx="92" cy="5"/>
              </a:xfrm>
              <a:prstGeom prst="rect">
                <a:avLst/>
              </a:prstGeom>
              <a:solidFill>
                <a:srgbClr val="0000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12" name="Rectangle 226"/>
              <p:cNvSpPr>
                <a:spLocks noChangeArrowheads="1"/>
              </p:cNvSpPr>
              <p:nvPr/>
            </p:nvSpPr>
            <p:spPr bwMode="auto">
              <a:xfrm>
                <a:off x="829" y="2327"/>
                <a:ext cx="92" cy="5"/>
              </a:xfrm>
              <a:prstGeom prst="rect">
                <a:avLst/>
              </a:prstGeom>
              <a:solidFill>
                <a:srgbClr val="0000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13" name="Rectangle 227"/>
              <p:cNvSpPr>
                <a:spLocks noChangeArrowheads="1"/>
              </p:cNvSpPr>
              <p:nvPr/>
            </p:nvSpPr>
            <p:spPr bwMode="auto">
              <a:xfrm>
                <a:off x="829" y="2332"/>
                <a:ext cx="92" cy="5"/>
              </a:xfrm>
              <a:prstGeom prst="rect">
                <a:avLst/>
              </a:prstGeom>
              <a:solidFill>
                <a:srgbClr val="0000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14" name="Rectangle 228"/>
              <p:cNvSpPr>
                <a:spLocks noChangeArrowheads="1"/>
              </p:cNvSpPr>
              <p:nvPr/>
            </p:nvSpPr>
            <p:spPr bwMode="auto">
              <a:xfrm>
                <a:off x="829" y="2337"/>
                <a:ext cx="92" cy="6"/>
              </a:xfrm>
              <a:prstGeom prst="rect">
                <a:avLst/>
              </a:prstGeom>
              <a:solidFill>
                <a:srgbClr val="0000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15" name="Rectangle 229"/>
              <p:cNvSpPr>
                <a:spLocks noChangeArrowheads="1"/>
              </p:cNvSpPr>
              <p:nvPr/>
            </p:nvSpPr>
            <p:spPr bwMode="auto">
              <a:xfrm>
                <a:off x="829" y="2343"/>
                <a:ext cx="92" cy="5"/>
              </a:xfrm>
              <a:prstGeom prst="rect">
                <a:avLst/>
              </a:prstGeom>
              <a:solidFill>
                <a:srgbClr val="0000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16" name="Rectangle 230"/>
              <p:cNvSpPr>
                <a:spLocks noChangeArrowheads="1"/>
              </p:cNvSpPr>
              <p:nvPr/>
            </p:nvSpPr>
            <p:spPr bwMode="auto">
              <a:xfrm>
                <a:off x="829" y="2348"/>
                <a:ext cx="92" cy="5"/>
              </a:xfrm>
              <a:prstGeom prst="rect">
                <a:avLst/>
              </a:prstGeom>
              <a:solidFill>
                <a:srgbClr val="0000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17" name="Rectangle 231"/>
              <p:cNvSpPr>
                <a:spLocks noChangeArrowheads="1"/>
              </p:cNvSpPr>
              <p:nvPr/>
            </p:nvSpPr>
            <p:spPr bwMode="auto">
              <a:xfrm>
                <a:off x="829" y="2353"/>
                <a:ext cx="92" cy="5"/>
              </a:xfrm>
              <a:prstGeom prst="rect">
                <a:avLst/>
              </a:prstGeom>
              <a:solidFill>
                <a:srgbClr val="0000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18" name="Rectangle 232"/>
              <p:cNvSpPr>
                <a:spLocks noChangeArrowheads="1"/>
              </p:cNvSpPr>
              <p:nvPr/>
            </p:nvSpPr>
            <p:spPr bwMode="auto">
              <a:xfrm>
                <a:off x="829" y="2358"/>
                <a:ext cx="92" cy="5"/>
              </a:xfrm>
              <a:prstGeom prst="rect">
                <a:avLst/>
              </a:prstGeom>
              <a:solidFill>
                <a:srgbClr val="0000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19" name="Rectangle 233"/>
              <p:cNvSpPr>
                <a:spLocks noChangeArrowheads="1"/>
              </p:cNvSpPr>
              <p:nvPr/>
            </p:nvSpPr>
            <p:spPr bwMode="auto">
              <a:xfrm>
                <a:off x="829" y="2363"/>
                <a:ext cx="92" cy="5"/>
              </a:xfrm>
              <a:prstGeom prst="rect">
                <a:avLst/>
              </a:prstGeom>
              <a:solidFill>
                <a:srgbClr val="0000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20" name="Rectangle 234"/>
              <p:cNvSpPr>
                <a:spLocks noChangeArrowheads="1"/>
              </p:cNvSpPr>
              <p:nvPr/>
            </p:nvSpPr>
            <p:spPr bwMode="auto">
              <a:xfrm>
                <a:off x="829" y="2368"/>
                <a:ext cx="92" cy="5"/>
              </a:xfrm>
              <a:prstGeom prst="rect">
                <a:avLst/>
              </a:prstGeom>
              <a:solidFill>
                <a:srgbClr val="0000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21" name="Rectangle 235"/>
              <p:cNvSpPr>
                <a:spLocks noChangeArrowheads="1"/>
              </p:cNvSpPr>
              <p:nvPr/>
            </p:nvSpPr>
            <p:spPr bwMode="auto">
              <a:xfrm>
                <a:off x="829" y="2373"/>
                <a:ext cx="92" cy="5"/>
              </a:xfrm>
              <a:prstGeom prst="rect">
                <a:avLst/>
              </a:prstGeom>
              <a:solidFill>
                <a:srgbClr val="0000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22" name="Rectangle 236"/>
              <p:cNvSpPr>
                <a:spLocks noChangeArrowheads="1"/>
              </p:cNvSpPr>
              <p:nvPr/>
            </p:nvSpPr>
            <p:spPr bwMode="auto">
              <a:xfrm>
                <a:off x="829" y="2378"/>
                <a:ext cx="92" cy="5"/>
              </a:xfrm>
              <a:prstGeom prst="rect">
                <a:avLst/>
              </a:prstGeom>
              <a:solidFill>
                <a:srgbClr val="0000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23" name="Rectangle 237"/>
              <p:cNvSpPr>
                <a:spLocks noChangeArrowheads="1"/>
              </p:cNvSpPr>
              <p:nvPr/>
            </p:nvSpPr>
            <p:spPr bwMode="auto">
              <a:xfrm>
                <a:off x="829" y="2383"/>
                <a:ext cx="92" cy="5"/>
              </a:xfrm>
              <a:prstGeom prst="rect">
                <a:avLst/>
              </a:prstGeom>
              <a:solidFill>
                <a:srgbClr val="0000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24" name="Rectangle 238"/>
              <p:cNvSpPr>
                <a:spLocks noChangeArrowheads="1"/>
              </p:cNvSpPr>
              <p:nvPr/>
            </p:nvSpPr>
            <p:spPr bwMode="auto">
              <a:xfrm>
                <a:off x="829" y="2388"/>
                <a:ext cx="92" cy="5"/>
              </a:xfrm>
              <a:prstGeom prst="rect">
                <a:avLst/>
              </a:prstGeom>
              <a:solidFill>
                <a:srgbClr val="0000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25" name="Rectangle 239"/>
              <p:cNvSpPr>
                <a:spLocks noChangeArrowheads="1"/>
              </p:cNvSpPr>
              <p:nvPr/>
            </p:nvSpPr>
            <p:spPr bwMode="auto">
              <a:xfrm>
                <a:off x="829" y="2393"/>
                <a:ext cx="92" cy="5"/>
              </a:xfrm>
              <a:prstGeom prst="rect">
                <a:avLst/>
              </a:prstGeom>
              <a:solidFill>
                <a:srgbClr val="0000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26" name="Rectangle 240"/>
              <p:cNvSpPr>
                <a:spLocks noChangeArrowheads="1"/>
              </p:cNvSpPr>
              <p:nvPr/>
            </p:nvSpPr>
            <p:spPr bwMode="auto">
              <a:xfrm>
                <a:off x="829" y="2398"/>
                <a:ext cx="92" cy="6"/>
              </a:xfrm>
              <a:prstGeom prst="rect">
                <a:avLst/>
              </a:prstGeom>
              <a:solidFill>
                <a:srgbClr val="0000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27" name="Rectangle 241"/>
              <p:cNvSpPr>
                <a:spLocks noChangeArrowheads="1"/>
              </p:cNvSpPr>
              <p:nvPr/>
            </p:nvSpPr>
            <p:spPr bwMode="auto">
              <a:xfrm>
                <a:off x="829" y="2404"/>
                <a:ext cx="92" cy="5"/>
              </a:xfrm>
              <a:prstGeom prst="rect">
                <a:avLst/>
              </a:prstGeom>
              <a:solidFill>
                <a:srgbClr val="0000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28" name="Rectangle 242"/>
              <p:cNvSpPr>
                <a:spLocks noChangeArrowheads="1"/>
              </p:cNvSpPr>
              <p:nvPr/>
            </p:nvSpPr>
            <p:spPr bwMode="auto">
              <a:xfrm>
                <a:off x="829" y="2409"/>
                <a:ext cx="92" cy="5"/>
              </a:xfrm>
              <a:prstGeom prst="rect">
                <a:avLst/>
              </a:prstGeom>
              <a:solidFill>
                <a:srgbClr val="0000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29" name="Rectangle 243"/>
              <p:cNvSpPr>
                <a:spLocks noChangeArrowheads="1"/>
              </p:cNvSpPr>
              <p:nvPr/>
            </p:nvSpPr>
            <p:spPr bwMode="auto">
              <a:xfrm>
                <a:off x="829" y="2414"/>
                <a:ext cx="92" cy="5"/>
              </a:xfrm>
              <a:prstGeom prst="rect">
                <a:avLst/>
              </a:prstGeom>
              <a:solidFill>
                <a:srgbClr val="0000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30" name="Rectangle 244"/>
              <p:cNvSpPr>
                <a:spLocks noChangeArrowheads="1"/>
              </p:cNvSpPr>
              <p:nvPr/>
            </p:nvSpPr>
            <p:spPr bwMode="auto">
              <a:xfrm>
                <a:off x="829" y="2419"/>
                <a:ext cx="92" cy="5"/>
              </a:xfrm>
              <a:prstGeom prst="rect">
                <a:avLst/>
              </a:prstGeom>
              <a:solidFill>
                <a:srgbClr val="0000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31" name="Rectangle 245"/>
              <p:cNvSpPr>
                <a:spLocks noChangeArrowheads="1"/>
              </p:cNvSpPr>
              <p:nvPr/>
            </p:nvSpPr>
            <p:spPr bwMode="auto">
              <a:xfrm>
                <a:off x="829" y="2424"/>
                <a:ext cx="92" cy="5"/>
              </a:xfrm>
              <a:prstGeom prst="rect">
                <a:avLst/>
              </a:prstGeom>
              <a:solidFill>
                <a:srgbClr val="0000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32" name="Rectangle 246"/>
              <p:cNvSpPr>
                <a:spLocks noChangeArrowheads="1"/>
              </p:cNvSpPr>
              <p:nvPr/>
            </p:nvSpPr>
            <p:spPr bwMode="auto">
              <a:xfrm>
                <a:off x="829" y="2429"/>
                <a:ext cx="92" cy="5"/>
              </a:xfrm>
              <a:prstGeom prst="rect">
                <a:avLst/>
              </a:prstGeom>
              <a:solidFill>
                <a:srgbClr val="0000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33" name="Rectangle 247"/>
              <p:cNvSpPr>
                <a:spLocks noChangeArrowheads="1"/>
              </p:cNvSpPr>
              <p:nvPr/>
            </p:nvSpPr>
            <p:spPr bwMode="auto">
              <a:xfrm>
                <a:off x="829" y="2434"/>
                <a:ext cx="92" cy="5"/>
              </a:xfrm>
              <a:prstGeom prst="rect">
                <a:avLst/>
              </a:prstGeom>
              <a:solidFill>
                <a:srgbClr val="0000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34" name="Rectangle 248"/>
              <p:cNvSpPr>
                <a:spLocks noChangeArrowheads="1"/>
              </p:cNvSpPr>
              <p:nvPr/>
            </p:nvSpPr>
            <p:spPr bwMode="auto">
              <a:xfrm>
                <a:off x="829" y="2439"/>
                <a:ext cx="92" cy="5"/>
              </a:xfrm>
              <a:prstGeom prst="rect">
                <a:avLst/>
              </a:prstGeom>
              <a:solidFill>
                <a:srgbClr val="0000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35" name="Rectangle 249"/>
              <p:cNvSpPr>
                <a:spLocks noChangeArrowheads="1"/>
              </p:cNvSpPr>
              <p:nvPr/>
            </p:nvSpPr>
            <p:spPr bwMode="auto">
              <a:xfrm>
                <a:off x="829" y="2444"/>
                <a:ext cx="92" cy="5"/>
              </a:xfrm>
              <a:prstGeom prst="rect">
                <a:avLst/>
              </a:prstGeom>
              <a:solidFill>
                <a:srgbClr val="0000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36" name="Rectangle 250"/>
              <p:cNvSpPr>
                <a:spLocks noChangeArrowheads="1"/>
              </p:cNvSpPr>
              <p:nvPr/>
            </p:nvSpPr>
            <p:spPr bwMode="auto">
              <a:xfrm>
                <a:off x="829" y="2449"/>
                <a:ext cx="92" cy="5"/>
              </a:xfrm>
              <a:prstGeom prst="rect">
                <a:avLst/>
              </a:prstGeom>
              <a:solidFill>
                <a:srgbClr val="0000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37" name="Rectangle 251"/>
              <p:cNvSpPr>
                <a:spLocks noChangeArrowheads="1"/>
              </p:cNvSpPr>
              <p:nvPr/>
            </p:nvSpPr>
            <p:spPr bwMode="auto">
              <a:xfrm>
                <a:off x="829" y="2454"/>
                <a:ext cx="92" cy="5"/>
              </a:xfrm>
              <a:prstGeom prst="rect">
                <a:avLst/>
              </a:prstGeom>
              <a:solidFill>
                <a:srgbClr val="0000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38" name="Rectangle 252"/>
              <p:cNvSpPr>
                <a:spLocks noChangeArrowheads="1"/>
              </p:cNvSpPr>
              <p:nvPr/>
            </p:nvSpPr>
            <p:spPr bwMode="auto">
              <a:xfrm>
                <a:off x="829" y="2459"/>
                <a:ext cx="92" cy="6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39" name="Rectangle 253"/>
              <p:cNvSpPr>
                <a:spLocks noChangeArrowheads="1"/>
              </p:cNvSpPr>
              <p:nvPr/>
            </p:nvSpPr>
            <p:spPr bwMode="auto">
              <a:xfrm>
                <a:off x="829" y="2465"/>
                <a:ext cx="92" cy="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40" name="Rectangle 254"/>
              <p:cNvSpPr>
                <a:spLocks noChangeArrowheads="1"/>
              </p:cNvSpPr>
              <p:nvPr/>
            </p:nvSpPr>
            <p:spPr bwMode="auto">
              <a:xfrm>
                <a:off x="829" y="2470"/>
                <a:ext cx="92" cy="5"/>
              </a:xfrm>
              <a:prstGeom prst="rect">
                <a:avLst/>
              </a:prstGeom>
              <a:solidFill>
                <a:srgbClr val="0000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41" name="Rectangle 255"/>
              <p:cNvSpPr>
                <a:spLocks noChangeArrowheads="1"/>
              </p:cNvSpPr>
              <p:nvPr/>
            </p:nvSpPr>
            <p:spPr bwMode="auto">
              <a:xfrm>
                <a:off x="829" y="2475"/>
                <a:ext cx="92" cy="5"/>
              </a:xfrm>
              <a:prstGeom prst="rect">
                <a:avLst/>
              </a:prstGeom>
              <a:solidFill>
                <a:srgbClr val="0000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42" name="Rectangle 256"/>
              <p:cNvSpPr>
                <a:spLocks noChangeArrowheads="1"/>
              </p:cNvSpPr>
              <p:nvPr/>
            </p:nvSpPr>
            <p:spPr bwMode="auto">
              <a:xfrm>
                <a:off x="829" y="2480"/>
                <a:ext cx="92" cy="5"/>
              </a:xfrm>
              <a:prstGeom prst="rect">
                <a:avLst/>
              </a:prstGeom>
              <a:solidFill>
                <a:srgbClr val="0000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43" name="Rectangle 257"/>
              <p:cNvSpPr>
                <a:spLocks noChangeArrowheads="1"/>
              </p:cNvSpPr>
              <p:nvPr/>
            </p:nvSpPr>
            <p:spPr bwMode="auto">
              <a:xfrm>
                <a:off x="829" y="2485"/>
                <a:ext cx="92" cy="5"/>
              </a:xfrm>
              <a:prstGeom prst="rect">
                <a:avLst/>
              </a:prstGeom>
              <a:solidFill>
                <a:srgbClr val="0000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44" name="Rectangle 258"/>
              <p:cNvSpPr>
                <a:spLocks noChangeArrowheads="1"/>
              </p:cNvSpPr>
              <p:nvPr/>
            </p:nvSpPr>
            <p:spPr bwMode="auto">
              <a:xfrm>
                <a:off x="829" y="2490"/>
                <a:ext cx="92" cy="5"/>
              </a:xfrm>
              <a:prstGeom prst="rect">
                <a:avLst/>
              </a:prstGeom>
              <a:solidFill>
                <a:srgbClr val="0000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45" name="Rectangle 259"/>
              <p:cNvSpPr>
                <a:spLocks noChangeArrowheads="1"/>
              </p:cNvSpPr>
              <p:nvPr/>
            </p:nvSpPr>
            <p:spPr bwMode="auto">
              <a:xfrm>
                <a:off x="829" y="2495"/>
                <a:ext cx="92" cy="5"/>
              </a:xfrm>
              <a:prstGeom prst="rect">
                <a:avLst/>
              </a:prstGeom>
              <a:solidFill>
                <a:srgbClr val="0000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46" name="Rectangle 260"/>
              <p:cNvSpPr>
                <a:spLocks noChangeArrowheads="1"/>
              </p:cNvSpPr>
              <p:nvPr/>
            </p:nvSpPr>
            <p:spPr bwMode="auto">
              <a:xfrm>
                <a:off x="829" y="2500"/>
                <a:ext cx="92" cy="5"/>
              </a:xfrm>
              <a:prstGeom prst="rect">
                <a:avLst/>
              </a:prstGeom>
              <a:solidFill>
                <a:srgbClr val="0000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47" name="Rectangle 261"/>
              <p:cNvSpPr>
                <a:spLocks noChangeArrowheads="1"/>
              </p:cNvSpPr>
              <p:nvPr/>
            </p:nvSpPr>
            <p:spPr bwMode="auto">
              <a:xfrm>
                <a:off x="829" y="2505"/>
                <a:ext cx="92" cy="5"/>
              </a:xfrm>
              <a:prstGeom prst="rect">
                <a:avLst/>
              </a:prstGeom>
              <a:solidFill>
                <a:srgbClr val="0000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48" name="Rectangle 262"/>
              <p:cNvSpPr>
                <a:spLocks noChangeArrowheads="1"/>
              </p:cNvSpPr>
              <p:nvPr/>
            </p:nvSpPr>
            <p:spPr bwMode="auto">
              <a:xfrm>
                <a:off x="829" y="2510"/>
                <a:ext cx="92" cy="5"/>
              </a:xfrm>
              <a:prstGeom prst="rect">
                <a:avLst/>
              </a:prstGeom>
              <a:solidFill>
                <a:srgbClr val="0000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49" name="Rectangle 263"/>
              <p:cNvSpPr>
                <a:spLocks noChangeArrowheads="1"/>
              </p:cNvSpPr>
              <p:nvPr/>
            </p:nvSpPr>
            <p:spPr bwMode="auto">
              <a:xfrm>
                <a:off x="829" y="2515"/>
                <a:ext cx="92" cy="5"/>
              </a:xfrm>
              <a:prstGeom prst="rect">
                <a:avLst/>
              </a:prstGeom>
              <a:solidFill>
                <a:srgbClr val="0000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50" name="Rectangle 264"/>
              <p:cNvSpPr>
                <a:spLocks noChangeArrowheads="1"/>
              </p:cNvSpPr>
              <p:nvPr/>
            </p:nvSpPr>
            <p:spPr bwMode="auto">
              <a:xfrm>
                <a:off x="829" y="2520"/>
                <a:ext cx="92" cy="5"/>
              </a:xfrm>
              <a:prstGeom prst="rect">
                <a:avLst/>
              </a:prstGeom>
              <a:solidFill>
                <a:srgbClr val="0000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51" name="Rectangle 265"/>
              <p:cNvSpPr>
                <a:spLocks noChangeArrowheads="1"/>
              </p:cNvSpPr>
              <p:nvPr/>
            </p:nvSpPr>
            <p:spPr bwMode="auto">
              <a:xfrm>
                <a:off x="829" y="2525"/>
                <a:ext cx="92" cy="6"/>
              </a:xfrm>
              <a:prstGeom prst="rect">
                <a:avLst/>
              </a:prstGeom>
              <a:solidFill>
                <a:srgbClr val="0000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52" name="Rectangle 266"/>
              <p:cNvSpPr>
                <a:spLocks noChangeArrowheads="1"/>
              </p:cNvSpPr>
              <p:nvPr/>
            </p:nvSpPr>
            <p:spPr bwMode="auto">
              <a:xfrm>
                <a:off x="829" y="2531"/>
                <a:ext cx="92" cy="5"/>
              </a:xfrm>
              <a:prstGeom prst="rect">
                <a:avLst/>
              </a:prstGeom>
              <a:solidFill>
                <a:srgbClr val="0000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53" name="Rectangle 267"/>
              <p:cNvSpPr>
                <a:spLocks noChangeArrowheads="1"/>
              </p:cNvSpPr>
              <p:nvPr/>
            </p:nvSpPr>
            <p:spPr bwMode="auto">
              <a:xfrm>
                <a:off x="829" y="2536"/>
                <a:ext cx="92" cy="5"/>
              </a:xfrm>
              <a:prstGeom prst="rect">
                <a:avLst/>
              </a:prstGeom>
              <a:solidFill>
                <a:srgbClr val="0000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54" name="Rectangle 268"/>
              <p:cNvSpPr>
                <a:spLocks noChangeArrowheads="1"/>
              </p:cNvSpPr>
              <p:nvPr/>
            </p:nvSpPr>
            <p:spPr bwMode="auto">
              <a:xfrm>
                <a:off x="829" y="2541"/>
                <a:ext cx="92" cy="5"/>
              </a:xfrm>
              <a:prstGeom prst="rect">
                <a:avLst/>
              </a:prstGeom>
              <a:solidFill>
                <a:srgbClr val="0000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55" name="Rectangle 269"/>
              <p:cNvSpPr>
                <a:spLocks noChangeArrowheads="1"/>
              </p:cNvSpPr>
              <p:nvPr/>
            </p:nvSpPr>
            <p:spPr bwMode="auto">
              <a:xfrm>
                <a:off x="829" y="2546"/>
                <a:ext cx="92" cy="5"/>
              </a:xfrm>
              <a:prstGeom prst="rect">
                <a:avLst/>
              </a:prstGeom>
              <a:solidFill>
                <a:srgbClr val="0000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56" name="Rectangle 270"/>
              <p:cNvSpPr>
                <a:spLocks noChangeArrowheads="1"/>
              </p:cNvSpPr>
              <p:nvPr/>
            </p:nvSpPr>
            <p:spPr bwMode="auto">
              <a:xfrm>
                <a:off x="829" y="2551"/>
                <a:ext cx="92" cy="5"/>
              </a:xfrm>
              <a:prstGeom prst="rect">
                <a:avLst/>
              </a:prstGeom>
              <a:solidFill>
                <a:srgbClr val="0000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57" name="Rectangle 271"/>
              <p:cNvSpPr>
                <a:spLocks noChangeArrowheads="1"/>
              </p:cNvSpPr>
              <p:nvPr/>
            </p:nvSpPr>
            <p:spPr bwMode="auto">
              <a:xfrm>
                <a:off x="829" y="2556"/>
                <a:ext cx="92" cy="5"/>
              </a:xfrm>
              <a:prstGeom prst="rect">
                <a:avLst/>
              </a:prstGeom>
              <a:solidFill>
                <a:srgbClr val="0000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58" name="Rectangle 272"/>
              <p:cNvSpPr>
                <a:spLocks noChangeArrowheads="1"/>
              </p:cNvSpPr>
              <p:nvPr/>
            </p:nvSpPr>
            <p:spPr bwMode="auto">
              <a:xfrm>
                <a:off x="829" y="2561"/>
                <a:ext cx="92" cy="5"/>
              </a:xfrm>
              <a:prstGeom prst="rect">
                <a:avLst/>
              </a:prstGeom>
              <a:solidFill>
                <a:srgbClr val="0000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59" name="Rectangle 273"/>
              <p:cNvSpPr>
                <a:spLocks noChangeArrowheads="1"/>
              </p:cNvSpPr>
              <p:nvPr/>
            </p:nvSpPr>
            <p:spPr bwMode="auto">
              <a:xfrm>
                <a:off x="829" y="2566"/>
                <a:ext cx="92" cy="5"/>
              </a:xfrm>
              <a:prstGeom prst="rect">
                <a:avLst/>
              </a:prstGeom>
              <a:solidFill>
                <a:srgbClr val="0000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60" name="Rectangle 274"/>
              <p:cNvSpPr>
                <a:spLocks noChangeArrowheads="1"/>
              </p:cNvSpPr>
              <p:nvPr/>
            </p:nvSpPr>
            <p:spPr bwMode="auto">
              <a:xfrm>
                <a:off x="829" y="2571"/>
                <a:ext cx="92" cy="5"/>
              </a:xfrm>
              <a:prstGeom prst="rect">
                <a:avLst/>
              </a:prstGeom>
              <a:solidFill>
                <a:srgbClr val="0000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61" name="Rectangle 275"/>
              <p:cNvSpPr>
                <a:spLocks noChangeArrowheads="1"/>
              </p:cNvSpPr>
              <p:nvPr/>
            </p:nvSpPr>
            <p:spPr bwMode="auto">
              <a:xfrm>
                <a:off x="829" y="2576"/>
                <a:ext cx="92" cy="5"/>
              </a:xfrm>
              <a:prstGeom prst="rect">
                <a:avLst/>
              </a:prstGeom>
              <a:solidFill>
                <a:srgbClr val="0000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62" name="Rectangle 276"/>
              <p:cNvSpPr>
                <a:spLocks noChangeArrowheads="1"/>
              </p:cNvSpPr>
              <p:nvPr/>
            </p:nvSpPr>
            <p:spPr bwMode="auto">
              <a:xfrm>
                <a:off x="829" y="2581"/>
                <a:ext cx="92" cy="5"/>
              </a:xfrm>
              <a:prstGeom prst="rect">
                <a:avLst/>
              </a:prstGeom>
              <a:solidFill>
                <a:srgbClr val="0000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63" name="Rectangle 277"/>
              <p:cNvSpPr>
                <a:spLocks noChangeArrowheads="1"/>
              </p:cNvSpPr>
              <p:nvPr/>
            </p:nvSpPr>
            <p:spPr bwMode="auto">
              <a:xfrm>
                <a:off x="829" y="2586"/>
                <a:ext cx="92" cy="6"/>
              </a:xfrm>
              <a:prstGeom prst="rect">
                <a:avLst/>
              </a:prstGeom>
              <a:solidFill>
                <a:srgbClr val="0000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64" name="Rectangle 278"/>
              <p:cNvSpPr>
                <a:spLocks noChangeArrowheads="1"/>
              </p:cNvSpPr>
              <p:nvPr/>
            </p:nvSpPr>
            <p:spPr bwMode="auto">
              <a:xfrm>
                <a:off x="829" y="2592"/>
                <a:ext cx="92" cy="5"/>
              </a:xfrm>
              <a:prstGeom prst="rect">
                <a:avLst/>
              </a:prstGeom>
              <a:solidFill>
                <a:srgbClr val="0000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65" name="Rectangle 279"/>
              <p:cNvSpPr>
                <a:spLocks noChangeArrowheads="1"/>
              </p:cNvSpPr>
              <p:nvPr/>
            </p:nvSpPr>
            <p:spPr bwMode="auto">
              <a:xfrm>
                <a:off x="829" y="2597"/>
                <a:ext cx="92" cy="5"/>
              </a:xfrm>
              <a:prstGeom prst="rect">
                <a:avLst/>
              </a:prstGeom>
              <a:solidFill>
                <a:srgbClr val="0000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66" name="Rectangle 280"/>
              <p:cNvSpPr>
                <a:spLocks noChangeArrowheads="1"/>
              </p:cNvSpPr>
              <p:nvPr/>
            </p:nvSpPr>
            <p:spPr bwMode="auto">
              <a:xfrm>
                <a:off x="829" y="2602"/>
                <a:ext cx="92" cy="5"/>
              </a:xfrm>
              <a:prstGeom prst="rect">
                <a:avLst/>
              </a:prstGeom>
              <a:solidFill>
                <a:srgbClr val="0000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510" name="Rectangle 281"/>
            <p:cNvSpPr>
              <a:spLocks noChangeArrowheads="1"/>
            </p:cNvSpPr>
            <p:nvPr/>
          </p:nvSpPr>
          <p:spPr bwMode="auto">
            <a:xfrm>
              <a:off x="829" y="2322"/>
              <a:ext cx="92" cy="28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67" name="Group 282"/>
          <p:cNvGrpSpPr>
            <a:grpSpLocks/>
          </p:cNvGrpSpPr>
          <p:nvPr/>
        </p:nvGrpSpPr>
        <p:grpSpPr bwMode="auto">
          <a:xfrm>
            <a:off x="6256156" y="3825364"/>
            <a:ext cx="539751" cy="742951"/>
            <a:chOff x="1348" y="2246"/>
            <a:chExt cx="340" cy="468"/>
          </a:xfrm>
        </p:grpSpPr>
        <p:grpSp>
          <p:nvGrpSpPr>
            <p:cNvPr id="1568" name="Group 283"/>
            <p:cNvGrpSpPr>
              <a:grpSpLocks/>
            </p:cNvGrpSpPr>
            <p:nvPr/>
          </p:nvGrpSpPr>
          <p:grpSpPr bwMode="auto">
            <a:xfrm>
              <a:off x="1348" y="2246"/>
              <a:ext cx="340" cy="468"/>
              <a:chOff x="1348" y="2246"/>
              <a:chExt cx="340" cy="468"/>
            </a:xfrm>
          </p:grpSpPr>
          <p:sp>
            <p:nvSpPr>
              <p:cNvPr id="1570" name="Rectangle 284"/>
              <p:cNvSpPr>
                <a:spLocks noChangeArrowheads="1"/>
              </p:cNvSpPr>
              <p:nvPr/>
            </p:nvSpPr>
            <p:spPr bwMode="auto">
              <a:xfrm>
                <a:off x="1348" y="2246"/>
                <a:ext cx="340" cy="5"/>
              </a:xfrm>
              <a:prstGeom prst="rect">
                <a:avLst/>
              </a:prstGeom>
              <a:solidFill>
                <a:srgbClr val="0000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71" name="Rectangle 285"/>
              <p:cNvSpPr>
                <a:spLocks noChangeArrowheads="1"/>
              </p:cNvSpPr>
              <p:nvPr/>
            </p:nvSpPr>
            <p:spPr bwMode="auto">
              <a:xfrm>
                <a:off x="1348" y="2251"/>
                <a:ext cx="340" cy="5"/>
              </a:xfrm>
              <a:prstGeom prst="rect">
                <a:avLst/>
              </a:prstGeom>
              <a:solidFill>
                <a:srgbClr val="0000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72" name="Rectangle 286"/>
              <p:cNvSpPr>
                <a:spLocks noChangeArrowheads="1"/>
              </p:cNvSpPr>
              <p:nvPr/>
            </p:nvSpPr>
            <p:spPr bwMode="auto">
              <a:xfrm>
                <a:off x="1348" y="2256"/>
                <a:ext cx="340" cy="5"/>
              </a:xfrm>
              <a:prstGeom prst="rect">
                <a:avLst/>
              </a:prstGeom>
              <a:solidFill>
                <a:srgbClr val="0000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73" name="Rectangle 287"/>
              <p:cNvSpPr>
                <a:spLocks noChangeArrowheads="1"/>
              </p:cNvSpPr>
              <p:nvPr/>
            </p:nvSpPr>
            <p:spPr bwMode="auto">
              <a:xfrm>
                <a:off x="1348" y="2261"/>
                <a:ext cx="340" cy="5"/>
              </a:xfrm>
              <a:prstGeom prst="rect">
                <a:avLst/>
              </a:prstGeom>
              <a:solidFill>
                <a:srgbClr val="0000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74" name="Rectangle 288"/>
              <p:cNvSpPr>
                <a:spLocks noChangeArrowheads="1"/>
              </p:cNvSpPr>
              <p:nvPr/>
            </p:nvSpPr>
            <p:spPr bwMode="auto">
              <a:xfrm>
                <a:off x="1348" y="2266"/>
                <a:ext cx="340" cy="5"/>
              </a:xfrm>
              <a:prstGeom prst="rect">
                <a:avLst/>
              </a:prstGeom>
              <a:solidFill>
                <a:srgbClr val="0000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75" name="Rectangle 289"/>
              <p:cNvSpPr>
                <a:spLocks noChangeArrowheads="1"/>
              </p:cNvSpPr>
              <p:nvPr/>
            </p:nvSpPr>
            <p:spPr bwMode="auto">
              <a:xfrm>
                <a:off x="1348" y="2271"/>
                <a:ext cx="340" cy="5"/>
              </a:xfrm>
              <a:prstGeom prst="rect">
                <a:avLst/>
              </a:prstGeom>
              <a:solidFill>
                <a:srgbClr val="0000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76" name="Rectangle 290"/>
              <p:cNvSpPr>
                <a:spLocks noChangeArrowheads="1"/>
              </p:cNvSpPr>
              <p:nvPr/>
            </p:nvSpPr>
            <p:spPr bwMode="auto">
              <a:xfrm>
                <a:off x="1348" y="2276"/>
                <a:ext cx="340" cy="6"/>
              </a:xfrm>
              <a:prstGeom prst="rect">
                <a:avLst/>
              </a:prstGeom>
              <a:solidFill>
                <a:srgbClr val="0000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77" name="Rectangle 291"/>
              <p:cNvSpPr>
                <a:spLocks noChangeArrowheads="1"/>
              </p:cNvSpPr>
              <p:nvPr/>
            </p:nvSpPr>
            <p:spPr bwMode="auto">
              <a:xfrm>
                <a:off x="1348" y="2282"/>
                <a:ext cx="340" cy="5"/>
              </a:xfrm>
              <a:prstGeom prst="rect">
                <a:avLst/>
              </a:prstGeom>
              <a:solidFill>
                <a:srgbClr val="0000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78" name="Rectangle 292"/>
              <p:cNvSpPr>
                <a:spLocks noChangeArrowheads="1"/>
              </p:cNvSpPr>
              <p:nvPr/>
            </p:nvSpPr>
            <p:spPr bwMode="auto">
              <a:xfrm>
                <a:off x="1348" y="2287"/>
                <a:ext cx="340" cy="5"/>
              </a:xfrm>
              <a:prstGeom prst="rect">
                <a:avLst/>
              </a:prstGeom>
              <a:solidFill>
                <a:srgbClr val="0000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79" name="Rectangle 293"/>
              <p:cNvSpPr>
                <a:spLocks noChangeArrowheads="1"/>
              </p:cNvSpPr>
              <p:nvPr/>
            </p:nvSpPr>
            <p:spPr bwMode="auto">
              <a:xfrm>
                <a:off x="1348" y="2292"/>
                <a:ext cx="340" cy="5"/>
              </a:xfrm>
              <a:prstGeom prst="rect">
                <a:avLst/>
              </a:prstGeom>
              <a:solidFill>
                <a:srgbClr val="0000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80" name="Rectangle 294"/>
              <p:cNvSpPr>
                <a:spLocks noChangeArrowheads="1"/>
              </p:cNvSpPr>
              <p:nvPr/>
            </p:nvSpPr>
            <p:spPr bwMode="auto">
              <a:xfrm>
                <a:off x="1348" y="2297"/>
                <a:ext cx="340" cy="5"/>
              </a:xfrm>
              <a:prstGeom prst="rect">
                <a:avLst/>
              </a:prstGeom>
              <a:solidFill>
                <a:srgbClr val="0000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81" name="Rectangle 295"/>
              <p:cNvSpPr>
                <a:spLocks noChangeArrowheads="1"/>
              </p:cNvSpPr>
              <p:nvPr/>
            </p:nvSpPr>
            <p:spPr bwMode="auto">
              <a:xfrm>
                <a:off x="1348" y="2302"/>
                <a:ext cx="340" cy="5"/>
              </a:xfrm>
              <a:prstGeom prst="rect">
                <a:avLst/>
              </a:prstGeom>
              <a:solidFill>
                <a:srgbClr val="0000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82" name="Rectangle 296"/>
              <p:cNvSpPr>
                <a:spLocks noChangeArrowheads="1"/>
              </p:cNvSpPr>
              <p:nvPr/>
            </p:nvSpPr>
            <p:spPr bwMode="auto">
              <a:xfrm>
                <a:off x="1348" y="2307"/>
                <a:ext cx="340" cy="5"/>
              </a:xfrm>
              <a:prstGeom prst="rect">
                <a:avLst/>
              </a:prstGeom>
              <a:solidFill>
                <a:srgbClr val="0000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83" name="Rectangle 297"/>
              <p:cNvSpPr>
                <a:spLocks noChangeArrowheads="1"/>
              </p:cNvSpPr>
              <p:nvPr/>
            </p:nvSpPr>
            <p:spPr bwMode="auto">
              <a:xfrm>
                <a:off x="1348" y="2312"/>
                <a:ext cx="340" cy="5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84" name="Rectangle 298"/>
              <p:cNvSpPr>
                <a:spLocks noChangeArrowheads="1"/>
              </p:cNvSpPr>
              <p:nvPr/>
            </p:nvSpPr>
            <p:spPr bwMode="auto">
              <a:xfrm>
                <a:off x="1348" y="2317"/>
                <a:ext cx="340" cy="5"/>
              </a:xfrm>
              <a:prstGeom prst="rect">
                <a:avLst/>
              </a:prstGeom>
              <a:solidFill>
                <a:srgbClr val="0000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85" name="Rectangle 299"/>
              <p:cNvSpPr>
                <a:spLocks noChangeArrowheads="1"/>
              </p:cNvSpPr>
              <p:nvPr/>
            </p:nvSpPr>
            <p:spPr bwMode="auto">
              <a:xfrm>
                <a:off x="1348" y="2322"/>
                <a:ext cx="340" cy="5"/>
              </a:xfrm>
              <a:prstGeom prst="rect">
                <a:avLst/>
              </a:prstGeom>
              <a:solidFill>
                <a:srgbClr val="0000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86" name="Rectangle 300"/>
              <p:cNvSpPr>
                <a:spLocks noChangeArrowheads="1"/>
              </p:cNvSpPr>
              <p:nvPr/>
            </p:nvSpPr>
            <p:spPr bwMode="auto">
              <a:xfrm>
                <a:off x="1348" y="2327"/>
                <a:ext cx="340" cy="5"/>
              </a:xfrm>
              <a:prstGeom prst="rect">
                <a:avLst/>
              </a:prstGeom>
              <a:solidFill>
                <a:srgbClr val="0000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87" name="Rectangle 301"/>
              <p:cNvSpPr>
                <a:spLocks noChangeArrowheads="1"/>
              </p:cNvSpPr>
              <p:nvPr/>
            </p:nvSpPr>
            <p:spPr bwMode="auto">
              <a:xfrm>
                <a:off x="1348" y="2332"/>
                <a:ext cx="340" cy="5"/>
              </a:xfrm>
              <a:prstGeom prst="rect">
                <a:avLst/>
              </a:prstGeom>
              <a:solidFill>
                <a:srgbClr val="0000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88" name="Rectangle 302"/>
              <p:cNvSpPr>
                <a:spLocks noChangeArrowheads="1"/>
              </p:cNvSpPr>
              <p:nvPr/>
            </p:nvSpPr>
            <p:spPr bwMode="auto">
              <a:xfrm>
                <a:off x="1348" y="2337"/>
                <a:ext cx="340" cy="6"/>
              </a:xfrm>
              <a:prstGeom prst="rect">
                <a:avLst/>
              </a:prstGeom>
              <a:solidFill>
                <a:srgbClr val="0000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89" name="Rectangle 303"/>
              <p:cNvSpPr>
                <a:spLocks noChangeArrowheads="1"/>
              </p:cNvSpPr>
              <p:nvPr/>
            </p:nvSpPr>
            <p:spPr bwMode="auto">
              <a:xfrm>
                <a:off x="1348" y="2343"/>
                <a:ext cx="340" cy="5"/>
              </a:xfrm>
              <a:prstGeom prst="rect">
                <a:avLst/>
              </a:prstGeom>
              <a:solidFill>
                <a:srgbClr val="0000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90" name="Rectangle 304"/>
              <p:cNvSpPr>
                <a:spLocks noChangeArrowheads="1"/>
              </p:cNvSpPr>
              <p:nvPr/>
            </p:nvSpPr>
            <p:spPr bwMode="auto">
              <a:xfrm>
                <a:off x="1348" y="2348"/>
                <a:ext cx="340" cy="5"/>
              </a:xfrm>
              <a:prstGeom prst="rect">
                <a:avLst/>
              </a:prstGeom>
              <a:solidFill>
                <a:srgbClr val="0000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91" name="Rectangle 305"/>
              <p:cNvSpPr>
                <a:spLocks noChangeArrowheads="1"/>
              </p:cNvSpPr>
              <p:nvPr/>
            </p:nvSpPr>
            <p:spPr bwMode="auto">
              <a:xfrm>
                <a:off x="1348" y="2353"/>
                <a:ext cx="340" cy="5"/>
              </a:xfrm>
              <a:prstGeom prst="rect">
                <a:avLst/>
              </a:prstGeom>
              <a:solidFill>
                <a:srgbClr val="000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92" name="Rectangle 306"/>
              <p:cNvSpPr>
                <a:spLocks noChangeArrowheads="1"/>
              </p:cNvSpPr>
              <p:nvPr/>
            </p:nvSpPr>
            <p:spPr bwMode="auto">
              <a:xfrm>
                <a:off x="1348" y="2358"/>
                <a:ext cx="340" cy="5"/>
              </a:xfrm>
              <a:prstGeom prst="rect">
                <a:avLst/>
              </a:prstGeom>
              <a:solidFill>
                <a:srgbClr val="0000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93" name="Rectangle 307"/>
              <p:cNvSpPr>
                <a:spLocks noChangeArrowheads="1"/>
              </p:cNvSpPr>
              <p:nvPr/>
            </p:nvSpPr>
            <p:spPr bwMode="auto">
              <a:xfrm>
                <a:off x="1348" y="2363"/>
                <a:ext cx="340" cy="5"/>
              </a:xfrm>
              <a:prstGeom prst="rect">
                <a:avLst/>
              </a:prstGeom>
              <a:solidFill>
                <a:srgbClr val="0000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94" name="Rectangle 308"/>
              <p:cNvSpPr>
                <a:spLocks noChangeArrowheads="1"/>
              </p:cNvSpPr>
              <p:nvPr/>
            </p:nvSpPr>
            <p:spPr bwMode="auto">
              <a:xfrm>
                <a:off x="1348" y="2368"/>
                <a:ext cx="340" cy="5"/>
              </a:xfrm>
              <a:prstGeom prst="rect">
                <a:avLst/>
              </a:prstGeom>
              <a:solidFill>
                <a:srgbClr val="0000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95" name="Rectangle 309"/>
              <p:cNvSpPr>
                <a:spLocks noChangeArrowheads="1"/>
              </p:cNvSpPr>
              <p:nvPr/>
            </p:nvSpPr>
            <p:spPr bwMode="auto">
              <a:xfrm>
                <a:off x="1348" y="2373"/>
                <a:ext cx="340" cy="5"/>
              </a:xfrm>
              <a:prstGeom prst="rect">
                <a:avLst/>
              </a:prstGeom>
              <a:solidFill>
                <a:srgbClr val="0000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96" name="Rectangle 310"/>
              <p:cNvSpPr>
                <a:spLocks noChangeArrowheads="1"/>
              </p:cNvSpPr>
              <p:nvPr/>
            </p:nvSpPr>
            <p:spPr bwMode="auto">
              <a:xfrm>
                <a:off x="1348" y="2378"/>
                <a:ext cx="340" cy="5"/>
              </a:xfrm>
              <a:prstGeom prst="rect">
                <a:avLst/>
              </a:prstGeom>
              <a:solidFill>
                <a:srgbClr val="0000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97" name="Rectangle 311"/>
              <p:cNvSpPr>
                <a:spLocks noChangeArrowheads="1"/>
              </p:cNvSpPr>
              <p:nvPr/>
            </p:nvSpPr>
            <p:spPr bwMode="auto">
              <a:xfrm>
                <a:off x="1348" y="2383"/>
                <a:ext cx="340" cy="5"/>
              </a:xfrm>
              <a:prstGeom prst="rect">
                <a:avLst/>
              </a:prstGeom>
              <a:solidFill>
                <a:srgbClr val="0000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98" name="Rectangle 312"/>
              <p:cNvSpPr>
                <a:spLocks noChangeArrowheads="1"/>
              </p:cNvSpPr>
              <p:nvPr/>
            </p:nvSpPr>
            <p:spPr bwMode="auto">
              <a:xfrm>
                <a:off x="1348" y="2388"/>
                <a:ext cx="340" cy="5"/>
              </a:xfrm>
              <a:prstGeom prst="rect">
                <a:avLst/>
              </a:prstGeom>
              <a:solidFill>
                <a:srgbClr val="0000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99" name="Rectangle 313"/>
              <p:cNvSpPr>
                <a:spLocks noChangeArrowheads="1"/>
              </p:cNvSpPr>
              <p:nvPr/>
            </p:nvSpPr>
            <p:spPr bwMode="auto">
              <a:xfrm>
                <a:off x="1348" y="2393"/>
                <a:ext cx="340" cy="5"/>
              </a:xfrm>
              <a:prstGeom prst="rect">
                <a:avLst/>
              </a:prstGeom>
              <a:solidFill>
                <a:srgbClr val="0000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00" name="Rectangle 314"/>
              <p:cNvSpPr>
                <a:spLocks noChangeArrowheads="1"/>
              </p:cNvSpPr>
              <p:nvPr/>
            </p:nvSpPr>
            <p:spPr bwMode="auto">
              <a:xfrm>
                <a:off x="1348" y="2398"/>
                <a:ext cx="340" cy="6"/>
              </a:xfrm>
              <a:prstGeom prst="rect">
                <a:avLst/>
              </a:prstGeom>
              <a:solidFill>
                <a:srgbClr val="0000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01" name="Rectangle 315"/>
              <p:cNvSpPr>
                <a:spLocks noChangeArrowheads="1"/>
              </p:cNvSpPr>
              <p:nvPr/>
            </p:nvSpPr>
            <p:spPr bwMode="auto">
              <a:xfrm>
                <a:off x="1348" y="2404"/>
                <a:ext cx="340" cy="5"/>
              </a:xfrm>
              <a:prstGeom prst="rect">
                <a:avLst/>
              </a:prstGeom>
              <a:solidFill>
                <a:srgbClr val="0000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02" name="Rectangle 316"/>
              <p:cNvSpPr>
                <a:spLocks noChangeArrowheads="1"/>
              </p:cNvSpPr>
              <p:nvPr/>
            </p:nvSpPr>
            <p:spPr bwMode="auto">
              <a:xfrm>
                <a:off x="1348" y="2409"/>
                <a:ext cx="340" cy="5"/>
              </a:xfrm>
              <a:prstGeom prst="rect">
                <a:avLst/>
              </a:prstGeom>
              <a:solidFill>
                <a:srgbClr val="0000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03" name="Rectangle 317"/>
              <p:cNvSpPr>
                <a:spLocks noChangeArrowheads="1"/>
              </p:cNvSpPr>
              <p:nvPr/>
            </p:nvSpPr>
            <p:spPr bwMode="auto">
              <a:xfrm>
                <a:off x="1348" y="2414"/>
                <a:ext cx="340" cy="5"/>
              </a:xfrm>
              <a:prstGeom prst="rect">
                <a:avLst/>
              </a:prstGeom>
              <a:solidFill>
                <a:srgbClr val="0000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04" name="Rectangle 318"/>
              <p:cNvSpPr>
                <a:spLocks noChangeArrowheads="1"/>
              </p:cNvSpPr>
              <p:nvPr/>
            </p:nvSpPr>
            <p:spPr bwMode="auto">
              <a:xfrm>
                <a:off x="1348" y="2419"/>
                <a:ext cx="340" cy="5"/>
              </a:xfrm>
              <a:prstGeom prst="rect">
                <a:avLst/>
              </a:prstGeom>
              <a:solidFill>
                <a:srgbClr val="000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05" name="Rectangle 319"/>
              <p:cNvSpPr>
                <a:spLocks noChangeArrowheads="1"/>
              </p:cNvSpPr>
              <p:nvPr/>
            </p:nvSpPr>
            <p:spPr bwMode="auto">
              <a:xfrm>
                <a:off x="1348" y="2424"/>
                <a:ext cx="340" cy="5"/>
              </a:xfrm>
              <a:prstGeom prst="rect">
                <a:avLst/>
              </a:prstGeom>
              <a:solidFill>
                <a:srgbClr val="0000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06" name="Rectangle 320"/>
              <p:cNvSpPr>
                <a:spLocks noChangeArrowheads="1"/>
              </p:cNvSpPr>
              <p:nvPr/>
            </p:nvSpPr>
            <p:spPr bwMode="auto">
              <a:xfrm>
                <a:off x="1348" y="2429"/>
                <a:ext cx="340" cy="5"/>
              </a:xfrm>
              <a:prstGeom prst="rect">
                <a:avLst/>
              </a:prstGeom>
              <a:solidFill>
                <a:srgbClr val="0000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07" name="Rectangle 321"/>
              <p:cNvSpPr>
                <a:spLocks noChangeArrowheads="1"/>
              </p:cNvSpPr>
              <p:nvPr/>
            </p:nvSpPr>
            <p:spPr bwMode="auto">
              <a:xfrm>
                <a:off x="1348" y="2434"/>
                <a:ext cx="340" cy="5"/>
              </a:xfrm>
              <a:prstGeom prst="rect">
                <a:avLst/>
              </a:prstGeom>
              <a:solidFill>
                <a:srgbClr val="0000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08" name="Rectangle 322"/>
              <p:cNvSpPr>
                <a:spLocks noChangeArrowheads="1"/>
              </p:cNvSpPr>
              <p:nvPr/>
            </p:nvSpPr>
            <p:spPr bwMode="auto">
              <a:xfrm>
                <a:off x="1348" y="2439"/>
                <a:ext cx="340" cy="5"/>
              </a:xfrm>
              <a:prstGeom prst="rect">
                <a:avLst/>
              </a:prstGeom>
              <a:solidFill>
                <a:srgbClr val="0000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09" name="Rectangle 323"/>
              <p:cNvSpPr>
                <a:spLocks noChangeArrowheads="1"/>
              </p:cNvSpPr>
              <p:nvPr/>
            </p:nvSpPr>
            <p:spPr bwMode="auto">
              <a:xfrm>
                <a:off x="1348" y="2444"/>
                <a:ext cx="340" cy="5"/>
              </a:xfrm>
              <a:prstGeom prst="rect">
                <a:avLst/>
              </a:prstGeom>
              <a:solidFill>
                <a:srgbClr val="0000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10" name="Rectangle 324"/>
              <p:cNvSpPr>
                <a:spLocks noChangeArrowheads="1"/>
              </p:cNvSpPr>
              <p:nvPr/>
            </p:nvSpPr>
            <p:spPr bwMode="auto">
              <a:xfrm>
                <a:off x="1348" y="2449"/>
                <a:ext cx="340" cy="5"/>
              </a:xfrm>
              <a:prstGeom prst="rect">
                <a:avLst/>
              </a:prstGeom>
              <a:solidFill>
                <a:srgbClr val="0000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11" name="Rectangle 325"/>
              <p:cNvSpPr>
                <a:spLocks noChangeArrowheads="1"/>
              </p:cNvSpPr>
              <p:nvPr/>
            </p:nvSpPr>
            <p:spPr bwMode="auto">
              <a:xfrm>
                <a:off x="1348" y="2454"/>
                <a:ext cx="340" cy="5"/>
              </a:xfrm>
              <a:prstGeom prst="rect">
                <a:avLst/>
              </a:prstGeom>
              <a:solidFill>
                <a:srgbClr val="0000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12" name="Rectangle 326"/>
              <p:cNvSpPr>
                <a:spLocks noChangeArrowheads="1"/>
              </p:cNvSpPr>
              <p:nvPr/>
            </p:nvSpPr>
            <p:spPr bwMode="auto">
              <a:xfrm>
                <a:off x="1348" y="2459"/>
                <a:ext cx="340" cy="6"/>
              </a:xfrm>
              <a:prstGeom prst="rect">
                <a:avLst/>
              </a:prstGeom>
              <a:solidFill>
                <a:srgbClr val="0000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13" name="Rectangle 327"/>
              <p:cNvSpPr>
                <a:spLocks noChangeArrowheads="1"/>
              </p:cNvSpPr>
              <p:nvPr/>
            </p:nvSpPr>
            <p:spPr bwMode="auto">
              <a:xfrm>
                <a:off x="1348" y="2465"/>
                <a:ext cx="340" cy="5"/>
              </a:xfrm>
              <a:prstGeom prst="rect">
                <a:avLst/>
              </a:prstGeom>
              <a:solidFill>
                <a:srgbClr val="0000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14" name="Rectangle 328"/>
              <p:cNvSpPr>
                <a:spLocks noChangeArrowheads="1"/>
              </p:cNvSpPr>
              <p:nvPr/>
            </p:nvSpPr>
            <p:spPr bwMode="auto">
              <a:xfrm>
                <a:off x="1348" y="2470"/>
                <a:ext cx="340" cy="5"/>
              </a:xfrm>
              <a:prstGeom prst="rect">
                <a:avLst/>
              </a:prstGeom>
              <a:solidFill>
                <a:srgbClr val="0000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15" name="Rectangle 329"/>
              <p:cNvSpPr>
                <a:spLocks noChangeArrowheads="1"/>
              </p:cNvSpPr>
              <p:nvPr/>
            </p:nvSpPr>
            <p:spPr bwMode="auto">
              <a:xfrm>
                <a:off x="1348" y="2475"/>
                <a:ext cx="340" cy="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16" name="Rectangle 330"/>
              <p:cNvSpPr>
                <a:spLocks noChangeArrowheads="1"/>
              </p:cNvSpPr>
              <p:nvPr/>
            </p:nvSpPr>
            <p:spPr bwMode="auto">
              <a:xfrm>
                <a:off x="1348" y="2480"/>
                <a:ext cx="340" cy="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17" name="Rectangle 331"/>
              <p:cNvSpPr>
                <a:spLocks noChangeArrowheads="1"/>
              </p:cNvSpPr>
              <p:nvPr/>
            </p:nvSpPr>
            <p:spPr bwMode="auto">
              <a:xfrm>
                <a:off x="1348" y="2485"/>
                <a:ext cx="340" cy="5"/>
              </a:xfrm>
              <a:prstGeom prst="rect">
                <a:avLst/>
              </a:prstGeom>
              <a:solidFill>
                <a:srgbClr val="0000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18" name="Rectangle 332"/>
              <p:cNvSpPr>
                <a:spLocks noChangeArrowheads="1"/>
              </p:cNvSpPr>
              <p:nvPr/>
            </p:nvSpPr>
            <p:spPr bwMode="auto">
              <a:xfrm>
                <a:off x="1348" y="2490"/>
                <a:ext cx="340" cy="5"/>
              </a:xfrm>
              <a:prstGeom prst="rect">
                <a:avLst/>
              </a:prstGeom>
              <a:solidFill>
                <a:srgbClr val="0000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19" name="Rectangle 333"/>
              <p:cNvSpPr>
                <a:spLocks noChangeArrowheads="1"/>
              </p:cNvSpPr>
              <p:nvPr/>
            </p:nvSpPr>
            <p:spPr bwMode="auto">
              <a:xfrm>
                <a:off x="1348" y="2495"/>
                <a:ext cx="340" cy="5"/>
              </a:xfrm>
              <a:prstGeom prst="rect">
                <a:avLst/>
              </a:prstGeom>
              <a:solidFill>
                <a:srgbClr val="0000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20" name="Rectangle 334"/>
              <p:cNvSpPr>
                <a:spLocks noChangeArrowheads="1"/>
              </p:cNvSpPr>
              <p:nvPr/>
            </p:nvSpPr>
            <p:spPr bwMode="auto">
              <a:xfrm>
                <a:off x="1348" y="2500"/>
                <a:ext cx="340" cy="5"/>
              </a:xfrm>
              <a:prstGeom prst="rect">
                <a:avLst/>
              </a:prstGeom>
              <a:solidFill>
                <a:srgbClr val="0000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21" name="Rectangle 335"/>
              <p:cNvSpPr>
                <a:spLocks noChangeArrowheads="1"/>
              </p:cNvSpPr>
              <p:nvPr/>
            </p:nvSpPr>
            <p:spPr bwMode="auto">
              <a:xfrm>
                <a:off x="1348" y="2505"/>
                <a:ext cx="340" cy="5"/>
              </a:xfrm>
              <a:prstGeom prst="rect">
                <a:avLst/>
              </a:prstGeom>
              <a:solidFill>
                <a:srgbClr val="0000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22" name="Rectangle 336"/>
              <p:cNvSpPr>
                <a:spLocks noChangeArrowheads="1"/>
              </p:cNvSpPr>
              <p:nvPr/>
            </p:nvSpPr>
            <p:spPr bwMode="auto">
              <a:xfrm>
                <a:off x="1348" y="2510"/>
                <a:ext cx="340" cy="5"/>
              </a:xfrm>
              <a:prstGeom prst="rect">
                <a:avLst/>
              </a:prstGeom>
              <a:solidFill>
                <a:srgbClr val="0000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23" name="Rectangle 337"/>
              <p:cNvSpPr>
                <a:spLocks noChangeArrowheads="1"/>
              </p:cNvSpPr>
              <p:nvPr/>
            </p:nvSpPr>
            <p:spPr bwMode="auto">
              <a:xfrm>
                <a:off x="1348" y="2515"/>
                <a:ext cx="340" cy="5"/>
              </a:xfrm>
              <a:prstGeom prst="rect">
                <a:avLst/>
              </a:prstGeom>
              <a:solidFill>
                <a:srgbClr val="0000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24" name="Rectangle 338"/>
              <p:cNvSpPr>
                <a:spLocks noChangeArrowheads="1"/>
              </p:cNvSpPr>
              <p:nvPr/>
            </p:nvSpPr>
            <p:spPr bwMode="auto">
              <a:xfrm>
                <a:off x="1348" y="2520"/>
                <a:ext cx="340" cy="5"/>
              </a:xfrm>
              <a:prstGeom prst="rect">
                <a:avLst/>
              </a:prstGeom>
              <a:solidFill>
                <a:srgbClr val="0000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25" name="Rectangle 339"/>
              <p:cNvSpPr>
                <a:spLocks noChangeArrowheads="1"/>
              </p:cNvSpPr>
              <p:nvPr/>
            </p:nvSpPr>
            <p:spPr bwMode="auto">
              <a:xfrm>
                <a:off x="1348" y="2525"/>
                <a:ext cx="340" cy="6"/>
              </a:xfrm>
              <a:prstGeom prst="rect">
                <a:avLst/>
              </a:prstGeom>
              <a:solidFill>
                <a:srgbClr val="0000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26" name="Rectangle 340"/>
              <p:cNvSpPr>
                <a:spLocks noChangeArrowheads="1"/>
              </p:cNvSpPr>
              <p:nvPr/>
            </p:nvSpPr>
            <p:spPr bwMode="auto">
              <a:xfrm>
                <a:off x="1348" y="2531"/>
                <a:ext cx="340" cy="5"/>
              </a:xfrm>
              <a:prstGeom prst="rect">
                <a:avLst/>
              </a:prstGeom>
              <a:solidFill>
                <a:srgbClr val="0000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27" name="Rectangle 341"/>
              <p:cNvSpPr>
                <a:spLocks noChangeArrowheads="1"/>
              </p:cNvSpPr>
              <p:nvPr/>
            </p:nvSpPr>
            <p:spPr bwMode="auto">
              <a:xfrm>
                <a:off x="1348" y="2536"/>
                <a:ext cx="340" cy="5"/>
              </a:xfrm>
              <a:prstGeom prst="rect">
                <a:avLst/>
              </a:prstGeom>
              <a:solidFill>
                <a:srgbClr val="000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28" name="Rectangle 342"/>
              <p:cNvSpPr>
                <a:spLocks noChangeArrowheads="1"/>
              </p:cNvSpPr>
              <p:nvPr/>
            </p:nvSpPr>
            <p:spPr bwMode="auto">
              <a:xfrm>
                <a:off x="1348" y="2541"/>
                <a:ext cx="340" cy="5"/>
              </a:xfrm>
              <a:prstGeom prst="rect">
                <a:avLst/>
              </a:prstGeom>
              <a:solidFill>
                <a:srgbClr val="0000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29" name="Rectangle 343"/>
              <p:cNvSpPr>
                <a:spLocks noChangeArrowheads="1"/>
              </p:cNvSpPr>
              <p:nvPr/>
            </p:nvSpPr>
            <p:spPr bwMode="auto">
              <a:xfrm>
                <a:off x="1348" y="2546"/>
                <a:ext cx="340" cy="5"/>
              </a:xfrm>
              <a:prstGeom prst="rect">
                <a:avLst/>
              </a:prstGeom>
              <a:solidFill>
                <a:srgbClr val="0000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30" name="Rectangle 344"/>
              <p:cNvSpPr>
                <a:spLocks noChangeArrowheads="1"/>
              </p:cNvSpPr>
              <p:nvPr/>
            </p:nvSpPr>
            <p:spPr bwMode="auto">
              <a:xfrm>
                <a:off x="1348" y="2551"/>
                <a:ext cx="340" cy="5"/>
              </a:xfrm>
              <a:prstGeom prst="rect">
                <a:avLst/>
              </a:prstGeom>
              <a:solidFill>
                <a:srgbClr val="0000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31" name="Rectangle 345"/>
              <p:cNvSpPr>
                <a:spLocks noChangeArrowheads="1"/>
              </p:cNvSpPr>
              <p:nvPr/>
            </p:nvSpPr>
            <p:spPr bwMode="auto">
              <a:xfrm>
                <a:off x="1348" y="2556"/>
                <a:ext cx="340" cy="5"/>
              </a:xfrm>
              <a:prstGeom prst="rect">
                <a:avLst/>
              </a:prstGeom>
              <a:solidFill>
                <a:srgbClr val="0000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32" name="Rectangle 346"/>
              <p:cNvSpPr>
                <a:spLocks noChangeArrowheads="1"/>
              </p:cNvSpPr>
              <p:nvPr/>
            </p:nvSpPr>
            <p:spPr bwMode="auto">
              <a:xfrm>
                <a:off x="1348" y="2561"/>
                <a:ext cx="340" cy="5"/>
              </a:xfrm>
              <a:prstGeom prst="rect">
                <a:avLst/>
              </a:prstGeom>
              <a:solidFill>
                <a:srgbClr val="0000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33" name="Rectangle 347"/>
              <p:cNvSpPr>
                <a:spLocks noChangeArrowheads="1"/>
              </p:cNvSpPr>
              <p:nvPr/>
            </p:nvSpPr>
            <p:spPr bwMode="auto">
              <a:xfrm>
                <a:off x="1348" y="2566"/>
                <a:ext cx="340" cy="5"/>
              </a:xfrm>
              <a:prstGeom prst="rect">
                <a:avLst/>
              </a:prstGeom>
              <a:solidFill>
                <a:srgbClr val="0000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34" name="Rectangle 348"/>
              <p:cNvSpPr>
                <a:spLocks noChangeArrowheads="1"/>
              </p:cNvSpPr>
              <p:nvPr/>
            </p:nvSpPr>
            <p:spPr bwMode="auto">
              <a:xfrm>
                <a:off x="1348" y="2571"/>
                <a:ext cx="340" cy="5"/>
              </a:xfrm>
              <a:prstGeom prst="rect">
                <a:avLst/>
              </a:prstGeom>
              <a:solidFill>
                <a:srgbClr val="0000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35" name="Rectangle 349"/>
              <p:cNvSpPr>
                <a:spLocks noChangeArrowheads="1"/>
              </p:cNvSpPr>
              <p:nvPr/>
            </p:nvSpPr>
            <p:spPr bwMode="auto">
              <a:xfrm>
                <a:off x="1348" y="2576"/>
                <a:ext cx="340" cy="5"/>
              </a:xfrm>
              <a:prstGeom prst="rect">
                <a:avLst/>
              </a:prstGeom>
              <a:solidFill>
                <a:srgbClr val="0000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36" name="Rectangle 350"/>
              <p:cNvSpPr>
                <a:spLocks noChangeArrowheads="1"/>
              </p:cNvSpPr>
              <p:nvPr/>
            </p:nvSpPr>
            <p:spPr bwMode="auto">
              <a:xfrm>
                <a:off x="1348" y="2581"/>
                <a:ext cx="340" cy="5"/>
              </a:xfrm>
              <a:prstGeom prst="rect">
                <a:avLst/>
              </a:prstGeom>
              <a:solidFill>
                <a:srgbClr val="0000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37" name="Rectangle 351"/>
              <p:cNvSpPr>
                <a:spLocks noChangeArrowheads="1"/>
              </p:cNvSpPr>
              <p:nvPr/>
            </p:nvSpPr>
            <p:spPr bwMode="auto">
              <a:xfrm>
                <a:off x="1348" y="2586"/>
                <a:ext cx="340" cy="6"/>
              </a:xfrm>
              <a:prstGeom prst="rect">
                <a:avLst/>
              </a:prstGeom>
              <a:solidFill>
                <a:srgbClr val="0000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38" name="Rectangle 352"/>
              <p:cNvSpPr>
                <a:spLocks noChangeArrowheads="1"/>
              </p:cNvSpPr>
              <p:nvPr/>
            </p:nvSpPr>
            <p:spPr bwMode="auto">
              <a:xfrm>
                <a:off x="1348" y="2592"/>
                <a:ext cx="340" cy="5"/>
              </a:xfrm>
              <a:prstGeom prst="rect">
                <a:avLst/>
              </a:prstGeom>
              <a:solidFill>
                <a:srgbClr val="0000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39" name="Rectangle 353"/>
              <p:cNvSpPr>
                <a:spLocks noChangeArrowheads="1"/>
              </p:cNvSpPr>
              <p:nvPr/>
            </p:nvSpPr>
            <p:spPr bwMode="auto">
              <a:xfrm>
                <a:off x="1348" y="2597"/>
                <a:ext cx="340" cy="5"/>
              </a:xfrm>
              <a:prstGeom prst="rect">
                <a:avLst/>
              </a:prstGeom>
              <a:solidFill>
                <a:srgbClr val="0000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40" name="Rectangle 354"/>
              <p:cNvSpPr>
                <a:spLocks noChangeArrowheads="1"/>
              </p:cNvSpPr>
              <p:nvPr/>
            </p:nvSpPr>
            <p:spPr bwMode="auto">
              <a:xfrm>
                <a:off x="1348" y="2602"/>
                <a:ext cx="340" cy="5"/>
              </a:xfrm>
              <a:prstGeom prst="rect">
                <a:avLst/>
              </a:prstGeom>
              <a:solidFill>
                <a:srgbClr val="000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41" name="Rectangle 355"/>
              <p:cNvSpPr>
                <a:spLocks noChangeArrowheads="1"/>
              </p:cNvSpPr>
              <p:nvPr/>
            </p:nvSpPr>
            <p:spPr bwMode="auto">
              <a:xfrm>
                <a:off x="1348" y="2607"/>
                <a:ext cx="340" cy="5"/>
              </a:xfrm>
              <a:prstGeom prst="rect">
                <a:avLst/>
              </a:prstGeom>
              <a:solidFill>
                <a:srgbClr val="0000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42" name="Rectangle 356"/>
              <p:cNvSpPr>
                <a:spLocks noChangeArrowheads="1"/>
              </p:cNvSpPr>
              <p:nvPr/>
            </p:nvSpPr>
            <p:spPr bwMode="auto">
              <a:xfrm>
                <a:off x="1348" y="2612"/>
                <a:ext cx="340" cy="5"/>
              </a:xfrm>
              <a:prstGeom prst="rect">
                <a:avLst/>
              </a:prstGeom>
              <a:solidFill>
                <a:srgbClr val="0000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43" name="Rectangle 357"/>
              <p:cNvSpPr>
                <a:spLocks noChangeArrowheads="1"/>
              </p:cNvSpPr>
              <p:nvPr/>
            </p:nvSpPr>
            <p:spPr bwMode="auto">
              <a:xfrm>
                <a:off x="1348" y="2617"/>
                <a:ext cx="340" cy="5"/>
              </a:xfrm>
              <a:prstGeom prst="rect">
                <a:avLst/>
              </a:prstGeom>
              <a:solidFill>
                <a:srgbClr val="0000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44" name="Rectangle 358"/>
              <p:cNvSpPr>
                <a:spLocks noChangeArrowheads="1"/>
              </p:cNvSpPr>
              <p:nvPr/>
            </p:nvSpPr>
            <p:spPr bwMode="auto">
              <a:xfrm>
                <a:off x="1348" y="2622"/>
                <a:ext cx="340" cy="5"/>
              </a:xfrm>
              <a:prstGeom prst="rect">
                <a:avLst/>
              </a:prstGeom>
              <a:solidFill>
                <a:srgbClr val="0000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45" name="Rectangle 359"/>
              <p:cNvSpPr>
                <a:spLocks noChangeArrowheads="1"/>
              </p:cNvSpPr>
              <p:nvPr/>
            </p:nvSpPr>
            <p:spPr bwMode="auto">
              <a:xfrm>
                <a:off x="1348" y="2627"/>
                <a:ext cx="340" cy="5"/>
              </a:xfrm>
              <a:prstGeom prst="rect">
                <a:avLst/>
              </a:prstGeom>
              <a:solidFill>
                <a:srgbClr val="0000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46" name="Rectangle 360"/>
              <p:cNvSpPr>
                <a:spLocks noChangeArrowheads="1"/>
              </p:cNvSpPr>
              <p:nvPr/>
            </p:nvSpPr>
            <p:spPr bwMode="auto">
              <a:xfrm>
                <a:off x="1348" y="2632"/>
                <a:ext cx="340" cy="5"/>
              </a:xfrm>
              <a:prstGeom prst="rect">
                <a:avLst/>
              </a:prstGeom>
              <a:solidFill>
                <a:srgbClr val="0000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47" name="Rectangle 361"/>
              <p:cNvSpPr>
                <a:spLocks noChangeArrowheads="1"/>
              </p:cNvSpPr>
              <p:nvPr/>
            </p:nvSpPr>
            <p:spPr bwMode="auto">
              <a:xfrm>
                <a:off x="1348" y="2637"/>
                <a:ext cx="340" cy="5"/>
              </a:xfrm>
              <a:prstGeom prst="rect">
                <a:avLst/>
              </a:prstGeom>
              <a:solidFill>
                <a:srgbClr val="0000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48" name="Rectangle 362"/>
              <p:cNvSpPr>
                <a:spLocks noChangeArrowheads="1"/>
              </p:cNvSpPr>
              <p:nvPr/>
            </p:nvSpPr>
            <p:spPr bwMode="auto">
              <a:xfrm>
                <a:off x="1348" y="2642"/>
                <a:ext cx="340" cy="5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49" name="Rectangle 363"/>
              <p:cNvSpPr>
                <a:spLocks noChangeArrowheads="1"/>
              </p:cNvSpPr>
              <p:nvPr/>
            </p:nvSpPr>
            <p:spPr bwMode="auto">
              <a:xfrm>
                <a:off x="1348" y="2647"/>
                <a:ext cx="340" cy="6"/>
              </a:xfrm>
              <a:prstGeom prst="rect">
                <a:avLst/>
              </a:prstGeom>
              <a:solidFill>
                <a:srgbClr val="0000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50" name="Rectangle 364"/>
              <p:cNvSpPr>
                <a:spLocks noChangeArrowheads="1"/>
              </p:cNvSpPr>
              <p:nvPr/>
            </p:nvSpPr>
            <p:spPr bwMode="auto">
              <a:xfrm>
                <a:off x="1348" y="2653"/>
                <a:ext cx="340" cy="5"/>
              </a:xfrm>
              <a:prstGeom prst="rect">
                <a:avLst/>
              </a:prstGeom>
              <a:solidFill>
                <a:srgbClr val="0000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51" name="Rectangle 365"/>
              <p:cNvSpPr>
                <a:spLocks noChangeArrowheads="1"/>
              </p:cNvSpPr>
              <p:nvPr/>
            </p:nvSpPr>
            <p:spPr bwMode="auto">
              <a:xfrm>
                <a:off x="1348" y="2658"/>
                <a:ext cx="340" cy="5"/>
              </a:xfrm>
              <a:prstGeom prst="rect">
                <a:avLst/>
              </a:prstGeom>
              <a:solidFill>
                <a:srgbClr val="0000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52" name="Rectangle 366"/>
              <p:cNvSpPr>
                <a:spLocks noChangeArrowheads="1"/>
              </p:cNvSpPr>
              <p:nvPr/>
            </p:nvSpPr>
            <p:spPr bwMode="auto">
              <a:xfrm>
                <a:off x="1348" y="2663"/>
                <a:ext cx="340" cy="5"/>
              </a:xfrm>
              <a:prstGeom prst="rect">
                <a:avLst/>
              </a:prstGeom>
              <a:solidFill>
                <a:srgbClr val="0000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53" name="Rectangle 367"/>
              <p:cNvSpPr>
                <a:spLocks noChangeArrowheads="1"/>
              </p:cNvSpPr>
              <p:nvPr/>
            </p:nvSpPr>
            <p:spPr bwMode="auto">
              <a:xfrm>
                <a:off x="1348" y="2668"/>
                <a:ext cx="340" cy="5"/>
              </a:xfrm>
              <a:prstGeom prst="rect">
                <a:avLst/>
              </a:prstGeom>
              <a:solidFill>
                <a:srgbClr val="0000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54" name="Rectangle 368"/>
              <p:cNvSpPr>
                <a:spLocks noChangeArrowheads="1"/>
              </p:cNvSpPr>
              <p:nvPr/>
            </p:nvSpPr>
            <p:spPr bwMode="auto">
              <a:xfrm>
                <a:off x="1348" y="2673"/>
                <a:ext cx="340" cy="5"/>
              </a:xfrm>
              <a:prstGeom prst="rect">
                <a:avLst/>
              </a:prstGeom>
              <a:solidFill>
                <a:srgbClr val="0000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55" name="Rectangle 369"/>
              <p:cNvSpPr>
                <a:spLocks noChangeArrowheads="1"/>
              </p:cNvSpPr>
              <p:nvPr/>
            </p:nvSpPr>
            <p:spPr bwMode="auto">
              <a:xfrm>
                <a:off x="1348" y="2678"/>
                <a:ext cx="340" cy="5"/>
              </a:xfrm>
              <a:prstGeom prst="rect">
                <a:avLst/>
              </a:prstGeom>
              <a:solidFill>
                <a:srgbClr val="0000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56" name="Rectangle 370"/>
              <p:cNvSpPr>
                <a:spLocks noChangeArrowheads="1"/>
              </p:cNvSpPr>
              <p:nvPr/>
            </p:nvSpPr>
            <p:spPr bwMode="auto">
              <a:xfrm>
                <a:off x="1348" y="2683"/>
                <a:ext cx="340" cy="5"/>
              </a:xfrm>
              <a:prstGeom prst="rect">
                <a:avLst/>
              </a:prstGeom>
              <a:solidFill>
                <a:srgbClr val="0000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57" name="Rectangle 371"/>
              <p:cNvSpPr>
                <a:spLocks noChangeArrowheads="1"/>
              </p:cNvSpPr>
              <p:nvPr/>
            </p:nvSpPr>
            <p:spPr bwMode="auto">
              <a:xfrm>
                <a:off x="1348" y="2688"/>
                <a:ext cx="340" cy="5"/>
              </a:xfrm>
              <a:prstGeom prst="rect">
                <a:avLst/>
              </a:prstGeom>
              <a:solidFill>
                <a:srgbClr val="0000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58" name="Rectangle 372"/>
              <p:cNvSpPr>
                <a:spLocks noChangeArrowheads="1"/>
              </p:cNvSpPr>
              <p:nvPr/>
            </p:nvSpPr>
            <p:spPr bwMode="auto">
              <a:xfrm>
                <a:off x="1348" y="2693"/>
                <a:ext cx="340" cy="5"/>
              </a:xfrm>
              <a:prstGeom prst="rect">
                <a:avLst/>
              </a:prstGeom>
              <a:solidFill>
                <a:srgbClr val="0000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59" name="Rectangle 373"/>
              <p:cNvSpPr>
                <a:spLocks noChangeArrowheads="1"/>
              </p:cNvSpPr>
              <p:nvPr/>
            </p:nvSpPr>
            <p:spPr bwMode="auto">
              <a:xfrm>
                <a:off x="1348" y="2698"/>
                <a:ext cx="340" cy="5"/>
              </a:xfrm>
              <a:prstGeom prst="rect">
                <a:avLst/>
              </a:prstGeom>
              <a:solidFill>
                <a:srgbClr val="0000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60" name="Rectangle 374"/>
              <p:cNvSpPr>
                <a:spLocks noChangeArrowheads="1"/>
              </p:cNvSpPr>
              <p:nvPr/>
            </p:nvSpPr>
            <p:spPr bwMode="auto">
              <a:xfrm>
                <a:off x="1348" y="2703"/>
                <a:ext cx="340" cy="5"/>
              </a:xfrm>
              <a:prstGeom prst="rect">
                <a:avLst/>
              </a:prstGeom>
              <a:solidFill>
                <a:srgbClr val="0000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61" name="Rectangle 375"/>
              <p:cNvSpPr>
                <a:spLocks noChangeArrowheads="1"/>
              </p:cNvSpPr>
              <p:nvPr/>
            </p:nvSpPr>
            <p:spPr bwMode="auto">
              <a:xfrm>
                <a:off x="1348" y="2708"/>
                <a:ext cx="340" cy="6"/>
              </a:xfrm>
              <a:prstGeom prst="rect">
                <a:avLst/>
              </a:prstGeom>
              <a:solidFill>
                <a:srgbClr val="0000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569" name="Rectangle 376"/>
            <p:cNvSpPr>
              <a:spLocks noChangeArrowheads="1"/>
            </p:cNvSpPr>
            <p:nvPr/>
          </p:nvSpPr>
          <p:spPr bwMode="auto">
            <a:xfrm>
              <a:off x="1348" y="2246"/>
              <a:ext cx="340" cy="46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62" name="Group 377"/>
          <p:cNvGrpSpPr>
            <a:grpSpLocks/>
          </p:cNvGrpSpPr>
          <p:nvPr/>
        </p:nvGrpSpPr>
        <p:grpSpPr bwMode="auto">
          <a:xfrm>
            <a:off x="5364033" y="4100000"/>
            <a:ext cx="412751" cy="201612"/>
            <a:chOff x="1688" y="2419"/>
            <a:chExt cx="260" cy="127"/>
          </a:xfrm>
        </p:grpSpPr>
        <p:grpSp>
          <p:nvGrpSpPr>
            <p:cNvPr id="1663" name="Group 378"/>
            <p:cNvGrpSpPr>
              <a:grpSpLocks/>
            </p:cNvGrpSpPr>
            <p:nvPr/>
          </p:nvGrpSpPr>
          <p:grpSpPr bwMode="auto">
            <a:xfrm>
              <a:off x="1688" y="2419"/>
              <a:ext cx="260" cy="127"/>
              <a:chOff x="1688" y="2419"/>
              <a:chExt cx="260" cy="127"/>
            </a:xfrm>
          </p:grpSpPr>
          <p:sp>
            <p:nvSpPr>
              <p:cNvPr id="1665" name="Rectangle 379"/>
              <p:cNvSpPr>
                <a:spLocks noChangeArrowheads="1"/>
              </p:cNvSpPr>
              <p:nvPr/>
            </p:nvSpPr>
            <p:spPr bwMode="auto">
              <a:xfrm>
                <a:off x="1688" y="2419"/>
                <a:ext cx="260" cy="5"/>
              </a:xfrm>
              <a:prstGeom prst="rect">
                <a:avLst/>
              </a:prstGeom>
              <a:solidFill>
                <a:srgbClr val="7878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66" name="Rectangle 380"/>
              <p:cNvSpPr>
                <a:spLocks noChangeArrowheads="1"/>
              </p:cNvSpPr>
              <p:nvPr/>
            </p:nvSpPr>
            <p:spPr bwMode="auto">
              <a:xfrm>
                <a:off x="1688" y="2424"/>
                <a:ext cx="260" cy="5"/>
              </a:xfrm>
              <a:prstGeom prst="rect">
                <a:avLst/>
              </a:prstGeom>
              <a:solidFill>
                <a:srgbClr val="7E7E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67" name="Rectangle 381"/>
              <p:cNvSpPr>
                <a:spLocks noChangeArrowheads="1"/>
              </p:cNvSpPr>
              <p:nvPr/>
            </p:nvSpPr>
            <p:spPr bwMode="auto">
              <a:xfrm>
                <a:off x="1688" y="2429"/>
                <a:ext cx="260" cy="5"/>
              </a:xfrm>
              <a:prstGeom prst="rect">
                <a:avLst/>
              </a:prstGeom>
              <a:solidFill>
                <a:srgbClr val="8989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68" name="Rectangle 382"/>
              <p:cNvSpPr>
                <a:spLocks noChangeArrowheads="1"/>
              </p:cNvSpPr>
              <p:nvPr/>
            </p:nvSpPr>
            <p:spPr bwMode="auto">
              <a:xfrm>
                <a:off x="1688" y="2434"/>
                <a:ext cx="260" cy="5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69" name="Rectangle 383"/>
              <p:cNvSpPr>
                <a:spLocks noChangeArrowheads="1"/>
              </p:cNvSpPr>
              <p:nvPr/>
            </p:nvSpPr>
            <p:spPr bwMode="auto">
              <a:xfrm>
                <a:off x="1688" y="2439"/>
                <a:ext cx="260" cy="5"/>
              </a:xfrm>
              <a:prstGeom prst="rect">
                <a:avLst/>
              </a:prstGeom>
              <a:solidFill>
                <a:srgbClr val="A7A7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70" name="Rectangle 384"/>
              <p:cNvSpPr>
                <a:spLocks noChangeArrowheads="1"/>
              </p:cNvSpPr>
              <p:nvPr/>
            </p:nvSpPr>
            <p:spPr bwMode="auto">
              <a:xfrm>
                <a:off x="1688" y="2444"/>
                <a:ext cx="260" cy="5"/>
              </a:xfrm>
              <a:prstGeom prst="rect">
                <a:avLst/>
              </a:prstGeom>
              <a:solidFill>
                <a:srgbClr val="B9B9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71" name="Rectangle 385"/>
              <p:cNvSpPr>
                <a:spLocks noChangeArrowheads="1"/>
              </p:cNvSpPr>
              <p:nvPr/>
            </p:nvSpPr>
            <p:spPr bwMode="auto">
              <a:xfrm>
                <a:off x="1688" y="2449"/>
                <a:ext cx="260" cy="5"/>
              </a:xfrm>
              <a:prstGeom prst="rect">
                <a:avLst/>
              </a:prstGeom>
              <a:solidFill>
                <a:srgbClr val="CBCB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72" name="Rectangle 386"/>
              <p:cNvSpPr>
                <a:spLocks noChangeArrowheads="1"/>
              </p:cNvSpPr>
              <p:nvPr/>
            </p:nvSpPr>
            <p:spPr bwMode="auto">
              <a:xfrm>
                <a:off x="1688" y="2454"/>
                <a:ext cx="260" cy="5"/>
              </a:xfrm>
              <a:prstGeom prst="rect">
                <a:avLst/>
              </a:prstGeom>
              <a:solidFill>
                <a:srgbClr val="DADA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73" name="Rectangle 387"/>
              <p:cNvSpPr>
                <a:spLocks noChangeArrowheads="1"/>
              </p:cNvSpPr>
              <p:nvPr/>
            </p:nvSpPr>
            <p:spPr bwMode="auto">
              <a:xfrm>
                <a:off x="1688" y="2459"/>
                <a:ext cx="260" cy="6"/>
              </a:xfrm>
              <a:prstGeom prst="rect">
                <a:avLst/>
              </a:prstGeom>
              <a:solidFill>
                <a:srgbClr val="E7E7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74" name="Rectangle 388"/>
              <p:cNvSpPr>
                <a:spLocks noChangeArrowheads="1"/>
              </p:cNvSpPr>
              <p:nvPr/>
            </p:nvSpPr>
            <p:spPr bwMode="auto">
              <a:xfrm>
                <a:off x="1688" y="2465"/>
                <a:ext cx="260" cy="5"/>
              </a:xfrm>
              <a:prstGeom prst="rect">
                <a:avLst/>
              </a:prstGeom>
              <a:solidFill>
                <a:srgbClr val="F1F1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75" name="Rectangle 389"/>
              <p:cNvSpPr>
                <a:spLocks noChangeArrowheads="1"/>
              </p:cNvSpPr>
              <p:nvPr/>
            </p:nvSpPr>
            <p:spPr bwMode="auto">
              <a:xfrm>
                <a:off x="1688" y="2470"/>
                <a:ext cx="260" cy="5"/>
              </a:xfrm>
              <a:prstGeom prst="rect">
                <a:avLst/>
              </a:prstGeom>
              <a:solidFill>
                <a:srgbClr val="F8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76" name="Rectangle 390"/>
              <p:cNvSpPr>
                <a:spLocks noChangeArrowheads="1"/>
              </p:cNvSpPr>
              <p:nvPr/>
            </p:nvSpPr>
            <p:spPr bwMode="auto">
              <a:xfrm>
                <a:off x="1688" y="2475"/>
                <a:ext cx="260" cy="5"/>
              </a:xfrm>
              <a:prstGeom prst="rect">
                <a:avLst/>
              </a:pr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77" name="Rectangle 391"/>
              <p:cNvSpPr>
                <a:spLocks noChangeArrowheads="1"/>
              </p:cNvSpPr>
              <p:nvPr/>
            </p:nvSpPr>
            <p:spPr bwMode="auto">
              <a:xfrm>
                <a:off x="1688" y="2480"/>
                <a:ext cx="260" cy="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78" name="Rectangle 392"/>
              <p:cNvSpPr>
                <a:spLocks noChangeArrowheads="1"/>
              </p:cNvSpPr>
              <p:nvPr/>
            </p:nvSpPr>
            <p:spPr bwMode="auto">
              <a:xfrm>
                <a:off x="1688" y="2485"/>
                <a:ext cx="260" cy="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79" name="Rectangle 393"/>
              <p:cNvSpPr>
                <a:spLocks noChangeArrowheads="1"/>
              </p:cNvSpPr>
              <p:nvPr/>
            </p:nvSpPr>
            <p:spPr bwMode="auto">
              <a:xfrm>
                <a:off x="1688" y="2490"/>
                <a:ext cx="260" cy="5"/>
              </a:xfrm>
              <a:prstGeom prst="rect">
                <a:avLst/>
              </a:prstGeom>
              <a:solidFill>
                <a:srgbClr val="F8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80" name="Rectangle 394"/>
              <p:cNvSpPr>
                <a:spLocks noChangeArrowheads="1"/>
              </p:cNvSpPr>
              <p:nvPr/>
            </p:nvSpPr>
            <p:spPr bwMode="auto">
              <a:xfrm>
                <a:off x="1688" y="2495"/>
                <a:ext cx="260" cy="5"/>
              </a:xfrm>
              <a:prstGeom prst="rect">
                <a:avLst/>
              </a:prstGeom>
              <a:solidFill>
                <a:srgbClr val="F1F1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81" name="Rectangle 395"/>
              <p:cNvSpPr>
                <a:spLocks noChangeArrowheads="1"/>
              </p:cNvSpPr>
              <p:nvPr/>
            </p:nvSpPr>
            <p:spPr bwMode="auto">
              <a:xfrm>
                <a:off x="1688" y="2500"/>
                <a:ext cx="260" cy="5"/>
              </a:xfrm>
              <a:prstGeom prst="rect">
                <a:avLst/>
              </a:prstGeom>
              <a:solidFill>
                <a:srgbClr val="E7E7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82" name="Rectangle 396"/>
              <p:cNvSpPr>
                <a:spLocks noChangeArrowheads="1"/>
              </p:cNvSpPr>
              <p:nvPr/>
            </p:nvSpPr>
            <p:spPr bwMode="auto">
              <a:xfrm>
                <a:off x="1688" y="2505"/>
                <a:ext cx="260" cy="5"/>
              </a:xfrm>
              <a:prstGeom prst="rect">
                <a:avLst/>
              </a:prstGeom>
              <a:solidFill>
                <a:srgbClr val="DADA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83" name="Rectangle 397"/>
              <p:cNvSpPr>
                <a:spLocks noChangeArrowheads="1"/>
              </p:cNvSpPr>
              <p:nvPr/>
            </p:nvSpPr>
            <p:spPr bwMode="auto">
              <a:xfrm>
                <a:off x="1688" y="2510"/>
                <a:ext cx="260" cy="5"/>
              </a:xfrm>
              <a:prstGeom prst="rect">
                <a:avLst/>
              </a:prstGeom>
              <a:solidFill>
                <a:srgbClr val="CBCB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84" name="Rectangle 398"/>
              <p:cNvSpPr>
                <a:spLocks noChangeArrowheads="1"/>
              </p:cNvSpPr>
              <p:nvPr/>
            </p:nvSpPr>
            <p:spPr bwMode="auto">
              <a:xfrm>
                <a:off x="1688" y="2515"/>
                <a:ext cx="260" cy="5"/>
              </a:xfrm>
              <a:prstGeom prst="rect">
                <a:avLst/>
              </a:prstGeom>
              <a:solidFill>
                <a:srgbClr val="B9B9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85" name="Rectangle 399"/>
              <p:cNvSpPr>
                <a:spLocks noChangeArrowheads="1"/>
              </p:cNvSpPr>
              <p:nvPr/>
            </p:nvSpPr>
            <p:spPr bwMode="auto">
              <a:xfrm>
                <a:off x="1688" y="2520"/>
                <a:ext cx="260" cy="5"/>
              </a:xfrm>
              <a:prstGeom prst="rect">
                <a:avLst/>
              </a:prstGeom>
              <a:solidFill>
                <a:srgbClr val="A7A7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86" name="Rectangle 400"/>
              <p:cNvSpPr>
                <a:spLocks noChangeArrowheads="1"/>
              </p:cNvSpPr>
              <p:nvPr/>
            </p:nvSpPr>
            <p:spPr bwMode="auto">
              <a:xfrm>
                <a:off x="1688" y="2525"/>
                <a:ext cx="260" cy="6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87" name="Rectangle 401"/>
              <p:cNvSpPr>
                <a:spLocks noChangeArrowheads="1"/>
              </p:cNvSpPr>
              <p:nvPr/>
            </p:nvSpPr>
            <p:spPr bwMode="auto">
              <a:xfrm>
                <a:off x="1688" y="2531"/>
                <a:ext cx="260" cy="5"/>
              </a:xfrm>
              <a:prstGeom prst="rect">
                <a:avLst/>
              </a:prstGeom>
              <a:solidFill>
                <a:srgbClr val="8989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88" name="Rectangle 402"/>
              <p:cNvSpPr>
                <a:spLocks noChangeArrowheads="1"/>
              </p:cNvSpPr>
              <p:nvPr/>
            </p:nvSpPr>
            <p:spPr bwMode="auto">
              <a:xfrm>
                <a:off x="1688" y="2536"/>
                <a:ext cx="260" cy="5"/>
              </a:xfrm>
              <a:prstGeom prst="rect">
                <a:avLst/>
              </a:prstGeom>
              <a:solidFill>
                <a:srgbClr val="7E7E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89" name="Rectangle 403"/>
              <p:cNvSpPr>
                <a:spLocks noChangeArrowheads="1"/>
              </p:cNvSpPr>
              <p:nvPr/>
            </p:nvSpPr>
            <p:spPr bwMode="auto">
              <a:xfrm>
                <a:off x="1688" y="2541"/>
                <a:ext cx="260" cy="5"/>
              </a:xfrm>
              <a:prstGeom prst="rect">
                <a:avLst/>
              </a:prstGeom>
              <a:solidFill>
                <a:srgbClr val="7676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664" name="Rectangle 404"/>
            <p:cNvSpPr>
              <a:spLocks noChangeArrowheads="1"/>
            </p:cNvSpPr>
            <p:nvPr/>
          </p:nvSpPr>
          <p:spPr bwMode="auto">
            <a:xfrm>
              <a:off x="1688" y="2419"/>
              <a:ext cx="260" cy="127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90" name="Group 408"/>
          <p:cNvGrpSpPr>
            <a:grpSpLocks/>
          </p:cNvGrpSpPr>
          <p:nvPr/>
        </p:nvGrpSpPr>
        <p:grpSpPr bwMode="auto">
          <a:xfrm>
            <a:off x="6907439" y="3430078"/>
            <a:ext cx="452439" cy="128587"/>
            <a:chOff x="992" y="1997"/>
            <a:chExt cx="285" cy="81"/>
          </a:xfrm>
        </p:grpSpPr>
        <p:grpSp>
          <p:nvGrpSpPr>
            <p:cNvPr id="1691" name="Group 409"/>
            <p:cNvGrpSpPr>
              <a:grpSpLocks/>
            </p:cNvGrpSpPr>
            <p:nvPr/>
          </p:nvGrpSpPr>
          <p:grpSpPr bwMode="auto">
            <a:xfrm>
              <a:off x="992" y="1997"/>
              <a:ext cx="285" cy="81"/>
              <a:chOff x="992" y="1997"/>
              <a:chExt cx="285" cy="81"/>
            </a:xfrm>
          </p:grpSpPr>
          <p:sp>
            <p:nvSpPr>
              <p:cNvPr id="1693" name="Rectangle 410"/>
              <p:cNvSpPr>
                <a:spLocks noChangeArrowheads="1"/>
              </p:cNvSpPr>
              <p:nvPr/>
            </p:nvSpPr>
            <p:spPr bwMode="auto">
              <a:xfrm>
                <a:off x="992" y="1997"/>
                <a:ext cx="5" cy="81"/>
              </a:xfrm>
              <a:prstGeom prst="rect">
                <a:avLst/>
              </a:prstGeom>
              <a:solidFill>
                <a:srgbClr val="0000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94" name="Rectangle 411"/>
              <p:cNvSpPr>
                <a:spLocks noChangeArrowheads="1"/>
              </p:cNvSpPr>
              <p:nvPr/>
            </p:nvSpPr>
            <p:spPr bwMode="auto">
              <a:xfrm>
                <a:off x="997" y="1997"/>
                <a:ext cx="5" cy="81"/>
              </a:xfrm>
              <a:prstGeom prst="rect">
                <a:avLst/>
              </a:prstGeom>
              <a:solidFill>
                <a:srgbClr val="0000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95" name="Rectangle 412"/>
              <p:cNvSpPr>
                <a:spLocks noChangeArrowheads="1"/>
              </p:cNvSpPr>
              <p:nvPr/>
            </p:nvSpPr>
            <p:spPr bwMode="auto">
              <a:xfrm>
                <a:off x="1002" y="1997"/>
                <a:ext cx="5" cy="81"/>
              </a:xfrm>
              <a:prstGeom prst="rect">
                <a:avLst/>
              </a:prstGeom>
              <a:solidFill>
                <a:srgbClr val="0000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96" name="Rectangle 413"/>
              <p:cNvSpPr>
                <a:spLocks noChangeArrowheads="1"/>
              </p:cNvSpPr>
              <p:nvPr/>
            </p:nvSpPr>
            <p:spPr bwMode="auto">
              <a:xfrm>
                <a:off x="1007" y="1997"/>
                <a:ext cx="5" cy="81"/>
              </a:xfrm>
              <a:prstGeom prst="rect">
                <a:avLst/>
              </a:prstGeom>
              <a:solidFill>
                <a:srgbClr val="0000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97" name="Rectangle 414"/>
              <p:cNvSpPr>
                <a:spLocks noChangeArrowheads="1"/>
              </p:cNvSpPr>
              <p:nvPr/>
            </p:nvSpPr>
            <p:spPr bwMode="auto">
              <a:xfrm>
                <a:off x="1012" y="1997"/>
                <a:ext cx="5" cy="81"/>
              </a:xfrm>
              <a:prstGeom prst="rect">
                <a:avLst/>
              </a:prstGeom>
              <a:solidFill>
                <a:srgbClr val="0000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98" name="Rectangle 415"/>
              <p:cNvSpPr>
                <a:spLocks noChangeArrowheads="1"/>
              </p:cNvSpPr>
              <p:nvPr/>
            </p:nvSpPr>
            <p:spPr bwMode="auto">
              <a:xfrm>
                <a:off x="1017" y="1997"/>
                <a:ext cx="5" cy="81"/>
              </a:xfrm>
              <a:prstGeom prst="rect">
                <a:avLst/>
              </a:prstGeom>
              <a:solidFill>
                <a:srgbClr val="0000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99" name="Rectangle 416"/>
              <p:cNvSpPr>
                <a:spLocks noChangeArrowheads="1"/>
              </p:cNvSpPr>
              <p:nvPr/>
            </p:nvSpPr>
            <p:spPr bwMode="auto">
              <a:xfrm>
                <a:off x="1022" y="1997"/>
                <a:ext cx="5" cy="81"/>
              </a:xfrm>
              <a:prstGeom prst="rect">
                <a:avLst/>
              </a:prstGeom>
              <a:solidFill>
                <a:srgbClr val="0000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00" name="Rectangle 417"/>
              <p:cNvSpPr>
                <a:spLocks noChangeArrowheads="1"/>
              </p:cNvSpPr>
              <p:nvPr/>
            </p:nvSpPr>
            <p:spPr bwMode="auto">
              <a:xfrm>
                <a:off x="1027" y="1997"/>
                <a:ext cx="5" cy="81"/>
              </a:xfrm>
              <a:prstGeom prst="rect">
                <a:avLst/>
              </a:prstGeom>
              <a:solidFill>
                <a:srgbClr val="0000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01" name="Rectangle 418"/>
              <p:cNvSpPr>
                <a:spLocks noChangeArrowheads="1"/>
              </p:cNvSpPr>
              <p:nvPr/>
            </p:nvSpPr>
            <p:spPr bwMode="auto">
              <a:xfrm>
                <a:off x="1032" y="1997"/>
                <a:ext cx="6" cy="81"/>
              </a:xfrm>
              <a:prstGeom prst="rect">
                <a:avLst/>
              </a:prstGeom>
              <a:solidFill>
                <a:srgbClr val="0000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02" name="Rectangle 419"/>
              <p:cNvSpPr>
                <a:spLocks noChangeArrowheads="1"/>
              </p:cNvSpPr>
              <p:nvPr/>
            </p:nvSpPr>
            <p:spPr bwMode="auto">
              <a:xfrm>
                <a:off x="1038" y="1997"/>
                <a:ext cx="5" cy="81"/>
              </a:xfrm>
              <a:prstGeom prst="rect">
                <a:avLst/>
              </a:prstGeom>
              <a:solidFill>
                <a:srgbClr val="0000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03" name="Rectangle 420"/>
              <p:cNvSpPr>
                <a:spLocks noChangeArrowheads="1"/>
              </p:cNvSpPr>
              <p:nvPr/>
            </p:nvSpPr>
            <p:spPr bwMode="auto">
              <a:xfrm>
                <a:off x="1043" y="1997"/>
                <a:ext cx="5" cy="81"/>
              </a:xfrm>
              <a:prstGeom prst="rect">
                <a:avLst/>
              </a:prstGeom>
              <a:solidFill>
                <a:srgbClr val="0000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04" name="Rectangle 421"/>
              <p:cNvSpPr>
                <a:spLocks noChangeArrowheads="1"/>
              </p:cNvSpPr>
              <p:nvPr/>
            </p:nvSpPr>
            <p:spPr bwMode="auto">
              <a:xfrm>
                <a:off x="1048" y="1997"/>
                <a:ext cx="5" cy="81"/>
              </a:xfrm>
              <a:prstGeom prst="rect">
                <a:avLst/>
              </a:prstGeom>
              <a:solidFill>
                <a:srgbClr val="0000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05" name="Rectangle 422"/>
              <p:cNvSpPr>
                <a:spLocks noChangeArrowheads="1"/>
              </p:cNvSpPr>
              <p:nvPr/>
            </p:nvSpPr>
            <p:spPr bwMode="auto">
              <a:xfrm>
                <a:off x="1053" y="1997"/>
                <a:ext cx="5" cy="81"/>
              </a:xfrm>
              <a:prstGeom prst="rect">
                <a:avLst/>
              </a:prstGeom>
              <a:solidFill>
                <a:srgbClr val="0000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06" name="Rectangle 423"/>
              <p:cNvSpPr>
                <a:spLocks noChangeArrowheads="1"/>
              </p:cNvSpPr>
              <p:nvPr/>
            </p:nvSpPr>
            <p:spPr bwMode="auto">
              <a:xfrm>
                <a:off x="1058" y="1997"/>
                <a:ext cx="5" cy="81"/>
              </a:xfrm>
              <a:prstGeom prst="rect">
                <a:avLst/>
              </a:prstGeom>
              <a:solidFill>
                <a:srgbClr val="0000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07" name="Rectangle 424"/>
              <p:cNvSpPr>
                <a:spLocks noChangeArrowheads="1"/>
              </p:cNvSpPr>
              <p:nvPr/>
            </p:nvSpPr>
            <p:spPr bwMode="auto">
              <a:xfrm>
                <a:off x="1063" y="1997"/>
                <a:ext cx="5" cy="81"/>
              </a:xfrm>
              <a:prstGeom prst="rect">
                <a:avLst/>
              </a:prstGeom>
              <a:solidFill>
                <a:srgbClr val="0000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08" name="Rectangle 425"/>
              <p:cNvSpPr>
                <a:spLocks noChangeArrowheads="1"/>
              </p:cNvSpPr>
              <p:nvPr/>
            </p:nvSpPr>
            <p:spPr bwMode="auto">
              <a:xfrm>
                <a:off x="1068" y="1997"/>
                <a:ext cx="5" cy="81"/>
              </a:xfrm>
              <a:prstGeom prst="rect">
                <a:avLst/>
              </a:prstGeom>
              <a:solidFill>
                <a:srgbClr val="0000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09" name="Rectangle 426"/>
              <p:cNvSpPr>
                <a:spLocks noChangeArrowheads="1"/>
              </p:cNvSpPr>
              <p:nvPr/>
            </p:nvSpPr>
            <p:spPr bwMode="auto">
              <a:xfrm>
                <a:off x="1073" y="1997"/>
                <a:ext cx="5" cy="81"/>
              </a:xfrm>
              <a:prstGeom prst="rect">
                <a:avLst/>
              </a:prstGeom>
              <a:solidFill>
                <a:srgbClr val="0000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10" name="Rectangle 427"/>
              <p:cNvSpPr>
                <a:spLocks noChangeArrowheads="1"/>
              </p:cNvSpPr>
              <p:nvPr/>
            </p:nvSpPr>
            <p:spPr bwMode="auto">
              <a:xfrm>
                <a:off x="1078" y="1997"/>
                <a:ext cx="5" cy="81"/>
              </a:xfrm>
              <a:prstGeom prst="rect">
                <a:avLst/>
              </a:prstGeom>
              <a:solidFill>
                <a:srgbClr val="0000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11" name="Rectangle 428"/>
              <p:cNvSpPr>
                <a:spLocks noChangeArrowheads="1"/>
              </p:cNvSpPr>
              <p:nvPr/>
            </p:nvSpPr>
            <p:spPr bwMode="auto">
              <a:xfrm>
                <a:off x="1083" y="1997"/>
                <a:ext cx="5" cy="81"/>
              </a:xfrm>
              <a:prstGeom prst="rect">
                <a:avLst/>
              </a:prstGeom>
              <a:solidFill>
                <a:srgbClr val="0000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12" name="Rectangle 429"/>
              <p:cNvSpPr>
                <a:spLocks noChangeArrowheads="1"/>
              </p:cNvSpPr>
              <p:nvPr/>
            </p:nvSpPr>
            <p:spPr bwMode="auto">
              <a:xfrm>
                <a:off x="1088" y="1997"/>
                <a:ext cx="5" cy="81"/>
              </a:xfrm>
              <a:prstGeom prst="rect">
                <a:avLst/>
              </a:prstGeom>
              <a:solidFill>
                <a:srgbClr val="0000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13" name="Rectangle 430"/>
              <p:cNvSpPr>
                <a:spLocks noChangeArrowheads="1"/>
              </p:cNvSpPr>
              <p:nvPr/>
            </p:nvSpPr>
            <p:spPr bwMode="auto">
              <a:xfrm>
                <a:off x="1093" y="1997"/>
                <a:ext cx="6" cy="81"/>
              </a:xfrm>
              <a:prstGeom prst="rect">
                <a:avLst/>
              </a:prstGeom>
              <a:solidFill>
                <a:srgbClr val="0000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14" name="Rectangle 431"/>
              <p:cNvSpPr>
                <a:spLocks noChangeArrowheads="1"/>
              </p:cNvSpPr>
              <p:nvPr/>
            </p:nvSpPr>
            <p:spPr bwMode="auto">
              <a:xfrm>
                <a:off x="1099" y="1997"/>
                <a:ext cx="5" cy="81"/>
              </a:xfrm>
              <a:prstGeom prst="rect">
                <a:avLst/>
              </a:prstGeom>
              <a:solidFill>
                <a:srgbClr val="0000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15" name="Rectangle 432"/>
              <p:cNvSpPr>
                <a:spLocks noChangeArrowheads="1"/>
              </p:cNvSpPr>
              <p:nvPr/>
            </p:nvSpPr>
            <p:spPr bwMode="auto">
              <a:xfrm>
                <a:off x="1104" y="1997"/>
                <a:ext cx="5" cy="81"/>
              </a:xfrm>
              <a:prstGeom prst="rect">
                <a:avLst/>
              </a:prstGeom>
              <a:solidFill>
                <a:srgbClr val="0000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16" name="Rectangle 433"/>
              <p:cNvSpPr>
                <a:spLocks noChangeArrowheads="1"/>
              </p:cNvSpPr>
              <p:nvPr/>
            </p:nvSpPr>
            <p:spPr bwMode="auto">
              <a:xfrm>
                <a:off x="1109" y="1997"/>
                <a:ext cx="5" cy="81"/>
              </a:xfrm>
              <a:prstGeom prst="rect">
                <a:avLst/>
              </a:prstGeom>
              <a:solidFill>
                <a:srgbClr val="0000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17" name="Rectangle 434"/>
              <p:cNvSpPr>
                <a:spLocks noChangeArrowheads="1"/>
              </p:cNvSpPr>
              <p:nvPr/>
            </p:nvSpPr>
            <p:spPr bwMode="auto">
              <a:xfrm>
                <a:off x="1114" y="1997"/>
                <a:ext cx="5" cy="81"/>
              </a:xfrm>
              <a:prstGeom prst="rect">
                <a:avLst/>
              </a:prstGeom>
              <a:solidFill>
                <a:srgbClr val="0000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18" name="Rectangle 435"/>
              <p:cNvSpPr>
                <a:spLocks noChangeArrowheads="1"/>
              </p:cNvSpPr>
              <p:nvPr/>
            </p:nvSpPr>
            <p:spPr bwMode="auto">
              <a:xfrm>
                <a:off x="1119" y="1997"/>
                <a:ext cx="5" cy="81"/>
              </a:xfrm>
              <a:prstGeom prst="rect">
                <a:avLst/>
              </a:prstGeom>
              <a:solidFill>
                <a:srgbClr val="0000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19" name="Rectangle 436"/>
              <p:cNvSpPr>
                <a:spLocks noChangeArrowheads="1"/>
              </p:cNvSpPr>
              <p:nvPr/>
            </p:nvSpPr>
            <p:spPr bwMode="auto">
              <a:xfrm>
                <a:off x="1124" y="1997"/>
                <a:ext cx="5" cy="81"/>
              </a:xfrm>
              <a:prstGeom prst="rect">
                <a:avLst/>
              </a:prstGeom>
              <a:solidFill>
                <a:srgbClr val="0000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20" name="Rectangle 437"/>
              <p:cNvSpPr>
                <a:spLocks noChangeArrowheads="1"/>
              </p:cNvSpPr>
              <p:nvPr/>
            </p:nvSpPr>
            <p:spPr bwMode="auto">
              <a:xfrm>
                <a:off x="1129" y="1997"/>
                <a:ext cx="5" cy="81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21" name="Rectangle 438"/>
              <p:cNvSpPr>
                <a:spLocks noChangeArrowheads="1"/>
              </p:cNvSpPr>
              <p:nvPr/>
            </p:nvSpPr>
            <p:spPr bwMode="auto">
              <a:xfrm>
                <a:off x="1134" y="1997"/>
                <a:ext cx="5" cy="81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22" name="Rectangle 439"/>
              <p:cNvSpPr>
                <a:spLocks noChangeArrowheads="1"/>
              </p:cNvSpPr>
              <p:nvPr/>
            </p:nvSpPr>
            <p:spPr bwMode="auto">
              <a:xfrm>
                <a:off x="1139" y="1997"/>
                <a:ext cx="5" cy="81"/>
              </a:xfrm>
              <a:prstGeom prst="rect">
                <a:avLst/>
              </a:prstGeom>
              <a:solidFill>
                <a:srgbClr val="0000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23" name="Rectangle 440"/>
              <p:cNvSpPr>
                <a:spLocks noChangeArrowheads="1"/>
              </p:cNvSpPr>
              <p:nvPr/>
            </p:nvSpPr>
            <p:spPr bwMode="auto">
              <a:xfrm>
                <a:off x="1144" y="1997"/>
                <a:ext cx="5" cy="81"/>
              </a:xfrm>
              <a:prstGeom prst="rect">
                <a:avLst/>
              </a:prstGeom>
              <a:solidFill>
                <a:srgbClr val="0000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24" name="Rectangle 441"/>
              <p:cNvSpPr>
                <a:spLocks noChangeArrowheads="1"/>
              </p:cNvSpPr>
              <p:nvPr/>
            </p:nvSpPr>
            <p:spPr bwMode="auto">
              <a:xfrm>
                <a:off x="1149" y="1997"/>
                <a:ext cx="6" cy="81"/>
              </a:xfrm>
              <a:prstGeom prst="rect">
                <a:avLst/>
              </a:prstGeom>
              <a:solidFill>
                <a:srgbClr val="0000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25" name="Rectangle 442"/>
              <p:cNvSpPr>
                <a:spLocks noChangeArrowheads="1"/>
              </p:cNvSpPr>
              <p:nvPr/>
            </p:nvSpPr>
            <p:spPr bwMode="auto">
              <a:xfrm>
                <a:off x="1155" y="1997"/>
                <a:ext cx="5" cy="81"/>
              </a:xfrm>
              <a:prstGeom prst="rect">
                <a:avLst/>
              </a:prstGeom>
              <a:solidFill>
                <a:srgbClr val="0000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26" name="Rectangle 443"/>
              <p:cNvSpPr>
                <a:spLocks noChangeArrowheads="1"/>
              </p:cNvSpPr>
              <p:nvPr/>
            </p:nvSpPr>
            <p:spPr bwMode="auto">
              <a:xfrm>
                <a:off x="1160" y="1997"/>
                <a:ext cx="5" cy="81"/>
              </a:xfrm>
              <a:prstGeom prst="rect">
                <a:avLst/>
              </a:prstGeom>
              <a:solidFill>
                <a:srgbClr val="0000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27" name="Rectangle 444"/>
              <p:cNvSpPr>
                <a:spLocks noChangeArrowheads="1"/>
              </p:cNvSpPr>
              <p:nvPr/>
            </p:nvSpPr>
            <p:spPr bwMode="auto">
              <a:xfrm>
                <a:off x="1165" y="1997"/>
                <a:ext cx="5" cy="81"/>
              </a:xfrm>
              <a:prstGeom prst="rect">
                <a:avLst/>
              </a:prstGeom>
              <a:solidFill>
                <a:srgbClr val="0000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28" name="Rectangle 445"/>
              <p:cNvSpPr>
                <a:spLocks noChangeArrowheads="1"/>
              </p:cNvSpPr>
              <p:nvPr/>
            </p:nvSpPr>
            <p:spPr bwMode="auto">
              <a:xfrm>
                <a:off x="1170" y="1997"/>
                <a:ext cx="5" cy="81"/>
              </a:xfrm>
              <a:prstGeom prst="rect">
                <a:avLst/>
              </a:prstGeom>
              <a:solidFill>
                <a:srgbClr val="0000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29" name="Rectangle 446"/>
              <p:cNvSpPr>
                <a:spLocks noChangeArrowheads="1"/>
              </p:cNvSpPr>
              <p:nvPr/>
            </p:nvSpPr>
            <p:spPr bwMode="auto">
              <a:xfrm>
                <a:off x="1175" y="1997"/>
                <a:ext cx="5" cy="81"/>
              </a:xfrm>
              <a:prstGeom prst="rect">
                <a:avLst/>
              </a:prstGeom>
              <a:solidFill>
                <a:srgbClr val="0000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30" name="Rectangle 447"/>
              <p:cNvSpPr>
                <a:spLocks noChangeArrowheads="1"/>
              </p:cNvSpPr>
              <p:nvPr/>
            </p:nvSpPr>
            <p:spPr bwMode="auto">
              <a:xfrm>
                <a:off x="1180" y="1997"/>
                <a:ext cx="5" cy="81"/>
              </a:xfrm>
              <a:prstGeom prst="rect">
                <a:avLst/>
              </a:prstGeom>
              <a:solidFill>
                <a:srgbClr val="0000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31" name="Rectangle 448"/>
              <p:cNvSpPr>
                <a:spLocks noChangeArrowheads="1"/>
              </p:cNvSpPr>
              <p:nvPr/>
            </p:nvSpPr>
            <p:spPr bwMode="auto">
              <a:xfrm>
                <a:off x="1185" y="1997"/>
                <a:ext cx="5" cy="81"/>
              </a:xfrm>
              <a:prstGeom prst="rect">
                <a:avLst/>
              </a:prstGeom>
              <a:solidFill>
                <a:srgbClr val="0000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32" name="Rectangle 449"/>
              <p:cNvSpPr>
                <a:spLocks noChangeArrowheads="1"/>
              </p:cNvSpPr>
              <p:nvPr/>
            </p:nvSpPr>
            <p:spPr bwMode="auto">
              <a:xfrm>
                <a:off x="1190" y="1997"/>
                <a:ext cx="5" cy="81"/>
              </a:xfrm>
              <a:prstGeom prst="rect">
                <a:avLst/>
              </a:prstGeom>
              <a:solidFill>
                <a:srgbClr val="0000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33" name="Rectangle 450"/>
              <p:cNvSpPr>
                <a:spLocks noChangeArrowheads="1"/>
              </p:cNvSpPr>
              <p:nvPr/>
            </p:nvSpPr>
            <p:spPr bwMode="auto">
              <a:xfrm>
                <a:off x="1195" y="1997"/>
                <a:ext cx="5" cy="81"/>
              </a:xfrm>
              <a:prstGeom prst="rect">
                <a:avLst/>
              </a:prstGeom>
              <a:solidFill>
                <a:srgbClr val="0000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34" name="Rectangle 451"/>
              <p:cNvSpPr>
                <a:spLocks noChangeArrowheads="1"/>
              </p:cNvSpPr>
              <p:nvPr/>
            </p:nvSpPr>
            <p:spPr bwMode="auto">
              <a:xfrm>
                <a:off x="1200" y="1997"/>
                <a:ext cx="5" cy="81"/>
              </a:xfrm>
              <a:prstGeom prst="rect">
                <a:avLst/>
              </a:prstGeom>
              <a:solidFill>
                <a:srgbClr val="0000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35" name="Rectangle 452"/>
              <p:cNvSpPr>
                <a:spLocks noChangeArrowheads="1"/>
              </p:cNvSpPr>
              <p:nvPr/>
            </p:nvSpPr>
            <p:spPr bwMode="auto">
              <a:xfrm>
                <a:off x="1205" y="1997"/>
                <a:ext cx="5" cy="81"/>
              </a:xfrm>
              <a:prstGeom prst="rect">
                <a:avLst/>
              </a:prstGeom>
              <a:solidFill>
                <a:srgbClr val="0000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36" name="Rectangle 453"/>
              <p:cNvSpPr>
                <a:spLocks noChangeArrowheads="1"/>
              </p:cNvSpPr>
              <p:nvPr/>
            </p:nvSpPr>
            <p:spPr bwMode="auto">
              <a:xfrm>
                <a:off x="1210" y="1997"/>
                <a:ext cx="6" cy="81"/>
              </a:xfrm>
              <a:prstGeom prst="rect">
                <a:avLst/>
              </a:prstGeom>
              <a:solidFill>
                <a:srgbClr val="0000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37" name="Rectangle 454"/>
              <p:cNvSpPr>
                <a:spLocks noChangeArrowheads="1"/>
              </p:cNvSpPr>
              <p:nvPr/>
            </p:nvSpPr>
            <p:spPr bwMode="auto">
              <a:xfrm>
                <a:off x="1216" y="1997"/>
                <a:ext cx="5" cy="81"/>
              </a:xfrm>
              <a:prstGeom prst="rect">
                <a:avLst/>
              </a:prstGeom>
              <a:solidFill>
                <a:srgbClr val="0000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38" name="Rectangle 455"/>
              <p:cNvSpPr>
                <a:spLocks noChangeArrowheads="1"/>
              </p:cNvSpPr>
              <p:nvPr/>
            </p:nvSpPr>
            <p:spPr bwMode="auto">
              <a:xfrm>
                <a:off x="1221" y="1997"/>
                <a:ext cx="5" cy="81"/>
              </a:xfrm>
              <a:prstGeom prst="rect">
                <a:avLst/>
              </a:prstGeom>
              <a:solidFill>
                <a:srgbClr val="0000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39" name="Rectangle 456"/>
              <p:cNvSpPr>
                <a:spLocks noChangeArrowheads="1"/>
              </p:cNvSpPr>
              <p:nvPr/>
            </p:nvSpPr>
            <p:spPr bwMode="auto">
              <a:xfrm>
                <a:off x="1226" y="1997"/>
                <a:ext cx="5" cy="81"/>
              </a:xfrm>
              <a:prstGeom prst="rect">
                <a:avLst/>
              </a:prstGeom>
              <a:solidFill>
                <a:srgbClr val="0000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40" name="Rectangle 457"/>
              <p:cNvSpPr>
                <a:spLocks noChangeArrowheads="1"/>
              </p:cNvSpPr>
              <p:nvPr/>
            </p:nvSpPr>
            <p:spPr bwMode="auto">
              <a:xfrm>
                <a:off x="1231" y="1997"/>
                <a:ext cx="5" cy="81"/>
              </a:xfrm>
              <a:prstGeom prst="rect">
                <a:avLst/>
              </a:prstGeom>
              <a:solidFill>
                <a:srgbClr val="0000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41" name="Rectangle 458"/>
              <p:cNvSpPr>
                <a:spLocks noChangeArrowheads="1"/>
              </p:cNvSpPr>
              <p:nvPr/>
            </p:nvSpPr>
            <p:spPr bwMode="auto">
              <a:xfrm>
                <a:off x="1236" y="1997"/>
                <a:ext cx="5" cy="81"/>
              </a:xfrm>
              <a:prstGeom prst="rect">
                <a:avLst/>
              </a:prstGeom>
              <a:solidFill>
                <a:srgbClr val="0000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42" name="Rectangle 459"/>
              <p:cNvSpPr>
                <a:spLocks noChangeArrowheads="1"/>
              </p:cNvSpPr>
              <p:nvPr/>
            </p:nvSpPr>
            <p:spPr bwMode="auto">
              <a:xfrm>
                <a:off x="1241" y="1997"/>
                <a:ext cx="5" cy="81"/>
              </a:xfrm>
              <a:prstGeom prst="rect">
                <a:avLst/>
              </a:prstGeom>
              <a:solidFill>
                <a:srgbClr val="0000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43" name="Rectangle 460"/>
              <p:cNvSpPr>
                <a:spLocks noChangeArrowheads="1"/>
              </p:cNvSpPr>
              <p:nvPr/>
            </p:nvSpPr>
            <p:spPr bwMode="auto">
              <a:xfrm>
                <a:off x="1246" y="1997"/>
                <a:ext cx="5" cy="81"/>
              </a:xfrm>
              <a:prstGeom prst="rect">
                <a:avLst/>
              </a:prstGeom>
              <a:solidFill>
                <a:srgbClr val="0000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44" name="Rectangle 461"/>
              <p:cNvSpPr>
                <a:spLocks noChangeArrowheads="1"/>
              </p:cNvSpPr>
              <p:nvPr/>
            </p:nvSpPr>
            <p:spPr bwMode="auto">
              <a:xfrm>
                <a:off x="1251" y="1997"/>
                <a:ext cx="5" cy="81"/>
              </a:xfrm>
              <a:prstGeom prst="rect">
                <a:avLst/>
              </a:prstGeom>
              <a:solidFill>
                <a:srgbClr val="0000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45" name="Rectangle 462"/>
              <p:cNvSpPr>
                <a:spLocks noChangeArrowheads="1"/>
              </p:cNvSpPr>
              <p:nvPr/>
            </p:nvSpPr>
            <p:spPr bwMode="auto">
              <a:xfrm>
                <a:off x="1256" y="1997"/>
                <a:ext cx="5" cy="81"/>
              </a:xfrm>
              <a:prstGeom prst="rect">
                <a:avLst/>
              </a:prstGeom>
              <a:solidFill>
                <a:srgbClr val="0000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46" name="Rectangle 463"/>
              <p:cNvSpPr>
                <a:spLocks noChangeArrowheads="1"/>
              </p:cNvSpPr>
              <p:nvPr/>
            </p:nvSpPr>
            <p:spPr bwMode="auto">
              <a:xfrm>
                <a:off x="1261" y="1997"/>
                <a:ext cx="5" cy="81"/>
              </a:xfrm>
              <a:prstGeom prst="rect">
                <a:avLst/>
              </a:prstGeom>
              <a:solidFill>
                <a:srgbClr val="0000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47" name="Rectangle 464"/>
              <p:cNvSpPr>
                <a:spLocks noChangeArrowheads="1"/>
              </p:cNvSpPr>
              <p:nvPr/>
            </p:nvSpPr>
            <p:spPr bwMode="auto">
              <a:xfrm>
                <a:off x="1266" y="1997"/>
                <a:ext cx="5" cy="81"/>
              </a:xfrm>
              <a:prstGeom prst="rect">
                <a:avLst/>
              </a:prstGeom>
              <a:solidFill>
                <a:srgbClr val="0000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48" name="Rectangle 465"/>
              <p:cNvSpPr>
                <a:spLocks noChangeArrowheads="1"/>
              </p:cNvSpPr>
              <p:nvPr/>
            </p:nvSpPr>
            <p:spPr bwMode="auto">
              <a:xfrm>
                <a:off x="1271" y="1997"/>
                <a:ext cx="6" cy="81"/>
              </a:xfrm>
              <a:prstGeom prst="rect">
                <a:avLst/>
              </a:prstGeom>
              <a:solidFill>
                <a:srgbClr val="0000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692" name="Rectangle 466"/>
            <p:cNvSpPr>
              <a:spLocks noChangeArrowheads="1"/>
            </p:cNvSpPr>
            <p:nvPr/>
          </p:nvSpPr>
          <p:spPr bwMode="auto">
            <a:xfrm>
              <a:off x="992" y="1997"/>
              <a:ext cx="285" cy="81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1749" name="Rectangle 467"/>
          <p:cNvSpPr>
            <a:spLocks noChangeArrowheads="1"/>
          </p:cNvSpPr>
          <p:nvPr/>
        </p:nvSpPr>
        <p:spPr bwMode="auto">
          <a:xfrm>
            <a:off x="6753454" y="4011103"/>
            <a:ext cx="7588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50" name="Rectangle 468"/>
          <p:cNvSpPr>
            <a:spLocks noChangeArrowheads="1"/>
          </p:cNvSpPr>
          <p:nvPr/>
        </p:nvSpPr>
        <p:spPr bwMode="auto">
          <a:xfrm>
            <a:off x="6834413" y="4058725"/>
            <a:ext cx="5273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 dirty="0">
                <a:solidFill>
                  <a:srgbClr val="FFFFFF"/>
                </a:solidFill>
              </a:rPr>
              <a:t>Pump</a:t>
            </a:r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1751" name="Group 469"/>
          <p:cNvGrpSpPr>
            <a:grpSpLocks/>
          </p:cNvGrpSpPr>
          <p:nvPr/>
        </p:nvGrpSpPr>
        <p:grpSpPr bwMode="auto">
          <a:xfrm>
            <a:off x="6794728" y="3558665"/>
            <a:ext cx="693737" cy="1298575"/>
            <a:chOff x="921" y="2078"/>
            <a:chExt cx="437" cy="818"/>
          </a:xfrm>
        </p:grpSpPr>
        <p:grpSp>
          <p:nvGrpSpPr>
            <p:cNvPr id="1752" name="Group 470"/>
            <p:cNvGrpSpPr>
              <a:grpSpLocks/>
            </p:cNvGrpSpPr>
            <p:nvPr/>
          </p:nvGrpSpPr>
          <p:grpSpPr bwMode="auto">
            <a:xfrm>
              <a:off x="921" y="2078"/>
              <a:ext cx="437" cy="818"/>
              <a:chOff x="921" y="2078"/>
              <a:chExt cx="437" cy="818"/>
            </a:xfrm>
          </p:grpSpPr>
          <p:sp>
            <p:nvSpPr>
              <p:cNvPr id="1754" name="Rectangle 471"/>
              <p:cNvSpPr>
                <a:spLocks noChangeArrowheads="1"/>
              </p:cNvSpPr>
              <p:nvPr/>
            </p:nvSpPr>
            <p:spPr bwMode="auto">
              <a:xfrm>
                <a:off x="921" y="2078"/>
                <a:ext cx="437" cy="5"/>
              </a:xfrm>
              <a:prstGeom prst="rect">
                <a:avLst/>
              </a:prstGeom>
              <a:solidFill>
                <a:srgbClr val="0000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55" name="Rectangle 472"/>
              <p:cNvSpPr>
                <a:spLocks noChangeArrowheads="1"/>
              </p:cNvSpPr>
              <p:nvPr/>
            </p:nvSpPr>
            <p:spPr bwMode="auto">
              <a:xfrm>
                <a:off x="921" y="2083"/>
                <a:ext cx="437" cy="5"/>
              </a:xfrm>
              <a:prstGeom prst="rect">
                <a:avLst/>
              </a:prstGeom>
              <a:solidFill>
                <a:srgbClr val="0000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56" name="Rectangle 473"/>
              <p:cNvSpPr>
                <a:spLocks noChangeArrowheads="1"/>
              </p:cNvSpPr>
              <p:nvPr/>
            </p:nvSpPr>
            <p:spPr bwMode="auto">
              <a:xfrm>
                <a:off x="921" y="2088"/>
                <a:ext cx="437" cy="6"/>
              </a:xfrm>
              <a:prstGeom prst="rect">
                <a:avLst/>
              </a:prstGeom>
              <a:solidFill>
                <a:srgbClr val="0000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57" name="Rectangle 474"/>
              <p:cNvSpPr>
                <a:spLocks noChangeArrowheads="1"/>
              </p:cNvSpPr>
              <p:nvPr/>
            </p:nvSpPr>
            <p:spPr bwMode="auto">
              <a:xfrm>
                <a:off x="921" y="2094"/>
                <a:ext cx="437" cy="5"/>
              </a:xfrm>
              <a:prstGeom prst="rect">
                <a:avLst/>
              </a:prstGeom>
              <a:solidFill>
                <a:srgbClr val="0000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58" name="Rectangle 475"/>
              <p:cNvSpPr>
                <a:spLocks noChangeArrowheads="1"/>
              </p:cNvSpPr>
              <p:nvPr/>
            </p:nvSpPr>
            <p:spPr bwMode="auto">
              <a:xfrm>
                <a:off x="921" y="2099"/>
                <a:ext cx="437" cy="5"/>
              </a:xfrm>
              <a:prstGeom prst="rect">
                <a:avLst/>
              </a:prstGeom>
              <a:solidFill>
                <a:srgbClr val="0000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59" name="Rectangle 476"/>
              <p:cNvSpPr>
                <a:spLocks noChangeArrowheads="1"/>
              </p:cNvSpPr>
              <p:nvPr/>
            </p:nvSpPr>
            <p:spPr bwMode="auto">
              <a:xfrm>
                <a:off x="921" y="2104"/>
                <a:ext cx="437" cy="5"/>
              </a:xfrm>
              <a:prstGeom prst="rect">
                <a:avLst/>
              </a:prstGeom>
              <a:solidFill>
                <a:srgbClr val="0000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60" name="Rectangle 477"/>
              <p:cNvSpPr>
                <a:spLocks noChangeArrowheads="1"/>
              </p:cNvSpPr>
              <p:nvPr/>
            </p:nvSpPr>
            <p:spPr bwMode="auto">
              <a:xfrm>
                <a:off x="921" y="2109"/>
                <a:ext cx="437" cy="5"/>
              </a:xfrm>
              <a:prstGeom prst="rect">
                <a:avLst/>
              </a:prstGeom>
              <a:solidFill>
                <a:srgbClr val="0000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61" name="Rectangle 478"/>
              <p:cNvSpPr>
                <a:spLocks noChangeArrowheads="1"/>
              </p:cNvSpPr>
              <p:nvPr/>
            </p:nvSpPr>
            <p:spPr bwMode="auto">
              <a:xfrm>
                <a:off x="921" y="2114"/>
                <a:ext cx="437" cy="5"/>
              </a:xfrm>
              <a:prstGeom prst="rect">
                <a:avLst/>
              </a:prstGeom>
              <a:solidFill>
                <a:srgbClr val="0000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62" name="Rectangle 479"/>
              <p:cNvSpPr>
                <a:spLocks noChangeArrowheads="1"/>
              </p:cNvSpPr>
              <p:nvPr/>
            </p:nvSpPr>
            <p:spPr bwMode="auto">
              <a:xfrm>
                <a:off x="921" y="2119"/>
                <a:ext cx="437" cy="5"/>
              </a:xfrm>
              <a:prstGeom prst="rect">
                <a:avLst/>
              </a:prstGeom>
              <a:solidFill>
                <a:srgbClr val="00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63" name="Rectangle 480"/>
              <p:cNvSpPr>
                <a:spLocks noChangeArrowheads="1"/>
              </p:cNvSpPr>
              <p:nvPr/>
            </p:nvSpPr>
            <p:spPr bwMode="auto">
              <a:xfrm>
                <a:off x="921" y="2124"/>
                <a:ext cx="437" cy="5"/>
              </a:xfrm>
              <a:prstGeom prst="rect">
                <a:avLst/>
              </a:prstGeom>
              <a:solidFill>
                <a:srgbClr val="0000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64" name="Rectangle 481"/>
              <p:cNvSpPr>
                <a:spLocks noChangeArrowheads="1"/>
              </p:cNvSpPr>
              <p:nvPr/>
            </p:nvSpPr>
            <p:spPr bwMode="auto">
              <a:xfrm>
                <a:off x="921" y="2129"/>
                <a:ext cx="437" cy="5"/>
              </a:xfrm>
              <a:prstGeom prst="rect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65" name="Rectangle 482"/>
              <p:cNvSpPr>
                <a:spLocks noChangeArrowheads="1"/>
              </p:cNvSpPr>
              <p:nvPr/>
            </p:nvSpPr>
            <p:spPr bwMode="auto">
              <a:xfrm>
                <a:off x="921" y="2134"/>
                <a:ext cx="437" cy="5"/>
              </a:xfrm>
              <a:prstGeom prst="rect">
                <a:avLst/>
              </a:prstGeom>
              <a:solidFill>
                <a:srgbClr val="0000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66" name="Rectangle 483"/>
              <p:cNvSpPr>
                <a:spLocks noChangeArrowheads="1"/>
              </p:cNvSpPr>
              <p:nvPr/>
            </p:nvSpPr>
            <p:spPr bwMode="auto">
              <a:xfrm>
                <a:off x="921" y="2139"/>
                <a:ext cx="437" cy="5"/>
              </a:xfrm>
              <a:prstGeom prst="rect">
                <a:avLst/>
              </a:prstGeom>
              <a:solidFill>
                <a:srgbClr val="0000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67" name="Rectangle 484"/>
              <p:cNvSpPr>
                <a:spLocks noChangeArrowheads="1"/>
              </p:cNvSpPr>
              <p:nvPr/>
            </p:nvSpPr>
            <p:spPr bwMode="auto">
              <a:xfrm>
                <a:off x="921" y="2144"/>
                <a:ext cx="437" cy="5"/>
              </a:xfrm>
              <a:prstGeom prst="rect">
                <a:avLst/>
              </a:prstGeom>
              <a:solidFill>
                <a:srgbClr val="0000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68" name="Rectangle 485"/>
              <p:cNvSpPr>
                <a:spLocks noChangeArrowheads="1"/>
              </p:cNvSpPr>
              <p:nvPr/>
            </p:nvSpPr>
            <p:spPr bwMode="auto">
              <a:xfrm>
                <a:off x="921" y="2149"/>
                <a:ext cx="437" cy="6"/>
              </a:xfrm>
              <a:prstGeom prst="rect">
                <a:avLst/>
              </a:prstGeom>
              <a:solidFill>
                <a:srgbClr val="0000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69" name="Rectangle 486"/>
              <p:cNvSpPr>
                <a:spLocks noChangeArrowheads="1"/>
              </p:cNvSpPr>
              <p:nvPr/>
            </p:nvSpPr>
            <p:spPr bwMode="auto">
              <a:xfrm>
                <a:off x="921" y="2155"/>
                <a:ext cx="437" cy="5"/>
              </a:xfrm>
              <a:prstGeom prst="rect">
                <a:avLst/>
              </a:prstGeom>
              <a:solidFill>
                <a:srgbClr val="0000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70" name="Rectangle 487"/>
              <p:cNvSpPr>
                <a:spLocks noChangeArrowheads="1"/>
              </p:cNvSpPr>
              <p:nvPr/>
            </p:nvSpPr>
            <p:spPr bwMode="auto">
              <a:xfrm>
                <a:off x="921" y="2160"/>
                <a:ext cx="437" cy="5"/>
              </a:xfrm>
              <a:prstGeom prst="rect">
                <a:avLst/>
              </a:prstGeom>
              <a:solidFill>
                <a:srgbClr val="0000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71" name="Rectangle 488"/>
              <p:cNvSpPr>
                <a:spLocks noChangeArrowheads="1"/>
              </p:cNvSpPr>
              <p:nvPr/>
            </p:nvSpPr>
            <p:spPr bwMode="auto">
              <a:xfrm>
                <a:off x="921" y="2165"/>
                <a:ext cx="437" cy="5"/>
              </a:xfrm>
              <a:prstGeom prst="rect">
                <a:avLst/>
              </a:prstGeom>
              <a:solidFill>
                <a:srgbClr val="0000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72" name="Rectangle 489"/>
              <p:cNvSpPr>
                <a:spLocks noChangeArrowheads="1"/>
              </p:cNvSpPr>
              <p:nvPr/>
            </p:nvSpPr>
            <p:spPr bwMode="auto">
              <a:xfrm>
                <a:off x="921" y="2170"/>
                <a:ext cx="437" cy="5"/>
              </a:xfrm>
              <a:prstGeom prst="rect">
                <a:avLst/>
              </a:prstGeom>
              <a:solidFill>
                <a:srgbClr val="0000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73" name="Rectangle 490"/>
              <p:cNvSpPr>
                <a:spLocks noChangeArrowheads="1"/>
              </p:cNvSpPr>
              <p:nvPr/>
            </p:nvSpPr>
            <p:spPr bwMode="auto">
              <a:xfrm>
                <a:off x="921" y="2175"/>
                <a:ext cx="437" cy="5"/>
              </a:xfrm>
              <a:prstGeom prst="rect">
                <a:avLst/>
              </a:prstGeom>
              <a:solidFill>
                <a:srgbClr val="0000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74" name="Rectangle 491"/>
              <p:cNvSpPr>
                <a:spLocks noChangeArrowheads="1"/>
              </p:cNvSpPr>
              <p:nvPr/>
            </p:nvSpPr>
            <p:spPr bwMode="auto">
              <a:xfrm>
                <a:off x="921" y="2180"/>
                <a:ext cx="437" cy="5"/>
              </a:xfrm>
              <a:prstGeom prst="rect">
                <a:avLst/>
              </a:prstGeom>
              <a:solidFill>
                <a:srgbClr val="000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75" name="Rectangle 492"/>
              <p:cNvSpPr>
                <a:spLocks noChangeArrowheads="1"/>
              </p:cNvSpPr>
              <p:nvPr/>
            </p:nvSpPr>
            <p:spPr bwMode="auto">
              <a:xfrm>
                <a:off x="921" y="2185"/>
                <a:ext cx="437" cy="5"/>
              </a:xfrm>
              <a:prstGeom prst="rect">
                <a:avLst/>
              </a:prstGeom>
              <a:solidFill>
                <a:srgbClr val="0000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76" name="Rectangle 493"/>
              <p:cNvSpPr>
                <a:spLocks noChangeArrowheads="1"/>
              </p:cNvSpPr>
              <p:nvPr/>
            </p:nvSpPr>
            <p:spPr bwMode="auto">
              <a:xfrm>
                <a:off x="921" y="2190"/>
                <a:ext cx="437" cy="5"/>
              </a:xfrm>
              <a:prstGeom prst="rect">
                <a:avLst/>
              </a:prstGeom>
              <a:solidFill>
                <a:srgbClr val="0000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77" name="Rectangle 494"/>
              <p:cNvSpPr>
                <a:spLocks noChangeArrowheads="1"/>
              </p:cNvSpPr>
              <p:nvPr/>
            </p:nvSpPr>
            <p:spPr bwMode="auto">
              <a:xfrm>
                <a:off x="921" y="2195"/>
                <a:ext cx="437" cy="5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78" name="Rectangle 495"/>
              <p:cNvSpPr>
                <a:spLocks noChangeArrowheads="1"/>
              </p:cNvSpPr>
              <p:nvPr/>
            </p:nvSpPr>
            <p:spPr bwMode="auto">
              <a:xfrm>
                <a:off x="921" y="2200"/>
                <a:ext cx="437" cy="5"/>
              </a:xfrm>
              <a:prstGeom prst="rect">
                <a:avLst/>
              </a:prstGeom>
              <a:solidFill>
                <a:srgbClr val="0000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79" name="Rectangle 496"/>
              <p:cNvSpPr>
                <a:spLocks noChangeArrowheads="1"/>
              </p:cNvSpPr>
              <p:nvPr/>
            </p:nvSpPr>
            <p:spPr bwMode="auto">
              <a:xfrm>
                <a:off x="921" y="2205"/>
                <a:ext cx="437" cy="5"/>
              </a:xfrm>
              <a:prstGeom prst="rect">
                <a:avLst/>
              </a:prstGeom>
              <a:solidFill>
                <a:srgbClr val="0000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80" name="Rectangle 497"/>
              <p:cNvSpPr>
                <a:spLocks noChangeArrowheads="1"/>
              </p:cNvSpPr>
              <p:nvPr/>
            </p:nvSpPr>
            <p:spPr bwMode="auto">
              <a:xfrm>
                <a:off x="921" y="2210"/>
                <a:ext cx="437" cy="6"/>
              </a:xfrm>
              <a:prstGeom prst="rect">
                <a:avLst/>
              </a:prstGeom>
              <a:solidFill>
                <a:srgbClr val="0000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81" name="Rectangle 498"/>
              <p:cNvSpPr>
                <a:spLocks noChangeArrowheads="1"/>
              </p:cNvSpPr>
              <p:nvPr/>
            </p:nvSpPr>
            <p:spPr bwMode="auto">
              <a:xfrm>
                <a:off x="921" y="2216"/>
                <a:ext cx="437" cy="5"/>
              </a:xfrm>
              <a:prstGeom prst="rect">
                <a:avLst/>
              </a:prstGeom>
              <a:solidFill>
                <a:srgbClr val="0000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82" name="Rectangle 499"/>
              <p:cNvSpPr>
                <a:spLocks noChangeArrowheads="1"/>
              </p:cNvSpPr>
              <p:nvPr/>
            </p:nvSpPr>
            <p:spPr bwMode="auto">
              <a:xfrm>
                <a:off x="921" y="2221"/>
                <a:ext cx="437" cy="5"/>
              </a:xfrm>
              <a:prstGeom prst="rect">
                <a:avLst/>
              </a:prstGeom>
              <a:solidFill>
                <a:srgbClr val="0000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83" name="Rectangle 500"/>
              <p:cNvSpPr>
                <a:spLocks noChangeArrowheads="1"/>
              </p:cNvSpPr>
              <p:nvPr/>
            </p:nvSpPr>
            <p:spPr bwMode="auto">
              <a:xfrm>
                <a:off x="921" y="2226"/>
                <a:ext cx="437" cy="5"/>
              </a:xfrm>
              <a:prstGeom prst="rect">
                <a:avLst/>
              </a:prstGeom>
              <a:solidFill>
                <a:srgbClr val="0000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84" name="Rectangle 501"/>
              <p:cNvSpPr>
                <a:spLocks noChangeArrowheads="1"/>
              </p:cNvSpPr>
              <p:nvPr/>
            </p:nvSpPr>
            <p:spPr bwMode="auto">
              <a:xfrm>
                <a:off x="921" y="2231"/>
                <a:ext cx="437" cy="5"/>
              </a:xfrm>
              <a:prstGeom prst="rect">
                <a:avLst/>
              </a:prstGeom>
              <a:solidFill>
                <a:srgbClr val="0000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85" name="Rectangle 502"/>
              <p:cNvSpPr>
                <a:spLocks noChangeArrowheads="1"/>
              </p:cNvSpPr>
              <p:nvPr/>
            </p:nvSpPr>
            <p:spPr bwMode="auto">
              <a:xfrm>
                <a:off x="921" y="2236"/>
                <a:ext cx="437" cy="5"/>
              </a:xfrm>
              <a:prstGeom prst="rect">
                <a:avLst/>
              </a:prstGeom>
              <a:solidFill>
                <a:srgbClr val="0000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86" name="Rectangle 503"/>
              <p:cNvSpPr>
                <a:spLocks noChangeArrowheads="1"/>
              </p:cNvSpPr>
              <p:nvPr/>
            </p:nvSpPr>
            <p:spPr bwMode="auto">
              <a:xfrm>
                <a:off x="921" y="2241"/>
                <a:ext cx="437" cy="5"/>
              </a:xfrm>
              <a:prstGeom prst="rect">
                <a:avLst/>
              </a:prstGeom>
              <a:solidFill>
                <a:srgbClr val="0000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87" name="Rectangle 504"/>
              <p:cNvSpPr>
                <a:spLocks noChangeArrowheads="1"/>
              </p:cNvSpPr>
              <p:nvPr/>
            </p:nvSpPr>
            <p:spPr bwMode="auto">
              <a:xfrm>
                <a:off x="921" y="2246"/>
                <a:ext cx="437" cy="5"/>
              </a:xfrm>
              <a:prstGeom prst="rect">
                <a:avLst/>
              </a:prstGeom>
              <a:solidFill>
                <a:srgbClr val="0000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88" name="Rectangle 505"/>
              <p:cNvSpPr>
                <a:spLocks noChangeArrowheads="1"/>
              </p:cNvSpPr>
              <p:nvPr/>
            </p:nvSpPr>
            <p:spPr bwMode="auto">
              <a:xfrm>
                <a:off x="921" y="2251"/>
                <a:ext cx="437" cy="5"/>
              </a:xfrm>
              <a:prstGeom prst="rect">
                <a:avLst/>
              </a:prstGeom>
              <a:solidFill>
                <a:srgbClr val="0000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89" name="Rectangle 506"/>
              <p:cNvSpPr>
                <a:spLocks noChangeArrowheads="1"/>
              </p:cNvSpPr>
              <p:nvPr/>
            </p:nvSpPr>
            <p:spPr bwMode="auto">
              <a:xfrm>
                <a:off x="921" y="2256"/>
                <a:ext cx="437" cy="5"/>
              </a:xfrm>
              <a:prstGeom prst="rect">
                <a:avLst/>
              </a:prstGeom>
              <a:solidFill>
                <a:srgbClr val="0000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90" name="Rectangle 507"/>
              <p:cNvSpPr>
                <a:spLocks noChangeArrowheads="1"/>
              </p:cNvSpPr>
              <p:nvPr/>
            </p:nvSpPr>
            <p:spPr bwMode="auto">
              <a:xfrm>
                <a:off x="921" y="2261"/>
                <a:ext cx="437" cy="5"/>
              </a:xfrm>
              <a:prstGeom prst="rect">
                <a:avLst/>
              </a:prstGeom>
              <a:solidFill>
                <a:srgbClr val="00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91" name="Rectangle 508"/>
              <p:cNvSpPr>
                <a:spLocks noChangeArrowheads="1"/>
              </p:cNvSpPr>
              <p:nvPr/>
            </p:nvSpPr>
            <p:spPr bwMode="auto">
              <a:xfrm>
                <a:off x="921" y="2266"/>
                <a:ext cx="437" cy="5"/>
              </a:xfrm>
              <a:prstGeom prst="rect">
                <a:avLst/>
              </a:prstGeom>
              <a:solidFill>
                <a:srgbClr val="000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92" name="Rectangle 509"/>
              <p:cNvSpPr>
                <a:spLocks noChangeArrowheads="1"/>
              </p:cNvSpPr>
              <p:nvPr/>
            </p:nvSpPr>
            <p:spPr bwMode="auto">
              <a:xfrm>
                <a:off x="921" y="2271"/>
                <a:ext cx="437" cy="5"/>
              </a:xfrm>
              <a:prstGeom prst="rect">
                <a:avLst/>
              </a:prstGeom>
              <a:solidFill>
                <a:srgbClr val="0000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93" name="Rectangle 510"/>
              <p:cNvSpPr>
                <a:spLocks noChangeArrowheads="1"/>
              </p:cNvSpPr>
              <p:nvPr/>
            </p:nvSpPr>
            <p:spPr bwMode="auto">
              <a:xfrm>
                <a:off x="921" y="2276"/>
                <a:ext cx="437" cy="6"/>
              </a:xfrm>
              <a:prstGeom prst="rect">
                <a:avLst/>
              </a:prstGeom>
              <a:solidFill>
                <a:srgbClr val="0000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94" name="Rectangle 511"/>
              <p:cNvSpPr>
                <a:spLocks noChangeArrowheads="1"/>
              </p:cNvSpPr>
              <p:nvPr/>
            </p:nvSpPr>
            <p:spPr bwMode="auto">
              <a:xfrm>
                <a:off x="921" y="2282"/>
                <a:ext cx="437" cy="5"/>
              </a:xfrm>
              <a:prstGeom prst="rect">
                <a:avLst/>
              </a:prstGeom>
              <a:solidFill>
                <a:srgbClr val="0000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95" name="Rectangle 512"/>
              <p:cNvSpPr>
                <a:spLocks noChangeArrowheads="1"/>
              </p:cNvSpPr>
              <p:nvPr/>
            </p:nvSpPr>
            <p:spPr bwMode="auto">
              <a:xfrm>
                <a:off x="921" y="2287"/>
                <a:ext cx="437" cy="5"/>
              </a:xfrm>
              <a:prstGeom prst="rect">
                <a:avLst/>
              </a:prstGeom>
              <a:solidFill>
                <a:srgbClr val="0000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96" name="Rectangle 513"/>
              <p:cNvSpPr>
                <a:spLocks noChangeArrowheads="1"/>
              </p:cNvSpPr>
              <p:nvPr/>
            </p:nvSpPr>
            <p:spPr bwMode="auto">
              <a:xfrm>
                <a:off x="921" y="2292"/>
                <a:ext cx="437" cy="5"/>
              </a:xfrm>
              <a:prstGeom prst="rect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97" name="Rectangle 514"/>
              <p:cNvSpPr>
                <a:spLocks noChangeArrowheads="1"/>
              </p:cNvSpPr>
              <p:nvPr/>
            </p:nvSpPr>
            <p:spPr bwMode="auto">
              <a:xfrm>
                <a:off x="921" y="2297"/>
                <a:ext cx="437" cy="5"/>
              </a:xfrm>
              <a:prstGeom prst="rect">
                <a:avLst/>
              </a:prstGeom>
              <a:solidFill>
                <a:srgbClr val="0000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98" name="Rectangle 515"/>
              <p:cNvSpPr>
                <a:spLocks noChangeArrowheads="1"/>
              </p:cNvSpPr>
              <p:nvPr/>
            </p:nvSpPr>
            <p:spPr bwMode="auto">
              <a:xfrm>
                <a:off x="921" y="2302"/>
                <a:ext cx="437" cy="5"/>
              </a:xfrm>
              <a:prstGeom prst="rect">
                <a:avLst/>
              </a:prstGeom>
              <a:solidFill>
                <a:srgbClr val="0000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99" name="Rectangle 516"/>
              <p:cNvSpPr>
                <a:spLocks noChangeArrowheads="1"/>
              </p:cNvSpPr>
              <p:nvPr/>
            </p:nvSpPr>
            <p:spPr bwMode="auto">
              <a:xfrm>
                <a:off x="921" y="2307"/>
                <a:ext cx="437" cy="5"/>
              </a:xfrm>
              <a:prstGeom prst="rect">
                <a:avLst/>
              </a:prstGeom>
              <a:solidFill>
                <a:srgbClr val="0000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00" name="Rectangle 517"/>
              <p:cNvSpPr>
                <a:spLocks noChangeArrowheads="1"/>
              </p:cNvSpPr>
              <p:nvPr/>
            </p:nvSpPr>
            <p:spPr bwMode="auto">
              <a:xfrm>
                <a:off x="921" y="2312"/>
                <a:ext cx="437" cy="5"/>
              </a:xfrm>
              <a:prstGeom prst="rect">
                <a:avLst/>
              </a:prstGeom>
              <a:solidFill>
                <a:srgbClr val="0000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01" name="Rectangle 518"/>
              <p:cNvSpPr>
                <a:spLocks noChangeArrowheads="1"/>
              </p:cNvSpPr>
              <p:nvPr/>
            </p:nvSpPr>
            <p:spPr bwMode="auto">
              <a:xfrm>
                <a:off x="921" y="2317"/>
                <a:ext cx="437" cy="5"/>
              </a:xfrm>
              <a:prstGeom prst="rect">
                <a:avLst/>
              </a:prstGeom>
              <a:solidFill>
                <a:srgbClr val="0000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02" name="Rectangle 519"/>
              <p:cNvSpPr>
                <a:spLocks noChangeArrowheads="1"/>
              </p:cNvSpPr>
              <p:nvPr/>
            </p:nvSpPr>
            <p:spPr bwMode="auto">
              <a:xfrm>
                <a:off x="921" y="2322"/>
                <a:ext cx="437" cy="5"/>
              </a:xfrm>
              <a:prstGeom prst="rect">
                <a:avLst/>
              </a:prstGeom>
              <a:solidFill>
                <a:srgbClr val="0000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03" name="Rectangle 520"/>
              <p:cNvSpPr>
                <a:spLocks noChangeArrowheads="1"/>
              </p:cNvSpPr>
              <p:nvPr/>
            </p:nvSpPr>
            <p:spPr bwMode="auto">
              <a:xfrm>
                <a:off x="921" y="2327"/>
                <a:ext cx="437" cy="5"/>
              </a:xfrm>
              <a:prstGeom prst="rect">
                <a:avLst/>
              </a:prstGeom>
              <a:solidFill>
                <a:srgbClr val="0000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04" name="Rectangle 521"/>
              <p:cNvSpPr>
                <a:spLocks noChangeArrowheads="1"/>
              </p:cNvSpPr>
              <p:nvPr/>
            </p:nvSpPr>
            <p:spPr bwMode="auto">
              <a:xfrm>
                <a:off x="921" y="2332"/>
                <a:ext cx="437" cy="5"/>
              </a:xfrm>
              <a:prstGeom prst="rect">
                <a:avLst/>
              </a:prstGeom>
              <a:solidFill>
                <a:srgbClr val="0000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05" name="Rectangle 522"/>
              <p:cNvSpPr>
                <a:spLocks noChangeArrowheads="1"/>
              </p:cNvSpPr>
              <p:nvPr/>
            </p:nvSpPr>
            <p:spPr bwMode="auto">
              <a:xfrm>
                <a:off x="921" y="2337"/>
                <a:ext cx="437" cy="6"/>
              </a:xfrm>
              <a:prstGeom prst="rect">
                <a:avLst/>
              </a:prstGeom>
              <a:solidFill>
                <a:srgbClr val="0000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06" name="Rectangle 523"/>
              <p:cNvSpPr>
                <a:spLocks noChangeArrowheads="1"/>
              </p:cNvSpPr>
              <p:nvPr/>
            </p:nvSpPr>
            <p:spPr bwMode="auto">
              <a:xfrm>
                <a:off x="921" y="2343"/>
                <a:ext cx="437" cy="5"/>
              </a:xfrm>
              <a:prstGeom prst="rect">
                <a:avLst/>
              </a:prstGeom>
              <a:solidFill>
                <a:srgbClr val="000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07" name="Rectangle 524"/>
              <p:cNvSpPr>
                <a:spLocks noChangeArrowheads="1"/>
              </p:cNvSpPr>
              <p:nvPr/>
            </p:nvSpPr>
            <p:spPr bwMode="auto">
              <a:xfrm>
                <a:off x="921" y="2348"/>
                <a:ext cx="437" cy="5"/>
              </a:xfrm>
              <a:prstGeom prst="rect">
                <a:avLst/>
              </a:prstGeom>
              <a:solidFill>
                <a:srgbClr val="0000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08" name="Rectangle 525"/>
              <p:cNvSpPr>
                <a:spLocks noChangeArrowheads="1"/>
              </p:cNvSpPr>
              <p:nvPr/>
            </p:nvSpPr>
            <p:spPr bwMode="auto">
              <a:xfrm>
                <a:off x="921" y="2353"/>
                <a:ext cx="437" cy="5"/>
              </a:xfrm>
              <a:prstGeom prst="rect">
                <a:avLst/>
              </a:prstGeom>
              <a:solidFill>
                <a:srgbClr val="0000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09" name="Rectangle 526"/>
              <p:cNvSpPr>
                <a:spLocks noChangeArrowheads="1"/>
              </p:cNvSpPr>
              <p:nvPr/>
            </p:nvSpPr>
            <p:spPr bwMode="auto">
              <a:xfrm>
                <a:off x="921" y="2358"/>
                <a:ext cx="437" cy="5"/>
              </a:xfrm>
              <a:prstGeom prst="rect">
                <a:avLst/>
              </a:prstGeom>
              <a:solidFill>
                <a:srgbClr val="0000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10" name="Rectangle 527"/>
              <p:cNvSpPr>
                <a:spLocks noChangeArrowheads="1"/>
              </p:cNvSpPr>
              <p:nvPr/>
            </p:nvSpPr>
            <p:spPr bwMode="auto">
              <a:xfrm>
                <a:off x="921" y="2363"/>
                <a:ext cx="437" cy="5"/>
              </a:xfrm>
              <a:prstGeom prst="rect">
                <a:avLst/>
              </a:prstGeom>
              <a:solidFill>
                <a:srgbClr val="0000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11" name="Rectangle 528"/>
              <p:cNvSpPr>
                <a:spLocks noChangeArrowheads="1"/>
              </p:cNvSpPr>
              <p:nvPr/>
            </p:nvSpPr>
            <p:spPr bwMode="auto">
              <a:xfrm>
                <a:off x="921" y="2368"/>
                <a:ext cx="437" cy="5"/>
              </a:xfrm>
              <a:prstGeom prst="rect">
                <a:avLst/>
              </a:prstGeom>
              <a:solidFill>
                <a:srgbClr val="0000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12" name="Rectangle 529"/>
              <p:cNvSpPr>
                <a:spLocks noChangeArrowheads="1"/>
              </p:cNvSpPr>
              <p:nvPr/>
            </p:nvSpPr>
            <p:spPr bwMode="auto">
              <a:xfrm>
                <a:off x="921" y="2373"/>
                <a:ext cx="437" cy="5"/>
              </a:xfrm>
              <a:prstGeom prst="rect">
                <a:avLst/>
              </a:prstGeom>
              <a:solidFill>
                <a:srgbClr val="0000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13" name="Rectangle 530"/>
              <p:cNvSpPr>
                <a:spLocks noChangeArrowheads="1"/>
              </p:cNvSpPr>
              <p:nvPr/>
            </p:nvSpPr>
            <p:spPr bwMode="auto">
              <a:xfrm>
                <a:off x="921" y="2378"/>
                <a:ext cx="437" cy="5"/>
              </a:xfrm>
              <a:prstGeom prst="rect">
                <a:avLst/>
              </a:prstGeom>
              <a:solidFill>
                <a:srgbClr val="0000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14" name="Rectangle 531"/>
              <p:cNvSpPr>
                <a:spLocks noChangeArrowheads="1"/>
              </p:cNvSpPr>
              <p:nvPr/>
            </p:nvSpPr>
            <p:spPr bwMode="auto">
              <a:xfrm>
                <a:off x="921" y="2383"/>
                <a:ext cx="437" cy="5"/>
              </a:xfrm>
              <a:prstGeom prst="rect">
                <a:avLst/>
              </a:prstGeom>
              <a:solidFill>
                <a:srgbClr val="000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15" name="Rectangle 532"/>
              <p:cNvSpPr>
                <a:spLocks noChangeArrowheads="1"/>
              </p:cNvSpPr>
              <p:nvPr/>
            </p:nvSpPr>
            <p:spPr bwMode="auto">
              <a:xfrm>
                <a:off x="921" y="2388"/>
                <a:ext cx="437" cy="5"/>
              </a:xfrm>
              <a:prstGeom prst="rect">
                <a:avLst/>
              </a:prstGeom>
              <a:solidFill>
                <a:srgbClr val="0000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16" name="Rectangle 533"/>
              <p:cNvSpPr>
                <a:spLocks noChangeArrowheads="1"/>
              </p:cNvSpPr>
              <p:nvPr/>
            </p:nvSpPr>
            <p:spPr bwMode="auto">
              <a:xfrm>
                <a:off x="921" y="2393"/>
                <a:ext cx="437" cy="5"/>
              </a:xfrm>
              <a:prstGeom prst="rect">
                <a:avLst/>
              </a:prstGeom>
              <a:solidFill>
                <a:srgbClr val="0000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17" name="Rectangle 534"/>
              <p:cNvSpPr>
                <a:spLocks noChangeArrowheads="1"/>
              </p:cNvSpPr>
              <p:nvPr/>
            </p:nvSpPr>
            <p:spPr bwMode="auto">
              <a:xfrm>
                <a:off x="921" y="2398"/>
                <a:ext cx="437" cy="6"/>
              </a:xfrm>
              <a:prstGeom prst="rect">
                <a:avLst/>
              </a:prstGeom>
              <a:solidFill>
                <a:srgbClr val="0000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18" name="Rectangle 535"/>
              <p:cNvSpPr>
                <a:spLocks noChangeArrowheads="1"/>
              </p:cNvSpPr>
              <p:nvPr/>
            </p:nvSpPr>
            <p:spPr bwMode="auto">
              <a:xfrm>
                <a:off x="921" y="2404"/>
                <a:ext cx="437" cy="5"/>
              </a:xfrm>
              <a:prstGeom prst="rect">
                <a:avLst/>
              </a:prstGeom>
              <a:solidFill>
                <a:srgbClr val="0000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19" name="Rectangle 536"/>
              <p:cNvSpPr>
                <a:spLocks noChangeArrowheads="1"/>
              </p:cNvSpPr>
              <p:nvPr/>
            </p:nvSpPr>
            <p:spPr bwMode="auto">
              <a:xfrm>
                <a:off x="921" y="2409"/>
                <a:ext cx="437" cy="5"/>
              </a:xfrm>
              <a:prstGeom prst="rect">
                <a:avLst/>
              </a:prstGeom>
              <a:solidFill>
                <a:srgbClr val="0000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20" name="Rectangle 537"/>
              <p:cNvSpPr>
                <a:spLocks noChangeArrowheads="1"/>
              </p:cNvSpPr>
              <p:nvPr/>
            </p:nvSpPr>
            <p:spPr bwMode="auto">
              <a:xfrm>
                <a:off x="921" y="2414"/>
                <a:ext cx="437" cy="5"/>
              </a:xfrm>
              <a:prstGeom prst="rect">
                <a:avLst/>
              </a:prstGeom>
              <a:solidFill>
                <a:srgbClr val="0000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21" name="Rectangle 538"/>
              <p:cNvSpPr>
                <a:spLocks noChangeArrowheads="1"/>
              </p:cNvSpPr>
              <p:nvPr/>
            </p:nvSpPr>
            <p:spPr bwMode="auto">
              <a:xfrm>
                <a:off x="921" y="2419"/>
                <a:ext cx="437" cy="5"/>
              </a:xfrm>
              <a:prstGeom prst="rect">
                <a:avLst/>
              </a:prstGeom>
              <a:solidFill>
                <a:srgbClr val="0000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22" name="Rectangle 539"/>
              <p:cNvSpPr>
                <a:spLocks noChangeArrowheads="1"/>
              </p:cNvSpPr>
              <p:nvPr/>
            </p:nvSpPr>
            <p:spPr bwMode="auto">
              <a:xfrm>
                <a:off x="921" y="2424"/>
                <a:ext cx="437" cy="5"/>
              </a:xfrm>
              <a:prstGeom prst="rect">
                <a:avLst/>
              </a:prstGeom>
              <a:solidFill>
                <a:srgbClr val="0000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23" name="Rectangle 540"/>
              <p:cNvSpPr>
                <a:spLocks noChangeArrowheads="1"/>
              </p:cNvSpPr>
              <p:nvPr/>
            </p:nvSpPr>
            <p:spPr bwMode="auto">
              <a:xfrm>
                <a:off x="921" y="2429"/>
                <a:ext cx="437" cy="5"/>
              </a:xfrm>
              <a:prstGeom prst="rect">
                <a:avLst/>
              </a:prstGeom>
              <a:solidFill>
                <a:srgbClr val="0000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24" name="Rectangle 541"/>
              <p:cNvSpPr>
                <a:spLocks noChangeArrowheads="1"/>
              </p:cNvSpPr>
              <p:nvPr/>
            </p:nvSpPr>
            <p:spPr bwMode="auto">
              <a:xfrm>
                <a:off x="921" y="2434"/>
                <a:ext cx="437" cy="5"/>
              </a:xfrm>
              <a:prstGeom prst="rect">
                <a:avLst/>
              </a:prstGeom>
              <a:solidFill>
                <a:srgbClr val="0000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25" name="Rectangle 542"/>
              <p:cNvSpPr>
                <a:spLocks noChangeArrowheads="1"/>
              </p:cNvSpPr>
              <p:nvPr/>
            </p:nvSpPr>
            <p:spPr bwMode="auto">
              <a:xfrm>
                <a:off x="921" y="2439"/>
                <a:ext cx="437" cy="5"/>
              </a:xfrm>
              <a:prstGeom prst="rect">
                <a:avLst/>
              </a:prstGeom>
              <a:solidFill>
                <a:srgbClr val="0000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26" name="Rectangle 543"/>
              <p:cNvSpPr>
                <a:spLocks noChangeArrowheads="1"/>
              </p:cNvSpPr>
              <p:nvPr/>
            </p:nvSpPr>
            <p:spPr bwMode="auto">
              <a:xfrm>
                <a:off x="921" y="2444"/>
                <a:ext cx="437" cy="5"/>
              </a:xfrm>
              <a:prstGeom prst="rect">
                <a:avLst/>
              </a:prstGeom>
              <a:solidFill>
                <a:srgbClr val="0000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27" name="Rectangle 544"/>
              <p:cNvSpPr>
                <a:spLocks noChangeArrowheads="1"/>
              </p:cNvSpPr>
              <p:nvPr/>
            </p:nvSpPr>
            <p:spPr bwMode="auto">
              <a:xfrm>
                <a:off x="921" y="2449"/>
                <a:ext cx="437" cy="5"/>
              </a:xfrm>
              <a:prstGeom prst="rect">
                <a:avLst/>
              </a:prstGeom>
              <a:solidFill>
                <a:srgbClr val="0000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28" name="Rectangle 545"/>
              <p:cNvSpPr>
                <a:spLocks noChangeArrowheads="1"/>
              </p:cNvSpPr>
              <p:nvPr/>
            </p:nvSpPr>
            <p:spPr bwMode="auto">
              <a:xfrm>
                <a:off x="921" y="2454"/>
                <a:ext cx="437" cy="5"/>
              </a:xfrm>
              <a:prstGeom prst="rect">
                <a:avLst/>
              </a:prstGeom>
              <a:solidFill>
                <a:srgbClr val="0000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29" name="Rectangle 546"/>
              <p:cNvSpPr>
                <a:spLocks noChangeArrowheads="1"/>
              </p:cNvSpPr>
              <p:nvPr/>
            </p:nvSpPr>
            <p:spPr bwMode="auto">
              <a:xfrm>
                <a:off x="921" y="2459"/>
                <a:ext cx="437" cy="6"/>
              </a:xfrm>
              <a:prstGeom prst="rect">
                <a:avLst/>
              </a:prstGeom>
              <a:solidFill>
                <a:srgbClr val="0000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30" name="Rectangle 547"/>
              <p:cNvSpPr>
                <a:spLocks noChangeArrowheads="1"/>
              </p:cNvSpPr>
              <p:nvPr/>
            </p:nvSpPr>
            <p:spPr bwMode="auto">
              <a:xfrm>
                <a:off x="921" y="2465"/>
                <a:ext cx="437" cy="5"/>
              </a:xfrm>
              <a:prstGeom prst="rect">
                <a:avLst/>
              </a:prstGeom>
              <a:solidFill>
                <a:srgbClr val="0000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31" name="Rectangle 548"/>
              <p:cNvSpPr>
                <a:spLocks noChangeArrowheads="1"/>
              </p:cNvSpPr>
              <p:nvPr/>
            </p:nvSpPr>
            <p:spPr bwMode="auto">
              <a:xfrm>
                <a:off x="921" y="2470"/>
                <a:ext cx="437" cy="5"/>
              </a:xfrm>
              <a:prstGeom prst="rect">
                <a:avLst/>
              </a:prstGeom>
              <a:solidFill>
                <a:srgbClr val="0000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32" name="Rectangle 549"/>
              <p:cNvSpPr>
                <a:spLocks noChangeArrowheads="1"/>
              </p:cNvSpPr>
              <p:nvPr/>
            </p:nvSpPr>
            <p:spPr bwMode="auto">
              <a:xfrm>
                <a:off x="921" y="2475"/>
                <a:ext cx="437" cy="5"/>
              </a:xfrm>
              <a:prstGeom prst="rect">
                <a:avLst/>
              </a:prstGeom>
              <a:solidFill>
                <a:srgbClr val="0000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33" name="Rectangle 550"/>
              <p:cNvSpPr>
                <a:spLocks noChangeArrowheads="1"/>
              </p:cNvSpPr>
              <p:nvPr/>
            </p:nvSpPr>
            <p:spPr bwMode="auto">
              <a:xfrm>
                <a:off x="921" y="2480"/>
                <a:ext cx="437" cy="5"/>
              </a:xfrm>
              <a:prstGeom prst="rect">
                <a:avLst/>
              </a:prstGeom>
              <a:solidFill>
                <a:srgbClr val="0000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34" name="Rectangle 551"/>
              <p:cNvSpPr>
                <a:spLocks noChangeArrowheads="1"/>
              </p:cNvSpPr>
              <p:nvPr/>
            </p:nvSpPr>
            <p:spPr bwMode="auto">
              <a:xfrm>
                <a:off x="921" y="2485"/>
                <a:ext cx="437" cy="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35" name="Rectangle 552"/>
              <p:cNvSpPr>
                <a:spLocks noChangeArrowheads="1"/>
              </p:cNvSpPr>
              <p:nvPr/>
            </p:nvSpPr>
            <p:spPr bwMode="auto">
              <a:xfrm>
                <a:off x="921" y="2490"/>
                <a:ext cx="437" cy="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36" name="Rectangle 553"/>
              <p:cNvSpPr>
                <a:spLocks noChangeArrowheads="1"/>
              </p:cNvSpPr>
              <p:nvPr/>
            </p:nvSpPr>
            <p:spPr bwMode="auto">
              <a:xfrm>
                <a:off x="921" y="2495"/>
                <a:ext cx="437" cy="5"/>
              </a:xfrm>
              <a:prstGeom prst="rect">
                <a:avLst/>
              </a:prstGeom>
              <a:solidFill>
                <a:srgbClr val="0000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37" name="Rectangle 554"/>
              <p:cNvSpPr>
                <a:spLocks noChangeArrowheads="1"/>
              </p:cNvSpPr>
              <p:nvPr/>
            </p:nvSpPr>
            <p:spPr bwMode="auto">
              <a:xfrm>
                <a:off x="921" y="2500"/>
                <a:ext cx="437" cy="5"/>
              </a:xfrm>
              <a:prstGeom prst="rect">
                <a:avLst/>
              </a:prstGeom>
              <a:solidFill>
                <a:srgbClr val="0000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38" name="Rectangle 555"/>
              <p:cNvSpPr>
                <a:spLocks noChangeArrowheads="1"/>
              </p:cNvSpPr>
              <p:nvPr/>
            </p:nvSpPr>
            <p:spPr bwMode="auto">
              <a:xfrm>
                <a:off x="921" y="2505"/>
                <a:ext cx="437" cy="5"/>
              </a:xfrm>
              <a:prstGeom prst="rect">
                <a:avLst/>
              </a:prstGeom>
              <a:solidFill>
                <a:srgbClr val="0000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39" name="Rectangle 556"/>
              <p:cNvSpPr>
                <a:spLocks noChangeArrowheads="1"/>
              </p:cNvSpPr>
              <p:nvPr/>
            </p:nvSpPr>
            <p:spPr bwMode="auto">
              <a:xfrm>
                <a:off x="921" y="2510"/>
                <a:ext cx="437" cy="5"/>
              </a:xfrm>
              <a:prstGeom prst="rect">
                <a:avLst/>
              </a:prstGeom>
              <a:solidFill>
                <a:srgbClr val="0000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40" name="Rectangle 557"/>
              <p:cNvSpPr>
                <a:spLocks noChangeArrowheads="1"/>
              </p:cNvSpPr>
              <p:nvPr/>
            </p:nvSpPr>
            <p:spPr bwMode="auto">
              <a:xfrm>
                <a:off x="921" y="2515"/>
                <a:ext cx="437" cy="5"/>
              </a:xfrm>
              <a:prstGeom prst="rect">
                <a:avLst/>
              </a:prstGeom>
              <a:solidFill>
                <a:srgbClr val="0000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41" name="Rectangle 558"/>
              <p:cNvSpPr>
                <a:spLocks noChangeArrowheads="1"/>
              </p:cNvSpPr>
              <p:nvPr/>
            </p:nvSpPr>
            <p:spPr bwMode="auto">
              <a:xfrm>
                <a:off x="921" y="2520"/>
                <a:ext cx="437" cy="5"/>
              </a:xfrm>
              <a:prstGeom prst="rect">
                <a:avLst/>
              </a:prstGeom>
              <a:solidFill>
                <a:srgbClr val="0000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42" name="Rectangle 559"/>
              <p:cNvSpPr>
                <a:spLocks noChangeArrowheads="1"/>
              </p:cNvSpPr>
              <p:nvPr/>
            </p:nvSpPr>
            <p:spPr bwMode="auto">
              <a:xfrm>
                <a:off x="921" y="2525"/>
                <a:ext cx="437" cy="6"/>
              </a:xfrm>
              <a:prstGeom prst="rect">
                <a:avLst/>
              </a:prstGeom>
              <a:solidFill>
                <a:srgbClr val="0000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43" name="Rectangle 560"/>
              <p:cNvSpPr>
                <a:spLocks noChangeArrowheads="1"/>
              </p:cNvSpPr>
              <p:nvPr/>
            </p:nvSpPr>
            <p:spPr bwMode="auto">
              <a:xfrm>
                <a:off x="921" y="2531"/>
                <a:ext cx="437" cy="5"/>
              </a:xfrm>
              <a:prstGeom prst="rect">
                <a:avLst/>
              </a:prstGeom>
              <a:solidFill>
                <a:srgbClr val="0000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44" name="Rectangle 561"/>
              <p:cNvSpPr>
                <a:spLocks noChangeArrowheads="1"/>
              </p:cNvSpPr>
              <p:nvPr/>
            </p:nvSpPr>
            <p:spPr bwMode="auto">
              <a:xfrm>
                <a:off x="921" y="2536"/>
                <a:ext cx="437" cy="5"/>
              </a:xfrm>
              <a:prstGeom prst="rect">
                <a:avLst/>
              </a:prstGeom>
              <a:solidFill>
                <a:srgbClr val="0000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45" name="Rectangle 562"/>
              <p:cNvSpPr>
                <a:spLocks noChangeArrowheads="1"/>
              </p:cNvSpPr>
              <p:nvPr/>
            </p:nvSpPr>
            <p:spPr bwMode="auto">
              <a:xfrm>
                <a:off x="921" y="2541"/>
                <a:ext cx="437" cy="5"/>
              </a:xfrm>
              <a:prstGeom prst="rect">
                <a:avLst/>
              </a:prstGeom>
              <a:solidFill>
                <a:srgbClr val="0000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46" name="Rectangle 563"/>
              <p:cNvSpPr>
                <a:spLocks noChangeArrowheads="1"/>
              </p:cNvSpPr>
              <p:nvPr/>
            </p:nvSpPr>
            <p:spPr bwMode="auto">
              <a:xfrm>
                <a:off x="921" y="2546"/>
                <a:ext cx="437" cy="5"/>
              </a:xfrm>
              <a:prstGeom prst="rect">
                <a:avLst/>
              </a:prstGeom>
              <a:solidFill>
                <a:srgbClr val="0000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47" name="Rectangle 564"/>
              <p:cNvSpPr>
                <a:spLocks noChangeArrowheads="1"/>
              </p:cNvSpPr>
              <p:nvPr/>
            </p:nvSpPr>
            <p:spPr bwMode="auto">
              <a:xfrm>
                <a:off x="921" y="2551"/>
                <a:ext cx="437" cy="5"/>
              </a:xfrm>
              <a:prstGeom prst="rect">
                <a:avLst/>
              </a:prstGeom>
              <a:solidFill>
                <a:srgbClr val="0000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48" name="Rectangle 565"/>
              <p:cNvSpPr>
                <a:spLocks noChangeArrowheads="1"/>
              </p:cNvSpPr>
              <p:nvPr/>
            </p:nvSpPr>
            <p:spPr bwMode="auto">
              <a:xfrm>
                <a:off x="921" y="2556"/>
                <a:ext cx="437" cy="5"/>
              </a:xfrm>
              <a:prstGeom prst="rect">
                <a:avLst/>
              </a:prstGeom>
              <a:solidFill>
                <a:srgbClr val="0000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49" name="Rectangle 566"/>
              <p:cNvSpPr>
                <a:spLocks noChangeArrowheads="1"/>
              </p:cNvSpPr>
              <p:nvPr/>
            </p:nvSpPr>
            <p:spPr bwMode="auto">
              <a:xfrm>
                <a:off x="921" y="2561"/>
                <a:ext cx="437" cy="5"/>
              </a:xfrm>
              <a:prstGeom prst="rect">
                <a:avLst/>
              </a:prstGeom>
              <a:solidFill>
                <a:srgbClr val="0000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50" name="Rectangle 567"/>
              <p:cNvSpPr>
                <a:spLocks noChangeArrowheads="1"/>
              </p:cNvSpPr>
              <p:nvPr/>
            </p:nvSpPr>
            <p:spPr bwMode="auto">
              <a:xfrm>
                <a:off x="921" y="2566"/>
                <a:ext cx="437" cy="5"/>
              </a:xfrm>
              <a:prstGeom prst="rect">
                <a:avLst/>
              </a:prstGeom>
              <a:solidFill>
                <a:srgbClr val="0000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51" name="Rectangle 568"/>
              <p:cNvSpPr>
                <a:spLocks noChangeArrowheads="1"/>
              </p:cNvSpPr>
              <p:nvPr/>
            </p:nvSpPr>
            <p:spPr bwMode="auto">
              <a:xfrm>
                <a:off x="921" y="2571"/>
                <a:ext cx="437" cy="5"/>
              </a:xfrm>
              <a:prstGeom prst="rect">
                <a:avLst/>
              </a:prstGeom>
              <a:solidFill>
                <a:srgbClr val="0000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52" name="Rectangle 569"/>
              <p:cNvSpPr>
                <a:spLocks noChangeArrowheads="1"/>
              </p:cNvSpPr>
              <p:nvPr/>
            </p:nvSpPr>
            <p:spPr bwMode="auto">
              <a:xfrm>
                <a:off x="921" y="2576"/>
                <a:ext cx="437" cy="5"/>
              </a:xfrm>
              <a:prstGeom prst="rect">
                <a:avLst/>
              </a:prstGeom>
              <a:solidFill>
                <a:srgbClr val="0000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53" name="Rectangle 570"/>
              <p:cNvSpPr>
                <a:spLocks noChangeArrowheads="1"/>
              </p:cNvSpPr>
              <p:nvPr/>
            </p:nvSpPr>
            <p:spPr bwMode="auto">
              <a:xfrm>
                <a:off x="921" y="2581"/>
                <a:ext cx="437" cy="5"/>
              </a:xfrm>
              <a:prstGeom prst="rect">
                <a:avLst/>
              </a:prstGeom>
              <a:solidFill>
                <a:srgbClr val="0000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54" name="Rectangle 571"/>
              <p:cNvSpPr>
                <a:spLocks noChangeArrowheads="1"/>
              </p:cNvSpPr>
              <p:nvPr/>
            </p:nvSpPr>
            <p:spPr bwMode="auto">
              <a:xfrm>
                <a:off x="921" y="2586"/>
                <a:ext cx="437" cy="6"/>
              </a:xfrm>
              <a:prstGeom prst="rect">
                <a:avLst/>
              </a:prstGeom>
              <a:solidFill>
                <a:srgbClr val="000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55" name="Rectangle 572"/>
              <p:cNvSpPr>
                <a:spLocks noChangeArrowheads="1"/>
              </p:cNvSpPr>
              <p:nvPr/>
            </p:nvSpPr>
            <p:spPr bwMode="auto">
              <a:xfrm>
                <a:off x="921" y="2592"/>
                <a:ext cx="437" cy="5"/>
              </a:xfrm>
              <a:prstGeom prst="rect">
                <a:avLst/>
              </a:prstGeom>
              <a:solidFill>
                <a:srgbClr val="0000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56" name="Rectangle 573"/>
              <p:cNvSpPr>
                <a:spLocks noChangeArrowheads="1"/>
              </p:cNvSpPr>
              <p:nvPr/>
            </p:nvSpPr>
            <p:spPr bwMode="auto">
              <a:xfrm>
                <a:off x="921" y="2597"/>
                <a:ext cx="437" cy="5"/>
              </a:xfrm>
              <a:prstGeom prst="rect">
                <a:avLst/>
              </a:prstGeom>
              <a:solidFill>
                <a:srgbClr val="0000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57" name="Rectangle 574"/>
              <p:cNvSpPr>
                <a:spLocks noChangeArrowheads="1"/>
              </p:cNvSpPr>
              <p:nvPr/>
            </p:nvSpPr>
            <p:spPr bwMode="auto">
              <a:xfrm>
                <a:off x="921" y="2602"/>
                <a:ext cx="437" cy="5"/>
              </a:xfrm>
              <a:prstGeom prst="rect">
                <a:avLst/>
              </a:prstGeom>
              <a:solidFill>
                <a:srgbClr val="0000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58" name="Rectangle 575"/>
              <p:cNvSpPr>
                <a:spLocks noChangeArrowheads="1"/>
              </p:cNvSpPr>
              <p:nvPr/>
            </p:nvSpPr>
            <p:spPr bwMode="auto">
              <a:xfrm>
                <a:off x="921" y="2607"/>
                <a:ext cx="437" cy="5"/>
              </a:xfrm>
              <a:prstGeom prst="rect">
                <a:avLst/>
              </a:prstGeom>
              <a:solidFill>
                <a:srgbClr val="0000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59" name="Rectangle 576"/>
              <p:cNvSpPr>
                <a:spLocks noChangeArrowheads="1"/>
              </p:cNvSpPr>
              <p:nvPr/>
            </p:nvSpPr>
            <p:spPr bwMode="auto">
              <a:xfrm>
                <a:off x="921" y="2612"/>
                <a:ext cx="437" cy="5"/>
              </a:xfrm>
              <a:prstGeom prst="rect">
                <a:avLst/>
              </a:prstGeom>
              <a:solidFill>
                <a:srgbClr val="0000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60" name="Rectangle 577"/>
              <p:cNvSpPr>
                <a:spLocks noChangeArrowheads="1"/>
              </p:cNvSpPr>
              <p:nvPr/>
            </p:nvSpPr>
            <p:spPr bwMode="auto">
              <a:xfrm>
                <a:off x="921" y="2617"/>
                <a:ext cx="437" cy="5"/>
              </a:xfrm>
              <a:prstGeom prst="rect">
                <a:avLst/>
              </a:prstGeom>
              <a:solidFill>
                <a:srgbClr val="0000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61" name="Rectangle 578"/>
              <p:cNvSpPr>
                <a:spLocks noChangeArrowheads="1"/>
              </p:cNvSpPr>
              <p:nvPr/>
            </p:nvSpPr>
            <p:spPr bwMode="auto">
              <a:xfrm>
                <a:off x="921" y="2622"/>
                <a:ext cx="437" cy="5"/>
              </a:xfrm>
              <a:prstGeom prst="rect">
                <a:avLst/>
              </a:prstGeom>
              <a:solidFill>
                <a:srgbClr val="0000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62" name="Rectangle 579"/>
              <p:cNvSpPr>
                <a:spLocks noChangeArrowheads="1"/>
              </p:cNvSpPr>
              <p:nvPr/>
            </p:nvSpPr>
            <p:spPr bwMode="auto">
              <a:xfrm>
                <a:off x="921" y="2627"/>
                <a:ext cx="437" cy="5"/>
              </a:xfrm>
              <a:prstGeom prst="rect">
                <a:avLst/>
              </a:prstGeom>
              <a:solidFill>
                <a:srgbClr val="000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63" name="Rectangle 580"/>
              <p:cNvSpPr>
                <a:spLocks noChangeArrowheads="1"/>
              </p:cNvSpPr>
              <p:nvPr/>
            </p:nvSpPr>
            <p:spPr bwMode="auto">
              <a:xfrm>
                <a:off x="921" y="2632"/>
                <a:ext cx="437" cy="5"/>
              </a:xfrm>
              <a:prstGeom prst="rect">
                <a:avLst/>
              </a:prstGeom>
              <a:solidFill>
                <a:srgbClr val="0000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64" name="Rectangle 581"/>
              <p:cNvSpPr>
                <a:spLocks noChangeArrowheads="1"/>
              </p:cNvSpPr>
              <p:nvPr/>
            </p:nvSpPr>
            <p:spPr bwMode="auto">
              <a:xfrm>
                <a:off x="921" y="2637"/>
                <a:ext cx="437" cy="5"/>
              </a:xfrm>
              <a:prstGeom prst="rect">
                <a:avLst/>
              </a:prstGeom>
              <a:solidFill>
                <a:srgbClr val="0000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65" name="Rectangle 582"/>
              <p:cNvSpPr>
                <a:spLocks noChangeArrowheads="1"/>
              </p:cNvSpPr>
              <p:nvPr/>
            </p:nvSpPr>
            <p:spPr bwMode="auto">
              <a:xfrm>
                <a:off x="921" y="2642"/>
                <a:ext cx="437" cy="5"/>
              </a:xfrm>
              <a:prstGeom prst="rect">
                <a:avLst/>
              </a:prstGeom>
              <a:solidFill>
                <a:srgbClr val="0000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66" name="Rectangle 583"/>
              <p:cNvSpPr>
                <a:spLocks noChangeArrowheads="1"/>
              </p:cNvSpPr>
              <p:nvPr/>
            </p:nvSpPr>
            <p:spPr bwMode="auto">
              <a:xfrm>
                <a:off x="921" y="2647"/>
                <a:ext cx="437" cy="6"/>
              </a:xfrm>
              <a:prstGeom prst="rect">
                <a:avLst/>
              </a:prstGeom>
              <a:solidFill>
                <a:srgbClr val="0000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67" name="Rectangle 584"/>
              <p:cNvSpPr>
                <a:spLocks noChangeArrowheads="1"/>
              </p:cNvSpPr>
              <p:nvPr/>
            </p:nvSpPr>
            <p:spPr bwMode="auto">
              <a:xfrm>
                <a:off x="921" y="2653"/>
                <a:ext cx="437" cy="5"/>
              </a:xfrm>
              <a:prstGeom prst="rect">
                <a:avLst/>
              </a:prstGeom>
              <a:solidFill>
                <a:srgbClr val="0000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68" name="Rectangle 585"/>
              <p:cNvSpPr>
                <a:spLocks noChangeArrowheads="1"/>
              </p:cNvSpPr>
              <p:nvPr/>
            </p:nvSpPr>
            <p:spPr bwMode="auto">
              <a:xfrm>
                <a:off x="921" y="2658"/>
                <a:ext cx="437" cy="5"/>
              </a:xfrm>
              <a:prstGeom prst="rect">
                <a:avLst/>
              </a:prstGeom>
              <a:solidFill>
                <a:srgbClr val="0000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69" name="Rectangle 586"/>
              <p:cNvSpPr>
                <a:spLocks noChangeArrowheads="1"/>
              </p:cNvSpPr>
              <p:nvPr/>
            </p:nvSpPr>
            <p:spPr bwMode="auto">
              <a:xfrm>
                <a:off x="921" y="2663"/>
                <a:ext cx="437" cy="5"/>
              </a:xfrm>
              <a:prstGeom prst="rect">
                <a:avLst/>
              </a:prstGeom>
              <a:solidFill>
                <a:srgbClr val="0000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70" name="Rectangle 587"/>
              <p:cNvSpPr>
                <a:spLocks noChangeArrowheads="1"/>
              </p:cNvSpPr>
              <p:nvPr/>
            </p:nvSpPr>
            <p:spPr bwMode="auto">
              <a:xfrm>
                <a:off x="921" y="2668"/>
                <a:ext cx="437" cy="5"/>
              </a:xfrm>
              <a:prstGeom prst="rect">
                <a:avLst/>
              </a:prstGeom>
              <a:solidFill>
                <a:srgbClr val="0000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71" name="Rectangle 588"/>
              <p:cNvSpPr>
                <a:spLocks noChangeArrowheads="1"/>
              </p:cNvSpPr>
              <p:nvPr/>
            </p:nvSpPr>
            <p:spPr bwMode="auto">
              <a:xfrm>
                <a:off x="921" y="2673"/>
                <a:ext cx="437" cy="5"/>
              </a:xfrm>
              <a:prstGeom prst="rect">
                <a:avLst/>
              </a:prstGeom>
              <a:solidFill>
                <a:srgbClr val="0000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72" name="Rectangle 589"/>
              <p:cNvSpPr>
                <a:spLocks noChangeArrowheads="1"/>
              </p:cNvSpPr>
              <p:nvPr/>
            </p:nvSpPr>
            <p:spPr bwMode="auto">
              <a:xfrm>
                <a:off x="921" y="2678"/>
                <a:ext cx="437" cy="5"/>
              </a:xfrm>
              <a:prstGeom prst="rect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73" name="Rectangle 590"/>
              <p:cNvSpPr>
                <a:spLocks noChangeArrowheads="1"/>
              </p:cNvSpPr>
              <p:nvPr/>
            </p:nvSpPr>
            <p:spPr bwMode="auto">
              <a:xfrm>
                <a:off x="921" y="2683"/>
                <a:ext cx="437" cy="5"/>
              </a:xfrm>
              <a:prstGeom prst="rect">
                <a:avLst/>
              </a:prstGeom>
              <a:solidFill>
                <a:srgbClr val="0000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74" name="Rectangle 591"/>
              <p:cNvSpPr>
                <a:spLocks noChangeArrowheads="1"/>
              </p:cNvSpPr>
              <p:nvPr/>
            </p:nvSpPr>
            <p:spPr bwMode="auto">
              <a:xfrm>
                <a:off x="921" y="2688"/>
                <a:ext cx="437" cy="5"/>
              </a:xfrm>
              <a:prstGeom prst="rect">
                <a:avLst/>
              </a:prstGeom>
              <a:solidFill>
                <a:srgbClr val="0000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75" name="Rectangle 592"/>
              <p:cNvSpPr>
                <a:spLocks noChangeArrowheads="1"/>
              </p:cNvSpPr>
              <p:nvPr/>
            </p:nvSpPr>
            <p:spPr bwMode="auto">
              <a:xfrm>
                <a:off x="921" y="2693"/>
                <a:ext cx="437" cy="5"/>
              </a:xfrm>
              <a:prstGeom prst="rect">
                <a:avLst/>
              </a:prstGeom>
              <a:solidFill>
                <a:srgbClr val="0000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76" name="Rectangle 593"/>
              <p:cNvSpPr>
                <a:spLocks noChangeArrowheads="1"/>
              </p:cNvSpPr>
              <p:nvPr/>
            </p:nvSpPr>
            <p:spPr bwMode="auto">
              <a:xfrm>
                <a:off x="921" y="2698"/>
                <a:ext cx="437" cy="5"/>
              </a:xfrm>
              <a:prstGeom prst="rect">
                <a:avLst/>
              </a:prstGeom>
              <a:solidFill>
                <a:srgbClr val="0000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77" name="Rectangle 594"/>
              <p:cNvSpPr>
                <a:spLocks noChangeArrowheads="1"/>
              </p:cNvSpPr>
              <p:nvPr/>
            </p:nvSpPr>
            <p:spPr bwMode="auto">
              <a:xfrm>
                <a:off x="921" y="2703"/>
                <a:ext cx="437" cy="5"/>
              </a:xfrm>
              <a:prstGeom prst="rect">
                <a:avLst/>
              </a:prstGeom>
              <a:solidFill>
                <a:srgbClr val="000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78" name="Rectangle 595"/>
              <p:cNvSpPr>
                <a:spLocks noChangeArrowheads="1"/>
              </p:cNvSpPr>
              <p:nvPr/>
            </p:nvSpPr>
            <p:spPr bwMode="auto">
              <a:xfrm>
                <a:off x="921" y="2708"/>
                <a:ext cx="437" cy="6"/>
              </a:xfrm>
              <a:prstGeom prst="rect">
                <a:avLst/>
              </a:prstGeom>
              <a:solidFill>
                <a:srgbClr val="00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79" name="Rectangle 596"/>
              <p:cNvSpPr>
                <a:spLocks noChangeArrowheads="1"/>
              </p:cNvSpPr>
              <p:nvPr/>
            </p:nvSpPr>
            <p:spPr bwMode="auto">
              <a:xfrm>
                <a:off x="921" y="2714"/>
                <a:ext cx="437" cy="5"/>
              </a:xfrm>
              <a:prstGeom prst="rect">
                <a:avLst/>
              </a:prstGeom>
              <a:solidFill>
                <a:srgbClr val="0000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80" name="Rectangle 597"/>
              <p:cNvSpPr>
                <a:spLocks noChangeArrowheads="1"/>
              </p:cNvSpPr>
              <p:nvPr/>
            </p:nvSpPr>
            <p:spPr bwMode="auto">
              <a:xfrm>
                <a:off x="921" y="2719"/>
                <a:ext cx="437" cy="5"/>
              </a:xfrm>
              <a:prstGeom prst="rect">
                <a:avLst/>
              </a:prstGeom>
              <a:solidFill>
                <a:srgbClr val="0000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81" name="Rectangle 598"/>
              <p:cNvSpPr>
                <a:spLocks noChangeArrowheads="1"/>
              </p:cNvSpPr>
              <p:nvPr/>
            </p:nvSpPr>
            <p:spPr bwMode="auto">
              <a:xfrm>
                <a:off x="921" y="2724"/>
                <a:ext cx="437" cy="5"/>
              </a:xfrm>
              <a:prstGeom prst="rect">
                <a:avLst/>
              </a:prstGeom>
              <a:solidFill>
                <a:srgbClr val="0000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82" name="Rectangle 599"/>
              <p:cNvSpPr>
                <a:spLocks noChangeArrowheads="1"/>
              </p:cNvSpPr>
              <p:nvPr/>
            </p:nvSpPr>
            <p:spPr bwMode="auto">
              <a:xfrm>
                <a:off x="921" y="2729"/>
                <a:ext cx="437" cy="5"/>
              </a:xfrm>
              <a:prstGeom prst="rect">
                <a:avLst/>
              </a:prstGeom>
              <a:solidFill>
                <a:srgbClr val="0000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83" name="Rectangle 600"/>
              <p:cNvSpPr>
                <a:spLocks noChangeArrowheads="1"/>
              </p:cNvSpPr>
              <p:nvPr/>
            </p:nvSpPr>
            <p:spPr bwMode="auto">
              <a:xfrm>
                <a:off x="921" y="2734"/>
                <a:ext cx="437" cy="5"/>
              </a:xfrm>
              <a:prstGeom prst="rect">
                <a:avLst/>
              </a:prstGeom>
              <a:solidFill>
                <a:srgbClr val="0000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84" name="Rectangle 601"/>
              <p:cNvSpPr>
                <a:spLocks noChangeArrowheads="1"/>
              </p:cNvSpPr>
              <p:nvPr/>
            </p:nvSpPr>
            <p:spPr bwMode="auto">
              <a:xfrm>
                <a:off x="921" y="2739"/>
                <a:ext cx="437" cy="5"/>
              </a:xfrm>
              <a:prstGeom prst="rect">
                <a:avLst/>
              </a:prstGeom>
              <a:solidFill>
                <a:srgbClr val="0000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85" name="Rectangle 602"/>
              <p:cNvSpPr>
                <a:spLocks noChangeArrowheads="1"/>
              </p:cNvSpPr>
              <p:nvPr/>
            </p:nvSpPr>
            <p:spPr bwMode="auto">
              <a:xfrm>
                <a:off x="921" y="2744"/>
                <a:ext cx="437" cy="5"/>
              </a:xfrm>
              <a:prstGeom prst="rect">
                <a:avLst/>
              </a:prstGeom>
              <a:solidFill>
                <a:srgbClr val="0000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86" name="Rectangle 603"/>
              <p:cNvSpPr>
                <a:spLocks noChangeArrowheads="1"/>
              </p:cNvSpPr>
              <p:nvPr/>
            </p:nvSpPr>
            <p:spPr bwMode="auto">
              <a:xfrm>
                <a:off x="921" y="2749"/>
                <a:ext cx="437" cy="5"/>
              </a:xfrm>
              <a:prstGeom prst="rect">
                <a:avLst/>
              </a:prstGeom>
              <a:solidFill>
                <a:srgbClr val="0000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87" name="Rectangle 604"/>
              <p:cNvSpPr>
                <a:spLocks noChangeArrowheads="1"/>
              </p:cNvSpPr>
              <p:nvPr/>
            </p:nvSpPr>
            <p:spPr bwMode="auto">
              <a:xfrm>
                <a:off x="921" y="2754"/>
                <a:ext cx="437" cy="5"/>
              </a:xfrm>
              <a:prstGeom prst="rect">
                <a:avLst/>
              </a:prstGeom>
              <a:solidFill>
                <a:srgbClr val="0000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88" name="Rectangle 605"/>
              <p:cNvSpPr>
                <a:spLocks noChangeArrowheads="1"/>
              </p:cNvSpPr>
              <p:nvPr/>
            </p:nvSpPr>
            <p:spPr bwMode="auto">
              <a:xfrm>
                <a:off x="921" y="2759"/>
                <a:ext cx="437" cy="5"/>
              </a:xfrm>
              <a:prstGeom prst="rect">
                <a:avLst/>
              </a:prstGeom>
              <a:solidFill>
                <a:srgbClr val="0000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89" name="Rectangle 606"/>
              <p:cNvSpPr>
                <a:spLocks noChangeArrowheads="1"/>
              </p:cNvSpPr>
              <p:nvPr/>
            </p:nvSpPr>
            <p:spPr bwMode="auto">
              <a:xfrm>
                <a:off x="921" y="2764"/>
                <a:ext cx="437" cy="5"/>
              </a:xfrm>
              <a:prstGeom prst="rect">
                <a:avLst/>
              </a:prstGeom>
              <a:solidFill>
                <a:srgbClr val="0000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90" name="Rectangle 607"/>
              <p:cNvSpPr>
                <a:spLocks noChangeArrowheads="1"/>
              </p:cNvSpPr>
              <p:nvPr/>
            </p:nvSpPr>
            <p:spPr bwMode="auto">
              <a:xfrm>
                <a:off x="921" y="2769"/>
                <a:ext cx="437" cy="5"/>
              </a:xfrm>
              <a:prstGeom prst="rect">
                <a:avLst/>
              </a:prstGeom>
              <a:solidFill>
                <a:srgbClr val="0000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91" name="Rectangle 608"/>
              <p:cNvSpPr>
                <a:spLocks noChangeArrowheads="1"/>
              </p:cNvSpPr>
              <p:nvPr/>
            </p:nvSpPr>
            <p:spPr bwMode="auto">
              <a:xfrm>
                <a:off x="921" y="2774"/>
                <a:ext cx="437" cy="6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92" name="Rectangle 609"/>
              <p:cNvSpPr>
                <a:spLocks noChangeArrowheads="1"/>
              </p:cNvSpPr>
              <p:nvPr/>
            </p:nvSpPr>
            <p:spPr bwMode="auto">
              <a:xfrm>
                <a:off x="921" y="2780"/>
                <a:ext cx="437" cy="5"/>
              </a:xfrm>
              <a:prstGeom prst="rect">
                <a:avLst/>
              </a:prstGeom>
              <a:solidFill>
                <a:srgbClr val="0000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93" name="Rectangle 610"/>
              <p:cNvSpPr>
                <a:spLocks noChangeArrowheads="1"/>
              </p:cNvSpPr>
              <p:nvPr/>
            </p:nvSpPr>
            <p:spPr bwMode="auto">
              <a:xfrm>
                <a:off x="921" y="2785"/>
                <a:ext cx="437" cy="5"/>
              </a:xfrm>
              <a:prstGeom prst="rect">
                <a:avLst/>
              </a:prstGeom>
              <a:solidFill>
                <a:srgbClr val="0000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94" name="Rectangle 611"/>
              <p:cNvSpPr>
                <a:spLocks noChangeArrowheads="1"/>
              </p:cNvSpPr>
              <p:nvPr/>
            </p:nvSpPr>
            <p:spPr bwMode="auto">
              <a:xfrm>
                <a:off x="921" y="2790"/>
                <a:ext cx="437" cy="5"/>
              </a:xfrm>
              <a:prstGeom prst="rect">
                <a:avLst/>
              </a:prstGeom>
              <a:solidFill>
                <a:srgbClr val="000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95" name="Rectangle 612"/>
              <p:cNvSpPr>
                <a:spLocks noChangeArrowheads="1"/>
              </p:cNvSpPr>
              <p:nvPr/>
            </p:nvSpPr>
            <p:spPr bwMode="auto">
              <a:xfrm>
                <a:off x="921" y="2795"/>
                <a:ext cx="437" cy="5"/>
              </a:xfrm>
              <a:prstGeom prst="rect">
                <a:avLst/>
              </a:prstGeom>
              <a:solidFill>
                <a:srgbClr val="0000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96" name="Rectangle 613"/>
              <p:cNvSpPr>
                <a:spLocks noChangeArrowheads="1"/>
              </p:cNvSpPr>
              <p:nvPr/>
            </p:nvSpPr>
            <p:spPr bwMode="auto">
              <a:xfrm>
                <a:off x="921" y="2800"/>
                <a:ext cx="437" cy="5"/>
              </a:xfrm>
              <a:prstGeom prst="rect">
                <a:avLst/>
              </a:prstGeom>
              <a:solidFill>
                <a:srgbClr val="0000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97" name="Rectangle 614"/>
              <p:cNvSpPr>
                <a:spLocks noChangeArrowheads="1"/>
              </p:cNvSpPr>
              <p:nvPr/>
            </p:nvSpPr>
            <p:spPr bwMode="auto">
              <a:xfrm>
                <a:off x="921" y="2805"/>
                <a:ext cx="437" cy="5"/>
              </a:xfrm>
              <a:prstGeom prst="rect">
                <a:avLst/>
              </a:prstGeom>
              <a:solidFill>
                <a:srgbClr val="0000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98" name="Rectangle 615"/>
              <p:cNvSpPr>
                <a:spLocks noChangeArrowheads="1"/>
              </p:cNvSpPr>
              <p:nvPr/>
            </p:nvSpPr>
            <p:spPr bwMode="auto">
              <a:xfrm>
                <a:off x="921" y="2810"/>
                <a:ext cx="437" cy="5"/>
              </a:xfrm>
              <a:prstGeom prst="rect">
                <a:avLst/>
              </a:prstGeom>
              <a:solidFill>
                <a:srgbClr val="0000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99" name="Rectangle 616"/>
              <p:cNvSpPr>
                <a:spLocks noChangeArrowheads="1"/>
              </p:cNvSpPr>
              <p:nvPr/>
            </p:nvSpPr>
            <p:spPr bwMode="auto">
              <a:xfrm>
                <a:off x="921" y="2815"/>
                <a:ext cx="437" cy="5"/>
              </a:xfrm>
              <a:prstGeom prst="rect">
                <a:avLst/>
              </a:prstGeom>
              <a:solidFill>
                <a:srgbClr val="0000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00" name="Rectangle 617"/>
              <p:cNvSpPr>
                <a:spLocks noChangeArrowheads="1"/>
              </p:cNvSpPr>
              <p:nvPr/>
            </p:nvSpPr>
            <p:spPr bwMode="auto">
              <a:xfrm>
                <a:off x="921" y="2820"/>
                <a:ext cx="437" cy="5"/>
              </a:xfrm>
              <a:prstGeom prst="rect">
                <a:avLst/>
              </a:prstGeom>
              <a:solidFill>
                <a:srgbClr val="0000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01" name="Rectangle 618"/>
              <p:cNvSpPr>
                <a:spLocks noChangeArrowheads="1"/>
              </p:cNvSpPr>
              <p:nvPr/>
            </p:nvSpPr>
            <p:spPr bwMode="auto">
              <a:xfrm>
                <a:off x="921" y="2825"/>
                <a:ext cx="437" cy="5"/>
              </a:xfrm>
              <a:prstGeom prst="rect">
                <a:avLst/>
              </a:prstGeom>
              <a:solidFill>
                <a:srgbClr val="0000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02" name="Rectangle 619"/>
              <p:cNvSpPr>
                <a:spLocks noChangeArrowheads="1"/>
              </p:cNvSpPr>
              <p:nvPr/>
            </p:nvSpPr>
            <p:spPr bwMode="auto">
              <a:xfrm>
                <a:off x="921" y="2830"/>
                <a:ext cx="437" cy="5"/>
              </a:xfrm>
              <a:prstGeom prst="rect">
                <a:avLst/>
              </a:prstGeom>
              <a:solidFill>
                <a:srgbClr val="0000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03" name="Rectangle 620"/>
              <p:cNvSpPr>
                <a:spLocks noChangeArrowheads="1"/>
              </p:cNvSpPr>
              <p:nvPr/>
            </p:nvSpPr>
            <p:spPr bwMode="auto">
              <a:xfrm>
                <a:off x="921" y="2835"/>
                <a:ext cx="437" cy="6"/>
              </a:xfrm>
              <a:prstGeom prst="rect">
                <a:avLst/>
              </a:prstGeom>
              <a:solidFill>
                <a:srgbClr val="0000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04" name="Rectangle 621"/>
              <p:cNvSpPr>
                <a:spLocks noChangeArrowheads="1"/>
              </p:cNvSpPr>
              <p:nvPr/>
            </p:nvSpPr>
            <p:spPr bwMode="auto">
              <a:xfrm>
                <a:off x="921" y="2841"/>
                <a:ext cx="437" cy="5"/>
              </a:xfrm>
              <a:prstGeom prst="rect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05" name="Rectangle 622"/>
              <p:cNvSpPr>
                <a:spLocks noChangeArrowheads="1"/>
              </p:cNvSpPr>
              <p:nvPr/>
            </p:nvSpPr>
            <p:spPr bwMode="auto">
              <a:xfrm>
                <a:off x="921" y="2846"/>
                <a:ext cx="437" cy="5"/>
              </a:xfrm>
              <a:prstGeom prst="rect">
                <a:avLst/>
              </a:prstGeom>
              <a:solidFill>
                <a:srgbClr val="0000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06" name="Rectangle 623"/>
              <p:cNvSpPr>
                <a:spLocks noChangeArrowheads="1"/>
              </p:cNvSpPr>
              <p:nvPr/>
            </p:nvSpPr>
            <p:spPr bwMode="auto">
              <a:xfrm>
                <a:off x="921" y="2851"/>
                <a:ext cx="437" cy="5"/>
              </a:xfrm>
              <a:prstGeom prst="rect">
                <a:avLst/>
              </a:prstGeom>
              <a:solidFill>
                <a:srgbClr val="00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07" name="Rectangle 624"/>
              <p:cNvSpPr>
                <a:spLocks noChangeArrowheads="1"/>
              </p:cNvSpPr>
              <p:nvPr/>
            </p:nvSpPr>
            <p:spPr bwMode="auto">
              <a:xfrm>
                <a:off x="921" y="2856"/>
                <a:ext cx="437" cy="5"/>
              </a:xfrm>
              <a:prstGeom prst="rect">
                <a:avLst/>
              </a:prstGeom>
              <a:solidFill>
                <a:srgbClr val="0000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08" name="Rectangle 625"/>
              <p:cNvSpPr>
                <a:spLocks noChangeArrowheads="1"/>
              </p:cNvSpPr>
              <p:nvPr/>
            </p:nvSpPr>
            <p:spPr bwMode="auto">
              <a:xfrm>
                <a:off x="921" y="2861"/>
                <a:ext cx="437" cy="5"/>
              </a:xfrm>
              <a:prstGeom prst="rect">
                <a:avLst/>
              </a:prstGeom>
              <a:solidFill>
                <a:srgbClr val="0000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09" name="Rectangle 626"/>
              <p:cNvSpPr>
                <a:spLocks noChangeArrowheads="1"/>
              </p:cNvSpPr>
              <p:nvPr/>
            </p:nvSpPr>
            <p:spPr bwMode="auto">
              <a:xfrm>
                <a:off x="921" y="2866"/>
                <a:ext cx="437" cy="5"/>
              </a:xfrm>
              <a:prstGeom prst="rect">
                <a:avLst/>
              </a:prstGeom>
              <a:solidFill>
                <a:srgbClr val="0000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10" name="Rectangle 627"/>
              <p:cNvSpPr>
                <a:spLocks noChangeArrowheads="1"/>
              </p:cNvSpPr>
              <p:nvPr/>
            </p:nvSpPr>
            <p:spPr bwMode="auto">
              <a:xfrm>
                <a:off x="921" y="2871"/>
                <a:ext cx="437" cy="5"/>
              </a:xfrm>
              <a:prstGeom prst="rect">
                <a:avLst/>
              </a:prstGeom>
              <a:solidFill>
                <a:srgbClr val="0000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11" name="Rectangle 628"/>
              <p:cNvSpPr>
                <a:spLocks noChangeArrowheads="1"/>
              </p:cNvSpPr>
              <p:nvPr/>
            </p:nvSpPr>
            <p:spPr bwMode="auto">
              <a:xfrm>
                <a:off x="921" y="2876"/>
                <a:ext cx="437" cy="5"/>
              </a:xfrm>
              <a:prstGeom prst="rect">
                <a:avLst/>
              </a:prstGeom>
              <a:solidFill>
                <a:srgbClr val="0000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12" name="Rectangle 629"/>
              <p:cNvSpPr>
                <a:spLocks noChangeArrowheads="1"/>
              </p:cNvSpPr>
              <p:nvPr/>
            </p:nvSpPr>
            <p:spPr bwMode="auto">
              <a:xfrm>
                <a:off x="921" y="2881"/>
                <a:ext cx="437" cy="5"/>
              </a:xfrm>
              <a:prstGeom prst="rect">
                <a:avLst/>
              </a:prstGeom>
              <a:solidFill>
                <a:srgbClr val="0000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13" name="Rectangle 630"/>
              <p:cNvSpPr>
                <a:spLocks noChangeArrowheads="1"/>
              </p:cNvSpPr>
              <p:nvPr/>
            </p:nvSpPr>
            <p:spPr bwMode="auto">
              <a:xfrm>
                <a:off x="921" y="2886"/>
                <a:ext cx="437" cy="5"/>
              </a:xfrm>
              <a:prstGeom prst="rect">
                <a:avLst/>
              </a:prstGeom>
              <a:solidFill>
                <a:srgbClr val="0000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14" name="Rectangle 631"/>
              <p:cNvSpPr>
                <a:spLocks noChangeArrowheads="1"/>
              </p:cNvSpPr>
              <p:nvPr/>
            </p:nvSpPr>
            <p:spPr bwMode="auto">
              <a:xfrm>
                <a:off x="921" y="2891"/>
                <a:ext cx="437" cy="5"/>
              </a:xfrm>
              <a:prstGeom prst="rect">
                <a:avLst/>
              </a:prstGeom>
              <a:solidFill>
                <a:srgbClr val="0000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753" name="Freeform 632"/>
            <p:cNvSpPr>
              <a:spLocks/>
            </p:cNvSpPr>
            <p:nvPr/>
          </p:nvSpPr>
          <p:spPr bwMode="auto">
            <a:xfrm>
              <a:off x="921" y="2078"/>
              <a:ext cx="427" cy="808"/>
            </a:xfrm>
            <a:custGeom>
              <a:avLst/>
              <a:gdLst>
                <a:gd name="T0" fmla="*/ 71 w 84"/>
                <a:gd name="T1" fmla="*/ 0 h 159"/>
                <a:gd name="T2" fmla="*/ 0 w 84"/>
                <a:gd name="T3" fmla="*/ 71 h 159"/>
                <a:gd name="T4" fmla="*/ 0 w 84"/>
                <a:gd name="T5" fmla="*/ 737 h 159"/>
                <a:gd name="T6" fmla="*/ 71 w 84"/>
                <a:gd name="T7" fmla="*/ 808 h 159"/>
                <a:gd name="T8" fmla="*/ 356 w 84"/>
                <a:gd name="T9" fmla="*/ 808 h 159"/>
                <a:gd name="T10" fmla="*/ 427 w 84"/>
                <a:gd name="T11" fmla="*/ 737 h 159"/>
                <a:gd name="T12" fmla="*/ 427 w 84"/>
                <a:gd name="T13" fmla="*/ 71 h 159"/>
                <a:gd name="T14" fmla="*/ 356 w 84"/>
                <a:gd name="T15" fmla="*/ 0 h 159"/>
                <a:gd name="T16" fmla="*/ 71 w 84"/>
                <a:gd name="T17" fmla="*/ 0 h 15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4" h="159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lnTo>
                    <a:pt x="0" y="145"/>
                  </a:lnTo>
                  <a:cubicBezTo>
                    <a:pt x="0" y="152"/>
                    <a:pt x="6" y="159"/>
                    <a:pt x="14" y="159"/>
                  </a:cubicBezTo>
                  <a:lnTo>
                    <a:pt x="70" y="159"/>
                  </a:lnTo>
                  <a:cubicBezTo>
                    <a:pt x="78" y="159"/>
                    <a:pt x="84" y="152"/>
                    <a:pt x="84" y="145"/>
                  </a:cubicBezTo>
                  <a:lnTo>
                    <a:pt x="84" y="14"/>
                  </a:lnTo>
                  <a:cubicBezTo>
                    <a:pt x="84" y="6"/>
                    <a:pt x="78" y="0"/>
                    <a:pt x="70" y="0"/>
                  </a:cubicBezTo>
                  <a:lnTo>
                    <a:pt x="14" y="0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15" name="Group 633"/>
          <p:cNvGrpSpPr>
            <a:grpSpLocks/>
          </p:cNvGrpSpPr>
          <p:nvPr/>
        </p:nvGrpSpPr>
        <p:grpSpPr bwMode="auto">
          <a:xfrm>
            <a:off x="7491902" y="3946013"/>
            <a:ext cx="146051" cy="452439"/>
            <a:chOff x="829" y="2322"/>
            <a:chExt cx="92" cy="285"/>
          </a:xfrm>
        </p:grpSpPr>
        <p:grpSp>
          <p:nvGrpSpPr>
            <p:cNvPr id="1916" name="Group 634"/>
            <p:cNvGrpSpPr>
              <a:grpSpLocks/>
            </p:cNvGrpSpPr>
            <p:nvPr/>
          </p:nvGrpSpPr>
          <p:grpSpPr bwMode="auto">
            <a:xfrm>
              <a:off x="829" y="2322"/>
              <a:ext cx="92" cy="285"/>
              <a:chOff x="829" y="2322"/>
              <a:chExt cx="92" cy="285"/>
            </a:xfrm>
          </p:grpSpPr>
          <p:sp>
            <p:nvSpPr>
              <p:cNvPr id="1918" name="Rectangle 635"/>
              <p:cNvSpPr>
                <a:spLocks noChangeArrowheads="1"/>
              </p:cNvSpPr>
              <p:nvPr/>
            </p:nvSpPr>
            <p:spPr bwMode="auto">
              <a:xfrm>
                <a:off x="829" y="2322"/>
                <a:ext cx="92" cy="5"/>
              </a:xfrm>
              <a:prstGeom prst="rect">
                <a:avLst/>
              </a:prstGeom>
              <a:solidFill>
                <a:srgbClr val="0000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19" name="Rectangle 636"/>
              <p:cNvSpPr>
                <a:spLocks noChangeArrowheads="1"/>
              </p:cNvSpPr>
              <p:nvPr/>
            </p:nvSpPr>
            <p:spPr bwMode="auto">
              <a:xfrm>
                <a:off x="829" y="2327"/>
                <a:ext cx="92" cy="5"/>
              </a:xfrm>
              <a:prstGeom prst="rect">
                <a:avLst/>
              </a:prstGeom>
              <a:solidFill>
                <a:srgbClr val="0000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20" name="Rectangle 637"/>
              <p:cNvSpPr>
                <a:spLocks noChangeArrowheads="1"/>
              </p:cNvSpPr>
              <p:nvPr/>
            </p:nvSpPr>
            <p:spPr bwMode="auto">
              <a:xfrm>
                <a:off x="829" y="2332"/>
                <a:ext cx="92" cy="5"/>
              </a:xfrm>
              <a:prstGeom prst="rect">
                <a:avLst/>
              </a:prstGeom>
              <a:solidFill>
                <a:srgbClr val="0000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21" name="Rectangle 638"/>
              <p:cNvSpPr>
                <a:spLocks noChangeArrowheads="1"/>
              </p:cNvSpPr>
              <p:nvPr/>
            </p:nvSpPr>
            <p:spPr bwMode="auto">
              <a:xfrm>
                <a:off x="829" y="2337"/>
                <a:ext cx="92" cy="6"/>
              </a:xfrm>
              <a:prstGeom prst="rect">
                <a:avLst/>
              </a:prstGeom>
              <a:solidFill>
                <a:srgbClr val="0000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22" name="Rectangle 639"/>
              <p:cNvSpPr>
                <a:spLocks noChangeArrowheads="1"/>
              </p:cNvSpPr>
              <p:nvPr/>
            </p:nvSpPr>
            <p:spPr bwMode="auto">
              <a:xfrm>
                <a:off x="829" y="2343"/>
                <a:ext cx="92" cy="5"/>
              </a:xfrm>
              <a:prstGeom prst="rect">
                <a:avLst/>
              </a:prstGeom>
              <a:solidFill>
                <a:srgbClr val="0000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23" name="Rectangle 640"/>
              <p:cNvSpPr>
                <a:spLocks noChangeArrowheads="1"/>
              </p:cNvSpPr>
              <p:nvPr/>
            </p:nvSpPr>
            <p:spPr bwMode="auto">
              <a:xfrm>
                <a:off x="829" y="2348"/>
                <a:ext cx="92" cy="5"/>
              </a:xfrm>
              <a:prstGeom prst="rect">
                <a:avLst/>
              </a:prstGeom>
              <a:solidFill>
                <a:srgbClr val="0000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24" name="Rectangle 641"/>
              <p:cNvSpPr>
                <a:spLocks noChangeArrowheads="1"/>
              </p:cNvSpPr>
              <p:nvPr/>
            </p:nvSpPr>
            <p:spPr bwMode="auto">
              <a:xfrm>
                <a:off x="829" y="2353"/>
                <a:ext cx="92" cy="5"/>
              </a:xfrm>
              <a:prstGeom prst="rect">
                <a:avLst/>
              </a:prstGeom>
              <a:solidFill>
                <a:srgbClr val="0000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25" name="Rectangle 642"/>
              <p:cNvSpPr>
                <a:spLocks noChangeArrowheads="1"/>
              </p:cNvSpPr>
              <p:nvPr/>
            </p:nvSpPr>
            <p:spPr bwMode="auto">
              <a:xfrm>
                <a:off x="829" y="2358"/>
                <a:ext cx="92" cy="5"/>
              </a:xfrm>
              <a:prstGeom prst="rect">
                <a:avLst/>
              </a:prstGeom>
              <a:solidFill>
                <a:srgbClr val="0000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26" name="Rectangle 643"/>
              <p:cNvSpPr>
                <a:spLocks noChangeArrowheads="1"/>
              </p:cNvSpPr>
              <p:nvPr/>
            </p:nvSpPr>
            <p:spPr bwMode="auto">
              <a:xfrm>
                <a:off x="829" y="2363"/>
                <a:ext cx="92" cy="5"/>
              </a:xfrm>
              <a:prstGeom prst="rect">
                <a:avLst/>
              </a:prstGeom>
              <a:solidFill>
                <a:srgbClr val="0000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27" name="Rectangle 644"/>
              <p:cNvSpPr>
                <a:spLocks noChangeArrowheads="1"/>
              </p:cNvSpPr>
              <p:nvPr/>
            </p:nvSpPr>
            <p:spPr bwMode="auto">
              <a:xfrm>
                <a:off x="829" y="2368"/>
                <a:ext cx="92" cy="5"/>
              </a:xfrm>
              <a:prstGeom prst="rect">
                <a:avLst/>
              </a:prstGeom>
              <a:solidFill>
                <a:srgbClr val="0000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28" name="Rectangle 645"/>
              <p:cNvSpPr>
                <a:spLocks noChangeArrowheads="1"/>
              </p:cNvSpPr>
              <p:nvPr/>
            </p:nvSpPr>
            <p:spPr bwMode="auto">
              <a:xfrm>
                <a:off x="829" y="2373"/>
                <a:ext cx="92" cy="5"/>
              </a:xfrm>
              <a:prstGeom prst="rect">
                <a:avLst/>
              </a:prstGeom>
              <a:solidFill>
                <a:srgbClr val="0000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29" name="Rectangle 646"/>
              <p:cNvSpPr>
                <a:spLocks noChangeArrowheads="1"/>
              </p:cNvSpPr>
              <p:nvPr/>
            </p:nvSpPr>
            <p:spPr bwMode="auto">
              <a:xfrm>
                <a:off x="829" y="2378"/>
                <a:ext cx="92" cy="5"/>
              </a:xfrm>
              <a:prstGeom prst="rect">
                <a:avLst/>
              </a:prstGeom>
              <a:solidFill>
                <a:srgbClr val="0000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30" name="Rectangle 647"/>
              <p:cNvSpPr>
                <a:spLocks noChangeArrowheads="1"/>
              </p:cNvSpPr>
              <p:nvPr/>
            </p:nvSpPr>
            <p:spPr bwMode="auto">
              <a:xfrm>
                <a:off x="829" y="2383"/>
                <a:ext cx="92" cy="5"/>
              </a:xfrm>
              <a:prstGeom prst="rect">
                <a:avLst/>
              </a:prstGeom>
              <a:solidFill>
                <a:srgbClr val="0000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31" name="Rectangle 648"/>
              <p:cNvSpPr>
                <a:spLocks noChangeArrowheads="1"/>
              </p:cNvSpPr>
              <p:nvPr/>
            </p:nvSpPr>
            <p:spPr bwMode="auto">
              <a:xfrm>
                <a:off x="829" y="2388"/>
                <a:ext cx="92" cy="5"/>
              </a:xfrm>
              <a:prstGeom prst="rect">
                <a:avLst/>
              </a:prstGeom>
              <a:solidFill>
                <a:srgbClr val="0000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32" name="Rectangle 649"/>
              <p:cNvSpPr>
                <a:spLocks noChangeArrowheads="1"/>
              </p:cNvSpPr>
              <p:nvPr/>
            </p:nvSpPr>
            <p:spPr bwMode="auto">
              <a:xfrm>
                <a:off x="829" y="2393"/>
                <a:ext cx="92" cy="5"/>
              </a:xfrm>
              <a:prstGeom prst="rect">
                <a:avLst/>
              </a:prstGeom>
              <a:solidFill>
                <a:srgbClr val="0000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33" name="Rectangle 650"/>
              <p:cNvSpPr>
                <a:spLocks noChangeArrowheads="1"/>
              </p:cNvSpPr>
              <p:nvPr/>
            </p:nvSpPr>
            <p:spPr bwMode="auto">
              <a:xfrm>
                <a:off x="829" y="2398"/>
                <a:ext cx="92" cy="6"/>
              </a:xfrm>
              <a:prstGeom prst="rect">
                <a:avLst/>
              </a:prstGeom>
              <a:solidFill>
                <a:srgbClr val="0000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34" name="Rectangle 651"/>
              <p:cNvSpPr>
                <a:spLocks noChangeArrowheads="1"/>
              </p:cNvSpPr>
              <p:nvPr/>
            </p:nvSpPr>
            <p:spPr bwMode="auto">
              <a:xfrm>
                <a:off x="829" y="2404"/>
                <a:ext cx="92" cy="5"/>
              </a:xfrm>
              <a:prstGeom prst="rect">
                <a:avLst/>
              </a:prstGeom>
              <a:solidFill>
                <a:srgbClr val="0000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35" name="Rectangle 652"/>
              <p:cNvSpPr>
                <a:spLocks noChangeArrowheads="1"/>
              </p:cNvSpPr>
              <p:nvPr/>
            </p:nvSpPr>
            <p:spPr bwMode="auto">
              <a:xfrm>
                <a:off x="829" y="2409"/>
                <a:ext cx="92" cy="5"/>
              </a:xfrm>
              <a:prstGeom prst="rect">
                <a:avLst/>
              </a:prstGeom>
              <a:solidFill>
                <a:srgbClr val="0000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36" name="Rectangle 653"/>
              <p:cNvSpPr>
                <a:spLocks noChangeArrowheads="1"/>
              </p:cNvSpPr>
              <p:nvPr/>
            </p:nvSpPr>
            <p:spPr bwMode="auto">
              <a:xfrm>
                <a:off x="829" y="2414"/>
                <a:ext cx="92" cy="5"/>
              </a:xfrm>
              <a:prstGeom prst="rect">
                <a:avLst/>
              </a:prstGeom>
              <a:solidFill>
                <a:srgbClr val="0000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37" name="Rectangle 654"/>
              <p:cNvSpPr>
                <a:spLocks noChangeArrowheads="1"/>
              </p:cNvSpPr>
              <p:nvPr/>
            </p:nvSpPr>
            <p:spPr bwMode="auto">
              <a:xfrm>
                <a:off x="829" y="2419"/>
                <a:ext cx="92" cy="5"/>
              </a:xfrm>
              <a:prstGeom prst="rect">
                <a:avLst/>
              </a:prstGeom>
              <a:solidFill>
                <a:srgbClr val="0000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38" name="Rectangle 655"/>
              <p:cNvSpPr>
                <a:spLocks noChangeArrowheads="1"/>
              </p:cNvSpPr>
              <p:nvPr/>
            </p:nvSpPr>
            <p:spPr bwMode="auto">
              <a:xfrm>
                <a:off x="829" y="2424"/>
                <a:ext cx="92" cy="5"/>
              </a:xfrm>
              <a:prstGeom prst="rect">
                <a:avLst/>
              </a:prstGeom>
              <a:solidFill>
                <a:srgbClr val="0000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39" name="Rectangle 656"/>
              <p:cNvSpPr>
                <a:spLocks noChangeArrowheads="1"/>
              </p:cNvSpPr>
              <p:nvPr/>
            </p:nvSpPr>
            <p:spPr bwMode="auto">
              <a:xfrm>
                <a:off x="829" y="2429"/>
                <a:ext cx="92" cy="5"/>
              </a:xfrm>
              <a:prstGeom prst="rect">
                <a:avLst/>
              </a:prstGeom>
              <a:solidFill>
                <a:srgbClr val="0000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40" name="Rectangle 657"/>
              <p:cNvSpPr>
                <a:spLocks noChangeArrowheads="1"/>
              </p:cNvSpPr>
              <p:nvPr/>
            </p:nvSpPr>
            <p:spPr bwMode="auto">
              <a:xfrm>
                <a:off x="829" y="2434"/>
                <a:ext cx="92" cy="5"/>
              </a:xfrm>
              <a:prstGeom prst="rect">
                <a:avLst/>
              </a:prstGeom>
              <a:solidFill>
                <a:srgbClr val="0000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41" name="Rectangle 658"/>
              <p:cNvSpPr>
                <a:spLocks noChangeArrowheads="1"/>
              </p:cNvSpPr>
              <p:nvPr/>
            </p:nvSpPr>
            <p:spPr bwMode="auto">
              <a:xfrm>
                <a:off x="829" y="2439"/>
                <a:ext cx="92" cy="5"/>
              </a:xfrm>
              <a:prstGeom prst="rect">
                <a:avLst/>
              </a:prstGeom>
              <a:solidFill>
                <a:srgbClr val="0000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42" name="Rectangle 659"/>
              <p:cNvSpPr>
                <a:spLocks noChangeArrowheads="1"/>
              </p:cNvSpPr>
              <p:nvPr/>
            </p:nvSpPr>
            <p:spPr bwMode="auto">
              <a:xfrm>
                <a:off x="829" y="2444"/>
                <a:ext cx="92" cy="5"/>
              </a:xfrm>
              <a:prstGeom prst="rect">
                <a:avLst/>
              </a:prstGeom>
              <a:solidFill>
                <a:srgbClr val="0000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43" name="Rectangle 660"/>
              <p:cNvSpPr>
                <a:spLocks noChangeArrowheads="1"/>
              </p:cNvSpPr>
              <p:nvPr/>
            </p:nvSpPr>
            <p:spPr bwMode="auto">
              <a:xfrm>
                <a:off x="829" y="2449"/>
                <a:ext cx="92" cy="5"/>
              </a:xfrm>
              <a:prstGeom prst="rect">
                <a:avLst/>
              </a:prstGeom>
              <a:solidFill>
                <a:srgbClr val="0000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44" name="Rectangle 661"/>
              <p:cNvSpPr>
                <a:spLocks noChangeArrowheads="1"/>
              </p:cNvSpPr>
              <p:nvPr/>
            </p:nvSpPr>
            <p:spPr bwMode="auto">
              <a:xfrm>
                <a:off x="829" y="2454"/>
                <a:ext cx="92" cy="5"/>
              </a:xfrm>
              <a:prstGeom prst="rect">
                <a:avLst/>
              </a:prstGeom>
              <a:solidFill>
                <a:srgbClr val="0000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45" name="Rectangle 662"/>
              <p:cNvSpPr>
                <a:spLocks noChangeArrowheads="1"/>
              </p:cNvSpPr>
              <p:nvPr/>
            </p:nvSpPr>
            <p:spPr bwMode="auto">
              <a:xfrm>
                <a:off x="829" y="2459"/>
                <a:ext cx="92" cy="6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46" name="Rectangle 663"/>
              <p:cNvSpPr>
                <a:spLocks noChangeArrowheads="1"/>
              </p:cNvSpPr>
              <p:nvPr/>
            </p:nvSpPr>
            <p:spPr bwMode="auto">
              <a:xfrm>
                <a:off x="829" y="2465"/>
                <a:ext cx="92" cy="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47" name="Rectangle 664"/>
              <p:cNvSpPr>
                <a:spLocks noChangeArrowheads="1"/>
              </p:cNvSpPr>
              <p:nvPr/>
            </p:nvSpPr>
            <p:spPr bwMode="auto">
              <a:xfrm>
                <a:off x="829" y="2470"/>
                <a:ext cx="92" cy="5"/>
              </a:xfrm>
              <a:prstGeom prst="rect">
                <a:avLst/>
              </a:prstGeom>
              <a:solidFill>
                <a:srgbClr val="0000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48" name="Rectangle 665"/>
              <p:cNvSpPr>
                <a:spLocks noChangeArrowheads="1"/>
              </p:cNvSpPr>
              <p:nvPr/>
            </p:nvSpPr>
            <p:spPr bwMode="auto">
              <a:xfrm>
                <a:off x="829" y="2475"/>
                <a:ext cx="92" cy="5"/>
              </a:xfrm>
              <a:prstGeom prst="rect">
                <a:avLst/>
              </a:prstGeom>
              <a:solidFill>
                <a:srgbClr val="0000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49" name="Rectangle 666"/>
              <p:cNvSpPr>
                <a:spLocks noChangeArrowheads="1"/>
              </p:cNvSpPr>
              <p:nvPr/>
            </p:nvSpPr>
            <p:spPr bwMode="auto">
              <a:xfrm>
                <a:off x="829" y="2480"/>
                <a:ext cx="92" cy="5"/>
              </a:xfrm>
              <a:prstGeom prst="rect">
                <a:avLst/>
              </a:prstGeom>
              <a:solidFill>
                <a:srgbClr val="0000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50" name="Rectangle 667"/>
              <p:cNvSpPr>
                <a:spLocks noChangeArrowheads="1"/>
              </p:cNvSpPr>
              <p:nvPr/>
            </p:nvSpPr>
            <p:spPr bwMode="auto">
              <a:xfrm>
                <a:off x="829" y="2485"/>
                <a:ext cx="92" cy="5"/>
              </a:xfrm>
              <a:prstGeom prst="rect">
                <a:avLst/>
              </a:prstGeom>
              <a:solidFill>
                <a:srgbClr val="0000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51" name="Rectangle 668"/>
              <p:cNvSpPr>
                <a:spLocks noChangeArrowheads="1"/>
              </p:cNvSpPr>
              <p:nvPr/>
            </p:nvSpPr>
            <p:spPr bwMode="auto">
              <a:xfrm>
                <a:off x="829" y="2490"/>
                <a:ext cx="92" cy="5"/>
              </a:xfrm>
              <a:prstGeom prst="rect">
                <a:avLst/>
              </a:prstGeom>
              <a:solidFill>
                <a:srgbClr val="0000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52" name="Rectangle 669"/>
              <p:cNvSpPr>
                <a:spLocks noChangeArrowheads="1"/>
              </p:cNvSpPr>
              <p:nvPr/>
            </p:nvSpPr>
            <p:spPr bwMode="auto">
              <a:xfrm>
                <a:off x="829" y="2495"/>
                <a:ext cx="92" cy="5"/>
              </a:xfrm>
              <a:prstGeom prst="rect">
                <a:avLst/>
              </a:prstGeom>
              <a:solidFill>
                <a:srgbClr val="0000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53" name="Rectangle 670"/>
              <p:cNvSpPr>
                <a:spLocks noChangeArrowheads="1"/>
              </p:cNvSpPr>
              <p:nvPr/>
            </p:nvSpPr>
            <p:spPr bwMode="auto">
              <a:xfrm>
                <a:off x="829" y="2500"/>
                <a:ext cx="92" cy="5"/>
              </a:xfrm>
              <a:prstGeom prst="rect">
                <a:avLst/>
              </a:prstGeom>
              <a:solidFill>
                <a:srgbClr val="0000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54" name="Rectangle 671"/>
              <p:cNvSpPr>
                <a:spLocks noChangeArrowheads="1"/>
              </p:cNvSpPr>
              <p:nvPr/>
            </p:nvSpPr>
            <p:spPr bwMode="auto">
              <a:xfrm>
                <a:off x="829" y="2505"/>
                <a:ext cx="92" cy="5"/>
              </a:xfrm>
              <a:prstGeom prst="rect">
                <a:avLst/>
              </a:prstGeom>
              <a:solidFill>
                <a:srgbClr val="0000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55" name="Rectangle 672"/>
              <p:cNvSpPr>
                <a:spLocks noChangeArrowheads="1"/>
              </p:cNvSpPr>
              <p:nvPr/>
            </p:nvSpPr>
            <p:spPr bwMode="auto">
              <a:xfrm>
                <a:off x="829" y="2510"/>
                <a:ext cx="92" cy="5"/>
              </a:xfrm>
              <a:prstGeom prst="rect">
                <a:avLst/>
              </a:prstGeom>
              <a:solidFill>
                <a:srgbClr val="0000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56" name="Rectangle 673"/>
              <p:cNvSpPr>
                <a:spLocks noChangeArrowheads="1"/>
              </p:cNvSpPr>
              <p:nvPr/>
            </p:nvSpPr>
            <p:spPr bwMode="auto">
              <a:xfrm>
                <a:off x="829" y="2515"/>
                <a:ext cx="92" cy="5"/>
              </a:xfrm>
              <a:prstGeom prst="rect">
                <a:avLst/>
              </a:prstGeom>
              <a:solidFill>
                <a:srgbClr val="0000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57" name="Rectangle 674"/>
              <p:cNvSpPr>
                <a:spLocks noChangeArrowheads="1"/>
              </p:cNvSpPr>
              <p:nvPr/>
            </p:nvSpPr>
            <p:spPr bwMode="auto">
              <a:xfrm>
                <a:off x="829" y="2520"/>
                <a:ext cx="92" cy="5"/>
              </a:xfrm>
              <a:prstGeom prst="rect">
                <a:avLst/>
              </a:prstGeom>
              <a:solidFill>
                <a:srgbClr val="0000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58" name="Rectangle 675"/>
              <p:cNvSpPr>
                <a:spLocks noChangeArrowheads="1"/>
              </p:cNvSpPr>
              <p:nvPr/>
            </p:nvSpPr>
            <p:spPr bwMode="auto">
              <a:xfrm>
                <a:off x="829" y="2525"/>
                <a:ext cx="92" cy="6"/>
              </a:xfrm>
              <a:prstGeom prst="rect">
                <a:avLst/>
              </a:prstGeom>
              <a:solidFill>
                <a:srgbClr val="0000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59" name="Rectangle 676"/>
              <p:cNvSpPr>
                <a:spLocks noChangeArrowheads="1"/>
              </p:cNvSpPr>
              <p:nvPr/>
            </p:nvSpPr>
            <p:spPr bwMode="auto">
              <a:xfrm>
                <a:off x="829" y="2531"/>
                <a:ext cx="92" cy="5"/>
              </a:xfrm>
              <a:prstGeom prst="rect">
                <a:avLst/>
              </a:prstGeom>
              <a:solidFill>
                <a:srgbClr val="0000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60" name="Rectangle 677"/>
              <p:cNvSpPr>
                <a:spLocks noChangeArrowheads="1"/>
              </p:cNvSpPr>
              <p:nvPr/>
            </p:nvSpPr>
            <p:spPr bwMode="auto">
              <a:xfrm>
                <a:off x="829" y="2536"/>
                <a:ext cx="92" cy="5"/>
              </a:xfrm>
              <a:prstGeom prst="rect">
                <a:avLst/>
              </a:prstGeom>
              <a:solidFill>
                <a:srgbClr val="0000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61" name="Rectangle 678"/>
              <p:cNvSpPr>
                <a:spLocks noChangeArrowheads="1"/>
              </p:cNvSpPr>
              <p:nvPr/>
            </p:nvSpPr>
            <p:spPr bwMode="auto">
              <a:xfrm>
                <a:off x="829" y="2541"/>
                <a:ext cx="92" cy="5"/>
              </a:xfrm>
              <a:prstGeom prst="rect">
                <a:avLst/>
              </a:prstGeom>
              <a:solidFill>
                <a:srgbClr val="0000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62" name="Rectangle 679"/>
              <p:cNvSpPr>
                <a:spLocks noChangeArrowheads="1"/>
              </p:cNvSpPr>
              <p:nvPr/>
            </p:nvSpPr>
            <p:spPr bwMode="auto">
              <a:xfrm>
                <a:off x="829" y="2546"/>
                <a:ext cx="92" cy="5"/>
              </a:xfrm>
              <a:prstGeom prst="rect">
                <a:avLst/>
              </a:prstGeom>
              <a:solidFill>
                <a:srgbClr val="0000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63" name="Rectangle 680"/>
              <p:cNvSpPr>
                <a:spLocks noChangeArrowheads="1"/>
              </p:cNvSpPr>
              <p:nvPr/>
            </p:nvSpPr>
            <p:spPr bwMode="auto">
              <a:xfrm>
                <a:off x="829" y="2551"/>
                <a:ext cx="92" cy="5"/>
              </a:xfrm>
              <a:prstGeom prst="rect">
                <a:avLst/>
              </a:prstGeom>
              <a:solidFill>
                <a:srgbClr val="0000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64" name="Rectangle 681"/>
              <p:cNvSpPr>
                <a:spLocks noChangeArrowheads="1"/>
              </p:cNvSpPr>
              <p:nvPr/>
            </p:nvSpPr>
            <p:spPr bwMode="auto">
              <a:xfrm>
                <a:off x="829" y="2556"/>
                <a:ext cx="92" cy="5"/>
              </a:xfrm>
              <a:prstGeom prst="rect">
                <a:avLst/>
              </a:prstGeom>
              <a:solidFill>
                <a:srgbClr val="0000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65" name="Rectangle 682"/>
              <p:cNvSpPr>
                <a:spLocks noChangeArrowheads="1"/>
              </p:cNvSpPr>
              <p:nvPr/>
            </p:nvSpPr>
            <p:spPr bwMode="auto">
              <a:xfrm>
                <a:off x="829" y="2561"/>
                <a:ext cx="92" cy="5"/>
              </a:xfrm>
              <a:prstGeom prst="rect">
                <a:avLst/>
              </a:prstGeom>
              <a:solidFill>
                <a:srgbClr val="0000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66" name="Rectangle 683"/>
              <p:cNvSpPr>
                <a:spLocks noChangeArrowheads="1"/>
              </p:cNvSpPr>
              <p:nvPr/>
            </p:nvSpPr>
            <p:spPr bwMode="auto">
              <a:xfrm>
                <a:off x="829" y="2566"/>
                <a:ext cx="92" cy="5"/>
              </a:xfrm>
              <a:prstGeom prst="rect">
                <a:avLst/>
              </a:prstGeom>
              <a:solidFill>
                <a:srgbClr val="0000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67" name="Rectangle 684"/>
              <p:cNvSpPr>
                <a:spLocks noChangeArrowheads="1"/>
              </p:cNvSpPr>
              <p:nvPr/>
            </p:nvSpPr>
            <p:spPr bwMode="auto">
              <a:xfrm>
                <a:off x="829" y="2571"/>
                <a:ext cx="92" cy="5"/>
              </a:xfrm>
              <a:prstGeom prst="rect">
                <a:avLst/>
              </a:prstGeom>
              <a:solidFill>
                <a:srgbClr val="0000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68" name="Rectangle 685"/>
              <p:cNvSpPr>
                <a:spLocks noChangeArrowheads="1"/>
              </p:cNvSpPr>
              <p:nvPr/>
            </p:nvSpPr>
            <p:spPr bwMode="auto">
              <a:xfrm>
                <a:off x="829" y="2576"/>
                <a:ext cx="92" cy="5"/>
              </a:xfrm>
              <a:prstGeom prst="rect">
                <a:avLst/>
              </a:prstGeom>
              <a:solidFill>
                <a:srgbClr val="0000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69" name="Rectangle 686"/>
              <p:cNvSpPr>
                <a:spLocks noChangeArrowheads="1"/>
              </p:cNvSpPr>
              <p:nvPr/>
            </p:nvSpPr>
            <p:spPr bwMode="auto">
              <a:xfrm>
                <a:off x="829" y="2581"/>
                <a:ext cx="92" cy="5"/>
              </a:xfrm>
              <a:prstGeom prst="rect">
                <a:avLst/>
              </a:prstGeom>
              <a:solidFill>
                <a:srgbClr val="0000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70" name="Rectangle 687"/>
              <p:cNvSpPr>
                <a:spLocks noChangeArrowheads="1"/>
              </p:cNvSpPr>
              <p:nvPr/>
            </p:nvSpPr>
            <p:spPr bwMode="auto">
              <a:xfrm>
                <a:off x="829" y="2586"/>
                <a:ext cx="92" cy="6"/>
              </a:xfrm>
              <a:prstGeom prst="rect">
                <a:avLst/>
              </a:prstGeom>
              <a:solidFill>
                <a:srgbClr val="0000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71" name="Rectangle 688"/>
              <p:cNvSpPr>
                <a:spLocks noChangeArrowheads="1"/>
              </p:cNvSpPr>
              <p:nvPr/>
            </p:nvSpPr>
            <p:spPr bwMode="auto">
              <a:xfrm>
                <a:off x="829" y="2592"/>
                <a:ext cx="92" cy="5"/>
              </a:xfrm>
              <a:prstGeom prst="rect">
                <a:avLst/>
              </a:prstGeom>
              <a:solidFill>
                <a:srgbClr val="0000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72" name="Rectangle 689"/>
              <p:cNvSpPr>
                <a:spLocks noChangeArrowheads="1"/>
              </p:cNvSpPr>
              <p:nvPr/>
            </p:nvSpPr>
            <p:spPr bwMode="auto">
              <a:xfrm>
                <a:off x="829" y="2597"/>
                <a:ext cx="92" cy="5"/>
              </a:xfrm>
              <a:prstGeom prst="rect">
                <a:avLst/>
              </a:prstGeom>
              <a:solidFill>
                <a:srgbClr val="0000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73" name="Rectangle 690"/>
              <p:cNvSpPr>
                <a:spLocks noChangeArrowheads="1"/>
              </p:cNvSpPr>
              <p:nvPr/>
            </p:nvSpPr>
            <p:spPr bwMode="auto">
              <a:xfrm>
                <a:off x="829" y="2602"/>
                <a:ext cx="92" cy="5"/>
              </a:xfrm>
              <a:prstGeom prst="rect">
                <a:avLst/>
              </a:prstGeom>
              <a:solidFill>
                <a:srgbClr val="0000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917" name="Rectangle 691"/>
            <p:cNvSpPr>
              <a:spLocks noChangeArrowheads="1"/>
            </p:cNvSpPr>
            <p:nvPr/>
          </p:nvSpPr>
          <p:spPr bwMode="auto">
            <a:xfrm>
              <a:off x="829" y="2322"/>
              <a:ext cx="92" cy="28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74" name="Group 692"/>
          <p:cNvGrpSpPr>
            <a:grpSpLocks/>
          </p:cNvGrpSpPr>
          <p:nvPr/>
        </p:nvGrpSpPr>
        <p:grpSpPr bwMode="auto">
          <a:xfrm>
            <a:off x="6256156" y="3825364"/>
            <a:ext cx="539751" cy="742951"/>
            <a:chOff x="1348" y="2246"/>
            <a:chExt cx="340" cy="468"/>
          </a:xfrm>
        </p:grpSpPr>
        <p:grpSp>
          <p:nvGrpSpPr>
            <p:cNvPr id="1975" name="Group 693"/>
            <p:cNvGrpSpPr>
              <a:grpSpLocks/>
            </p:cNvGrpSpPr>
            <p:nvPr/>
          </p:nvGrpSpPr>
          <p:grpSpPr bwMode="auto">
            <a:xfrm>
              <a:off x="1348" y="2246"/>
              <a:ext cx="340" cy="468"/>
              <a:chOff x="1348" y="2246"/>
              <a:chExt cx="340" cy="468"/>
            </a:xfrm>
          </p:grpSpPr>
          <p:sp>
            <p:nvSpPr>
              <p:cNvPr id="1977" name="Rectangle 694"/>
              <p:cNvSpPr>
                <a:spLocks noChangeArrowheads="1"/>
              </p:cNvSpPr>
              <p:nvPr/>
            </p:nvSpPr>
            <p:spPr bwMode="auto">
              <a:xfrm>
                <a:off x="1348" y="2246"/>
                <a:ext cx="340" cy="5"/>
              </a:xfrm>
              <a:prstGeom prst="rect">
                <a:avLst/>
              </a:prstGeom>
              <a:solidFill>
                <a:srgbClr val="0000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78" name="Rectangle 695"/>
              <p:cNvSpPr>
                <a:spLocks noChangeArrowheads="1"/>
              </p:cNvSpPr>
              <p:nvPr/>
            </p:nvSpPr>
            <p:spPr bwMode="auto">
              <a:xfrm>
                <a:off x="1348" y="2251"/>
                <a:ext cx="340" cy="5"/>
              </a:xfrm>
              <a:prstGeom prst="rect">
                <a:avLst/>
              </a:prstGeom>
              <a:solidFill>
                <a:srgbClr val="0000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79" name="Rectangle 696"/>
              <p:cNvSpPr>
                <a:spLocks noChangeArrowheads="1"/>
              </p:cNvSpPr>
              <p:nvPr/>
            </p:nvSpPr>
            <p:spPr bwMode="auto">
              <a:xfrm>
                <a:off x="1348" y="2256"/>
                <a:ext cx="340" cy="5"/>
              </a:xfrm>
              <a:prstGeom prst="rect">
                <a:avLst/>
              </a:prstGeom>
              <a:solidFill>
                <a:srgbClr val="0000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80" name="Rectangle 697"/>
              <p:cNvSpPr>
                <a:spLocks noChangeArrowheads="1"/>
              </p:cNvSpPr>
              <p:nvPr/>
            </p:nvSpPr>
            <p:spPr bwMode="auto">
              <a:xfrm>
                <a:off x="1348" y="2261"/>
                <a:ext cx="340" cy="5"/>
              </a:xfrm>
              <a:prstGeom prst="rect">
                <a:avLst/>
              </a:prstGeom>
              <a:solidFill>
                <a:srgbClr val="0000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81" name="Rectangle 698"/>
              <p:cNvSpPr>
                <a:spLocks noChangeArrowheads="1"/>
              </p:cNvSpPr>
              <p:nvPr/>
            </p:nvSpPr>
            <p:spPr bwMode="auto">
              <a:xfrm>
                <a:off x="1348" y="2266"/>
                <a:ext cx="340" cy="5"/>
              </a:xfrm>
              <a:prstGeom prst="rect">
                <a:avLst/>
              </a:prstGeom>
              <a:solidFill>
                <a:srgbClr val="0000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82" name="Rectangle 699"/>
              <p:cNvSpPr>
                <a:spLocks noChangeArrowheads="1"/>
              </p:cNvSpPr>
              <p:nvPr/>
            </p:nvSpPr>
            <p:spPr bwMode="auto">
              <a:xfrm>
                <a:off x="1348" y="2271"/>
                <a:ext cx="340" cy="5"/>
              </a:xfrm>
              <a:prstGeom prst="rect">
                <a:avLst/>
              </a:prstGeom>
              <a:solidFill>
                <a:srgbClr val="0000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83" name="Rectangle 700"/>
              <p:cNvSpPr>
                <a:spLocks noChangeArrowheads="1"/>
              </p:cNvSpPr>
              <p:nvPr/>
            </p:nvSpPr>
            <p:spPr bwMode="auto">
              <a:xfrm>
                <a:off x="1348" y="2276"/>
                <a:ext cx="340" cy="6"/>
              </a:xfrm>
              <a:prstGeom prst="rect">
                <a:avLst/>
              </a:prstGeom>
              <a:solidFill>
                <a:srgbClr val="0000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84" name="Rectangle 701"/>
              <p:cNvSpPr>
                <a:spLocks noChangeArrowheads="1"/>
              </p:cNvSpPr>
              <p:nvPr/>
            </p:nvSpPr>
            <p:spPr bwMode="auto">
              <a:xfrm>
                <a:off x="1348" y="2282"/>
                <a:ext cx="340" cy="5"/>
              </a:xfrm>
              <a:prstGeom prst="rect">
                <a:avLst/>
              </a:prstGeom>
              <a:solidFill>
                <a:srgbClr val="0000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85" name="Rectangle 702"/>
              <p:cNvSpPr>
                <a:spLocks noChangeArrowheads="1"/>
              </p:cNvSpPr>
              <p:nvPr/>
            </p:nvSpPr>
            <p:spPr bwMode="auto">
              <a:xfrm>
                <a:off x="1348" y="2287"/>
                <a:ext cx="340" cy="5"/>
              </a:xfrm>
              <a:prstGeom prst="rect">
                <a:avLst/>
              </a:prstGeom>
              <a:solidFill>
                <a:srgbClr val="0000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86" name="Rectangle 703"/>
              <p:cNvSpPr>
                <a:spLocks noChangeArrowheads="1"/>
              </p:cNvSpPr>
              <p:nvPr/>
            </p:nvSpPr>
            <p:spPr bwMode="auto">
              <a:xfrm>
                <a:off x="1348" y="2292"/>
                <a:ext cx="340" cy="5"/>
              </a:xfrm>
              <a:prstGeom prst="rect">
                <a:avLst/>
              </a:prstGeom>
              <a:solidFill>
                <a:srgbClr val="0000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87" name="Rectangle 704"/>
              <p:cNvSpPr>
                <a:spLocks noChangeArrowheads="1"/>
              </p:cNvSpPr>
              <p:nvPr/>
            </p:nvSpPr>
            <p:spPr bwMode="auto">
              <a:xfrm>
                <a:off x="1348" y="2297"/>
                <a:ext cx="340" cy="5"/>
              </a:xfrm>
              <a:prstGeom prst="rect">
                <a:avLst/>
              </a:prstGeom>
              <a:solidFill>
                <a:srgbClr val="0000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88" name="Rectangle 705"/>
              <p:cNvSpPr>
                <a:spLocks noChangeArrowheads="1"/>
              </p:cNvSpPr>
              <p:nvPr/>
            </p:nvSpPr>
            <p:spPr bwMode="auto">
              <a:xfrm>
                <a:off x="1348" y="2302"/>
                <a:ext cx="340" cy="5"/>
              </a:xfrm>
              <a:prstGeom prst="rect">
                <a:avLst/>
              </a:prstGeom>
              <a:solidFill>
                <a:srgbClr val="0000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89" name="Rectangle 706"/>
              <p:cNvSpPr>
                <a:spLocks noChangeArrowheads="1"/>
              </p:cNvSpPr>
              <p:nvPr/>
            </p:nvSpPr>
            <p:spPr bwMode="auto">
              <a:xfrm>
                <a:off x="1348" y="2307"/>
                <a:ext cx="340" cy="5"/>
              </a:xfrm>
              <a:prstGeom prst="rect">
                <a:avLst/>
              </a:prstGeom>
              <a:solidFill>
                <a:srgbClr val="0000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90" name="Rectangle 707"/>
              <p:cNvSpPr>
                <a:spLocks noChangeArrowheads="1"/>
              </p:cNvSpPr>
              <p:nvPr/>
            </p:nvSpPr>
            <p:spPr bwMode="auto">
              <a:xfrm>
                <a:off x="1348" y="2312"/>
                <a:ext cx="340" cy="5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91" name="Rectangle 708"/>
              <p:cNvSpPr>
                <a:spLocks noChangeArrowheads="1"/>
              </p:cNvSpPr>
              <p:nvPr/>
            </p:nvSpPr>
            <p:spPr bwMode="auto">
              <a:xfrm>
                <a:off x="1348" y="2317"/>
                <a:ext cx="340" cy="5"/>
              </a:xfrm>
              <a:prstGeom prst="rect">
                <a:avLst/>
              </a:prstGeom>
              <a:solidFill>
                <a:srgbClr val="0000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92" name="Rectangle 709"/>
              <p:cNvSpPr>
                <a:spLocks noChangeArrowheads="1"/>
              </p:cNvSpPr>
              <p:nvPr/>
            </p:nvSpPr>
            <p:spPr bwMode="auto">
              <a:xfrm>
                <a:off x="1348" y="2322"/>
                <a:ext cx="340" cy="5"/>
              </a:xfrm>
              <a:prstGeom prst="rect">
                <a:avLst/>
              </a:prstGeom>
              <a:solidFill>
                <a:srgbClr val="0000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93" name="Rectangle 710"/>
              <p:cNvSpPr>
                <a:spLocks noChangeArrowheads="1"/>
              </p:cNvSpPr>
              <p:nvPr/>
            </p:nvSpPr>
            <p:spPr bwMode="auto">
              <a:xfrm>
                <a:off x="1348" y="2327"/>
                <a:ext cx="340" cy="5"/>
              </a:xfrm>
              <a:prstGeom prst="rect">
                <a:avLst/>
              </a:prstGeom>
              <a:solidFill>
                <a:srgbClr val="0000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94" name="Rectangle 711"/>
              <p:cNvSpPr>
                <a:spLocks noChangeArrowheads="1"/>
              </p:cNvSpPr>
              <p:nvPr/>
            </p:nvSpPr>
            <p:spPr bwMode="auto">
              <a:xfrm>
                <a:off x="1348" y="2332"/>
                <a:ext cx="340" cy="5"/>
              </a:xfrm>
              <a:prstGeom prst="rect">
                <a:avLst/>
              </a:prstGeom>
              <a:solidFill>
                <a:srgbClr val="0000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95" name="Rectangle 712"/>
              <p:cNvSpPr>
                <a:spLocks noChangeArrowheads="1"/>
              </p:cNvSpPr>
              <p:nvPr/>
            </p:nvSpPr>
            <p:spPr bwMode="auto">
              <a:xfrm>
                <a:off x="1348" y="2337"/>
                <a:ext cx="340" cy="6"/>
              </a:xfrm>
              <a:prstGeom prst="rect">
                <a:avLst/>
              </a:prstGeom>
              <a:solidFill>
                <a:srgbClr val="0000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96" name="Rectangle 713"/>
              <p:cNvSpPr>
                <a:spLocks noChangeArrowheads="1"/>
              </p:cNvSpPr>
              <p:nvPr/>
            </p:nvSpPr>
            <p:spPr bwMode="auto">
              <a:xfrm>
                <a:off x="1348" y="2343"/>
                <a:ext cx="340" cy="5"/>
              </a:xfrm>
              <a:prstGeom prst="rect">
                <a:avLst/>
              </a:prstGeom>
              <a:solidFill>
                <a:srgbClr val="0000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97" name="Rectangle 714"/>
              <p:cNvSpPr>
                <a:spLocks noChangeArrowheads="1"/>
              </p:cNvSpPr>
              <p:nvPr/>
            </p:nvSpPr>
            <p:spPr bwMode="auto">
              <a:xfrm>
                <a:off x="1348" y="2348"/>
                <a:ext cx="340" cy="5"/>
              </a:xfrm>
              <a:prstGeom prst="rect">
                <a:avLst/>
              </a:prstGeom>
              <a:solidFill>
                <a:srgbClr val="0000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98" name="Rectangle 715"/>
              <p:cNvSpPr>
                <a:spLocks noChangeArrowheads="1"/>
              </p:cNvSpPr>
              <p:nvPr/>
            </p:nvSpPr>
            <p:spPr bwMode="auto">
              <a:xfrm>
                <a:off x="1348" y="2353"/>
                <a:ext cx="340" cy="5"/>
              </a:xfrm>
              <a:prstGeom prst="rect">
                <a:avLst/>
              </a:prstGeom>
              <a:solidFill>
                <a:srgbClr val="000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99" name="Rectangle 716"/>
              <p:cNvSpPr>
                <a:spLocks noChangeArrowheads="1"/>
              </p:cNvSpPr>
              <p:nvPr/>
            </p:nvSpPr>
            <p:spPr bwMode="auto">
              <a:xfrm>
                <a:off x="1348" y="2358"/>
                <a:ext cx="340" cy="5"/>
              </a:xfrm>
              <a:prstGeom prst="rect">
                <a:avLst/>
              </a:prstGeom>
              <a:solidFill>
                <a:srgbClr val="0000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00" name="Rectangle 717"/>
              <p:cNvSpPr>
                <a:spLocks noChangeArrowheads="1"/>
              </p:cNvSpPr>
              <p:nvPr/>
            </p:nvSpPr>
            <p:spPr bwMode="auto">
              <a:xfrm>
                <a:off x="1348" y="2363"/>
                <a:ext cx="340" cy="5"/>
              </a:xfrm>
              <a:prstGeom prst="rect">
                <a:avLst/>
              </a:prstGeom>
              <a:solidFill>
                <a:srgbClr val="0000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01" name="Rectangle 718"/>
              <p:cNvSpPr>
                <a:spLocks noChangeArrowheads="1"/>
              </p:cNvSpPr>
              <p:nvPr/>
            </p:nvSpPr>
            <p:spPr bwMode="auto">
              <a:xfrm>
                <a:off x="1348" y="2368"/>
                <a:ext cx="340" cy="5"/>
              </a:xfrm>
              <a:prstGeom prst="rect">
                <a:avLst/>
              </a:prstGeom>
              <a:solidFill>
                <a:srgbClr val="0000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02" name="Rectangle 719"/>
              <p:cNvSpPr>
                <a:spLocks noChangeArrowheads="1"/>
              </p:cNvSpPr>
              <p:nvPr/>
            </p:nvSpPr>
            <p:spPr bwMode="auto">
              <a:xfrm>
                <a:off x="1348" y="2373"/>
                <a:ext cx="340" cy="5"/>
              </a:xfrm>
              <a:prstGeom prst="rect">
                <a:avLst/>
              </a:prstGeom>
              <a:solidFill>
                <a:srgbClr val="0000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03" name="Rectangle 720"/>
              <p:cNvSpPr>
                <a:spLocks noChangeArrowheads="1"/>
              </p:cNvSpPr>
              <p:nvPr/>
            </p:nvSpPr>
            <p:spPr bwMode="auto">
              <a:xfrm>
                <a:off x="1348" y="2378"/>
                <a:ext cx="340" cy="5"/>
              </a:xfrm>
              <a:prstGeom prst="rect">
                <a:avLst/>
              </a:prstGeom>
              <a:solidFill>
                <a:srgbClr val="0000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04" name="Rectangle 721"/>
              <p:cNvSpPr>
                <a:spLocks noChangeArrowheads="1"/>
              </p:cNvSpPr>
              <p:nvPr/>
            </p:nvSpPr>
            <p:spPr bwMode="auto">
              <a:xfrm>
                <a:off x="1348" y="2383"/>
                <a:ext cx="340" cy="5"/>
              </a:xfrm>
              <a:prstGeom prst="rect">
                <a:avLst/>
              </a:prstGeom>
              <a:solidFill>
                <a:srgbClr val="0000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05" name="Rectangle 722"/>
              <p:cNvSpPr>
                <a:spLocks noChangeArrowheads="1"/>
              </p:cNvSpPr>
              <p:nvPr/>
            </p:nvSpPr>
            <p:spPr bwMode="auto">
              <a:xfrm>
                <a:off x="1348" y="2388"/>
                <a:ext cx="340" cy="5"/>
              </a:xfrm>
              <a:prstGeom prst="rect">
                <a:avLst/>
              </a:prstGeom>
              <a:solidFill>
                <a:srgbClr val="0000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06" name="Rectangle 723"/>
              <p:cNvSpPr>
                <a:spLocks noChangeArrowheads="1"/>
              </p:cNvSpPr>
              <p:nvPr/>
            </p:nvSpPr>
            <p:spPr bwMode="auto">
              <a:xfrm>
                <a:off x="1348" y="2393"/>
                <a:ext cx="340" cy="5"/>
              </a:xfrm>
              <a:prstGeom prst="rect">
                <a:avLst/>
              </a:prstGeom>
              <a:solidFill>
                <a:srgbClr val="0000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07" name="Rectangle 724"/>
              <p:cNvSpPr>
                <a:spLocks noChangeArrowheads="1"/>
              </p:cNvSpPr>
              <p:nvPr/>
            </p:nvSpPr>
            <p:spPr bwMode="auto">
              <a:xfrm>
                <a:off x="1348" y="2398"/>
                <a:ext cx="340" cy="6"/>
              </a:xfrm>
              <a:prstGeom prst="rect">
                <a:avLst/>
              </a:prstGeom>
              <a:solidFill>
                <a:srgbClr val="0000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08" name="Rectangle 725"/>
              <p:cNvSpPr>
                <a:spLocks noChangeArrowheads="1"/>
              </p:cNvSpPr>
              <p:nvPr/>
            </p:nvSpPr>
            <p:spPr bwMode="auto">
              <a:xfrm>
                <a:off x="1348" y="2404"/>
                <a:ext cx="340" cy="5"/>
              </a:xfrm>
              <a:prstGeom prst="rect">
                <a:avLst/>
              </a:prstGeom>
              <a:solidFill>
                <a:srgbClr val="0000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09" name="Rectangle 726"/>
              <p:cNvSpPr>
                <a:spLocks noChangeArrowheads="1"/>
              </p:cNvSpPr>
              <p:nvPr/>
            </p:nvSpPr>
            <p:spPr bwMode="auto">
              <a:xfrm>
                <a:off x="1348" y="2409"/>
                <a:ext cx="340" cy="5"/>
              </a:xfrm>
              <a:prstGeom prst="rect">
                <a:avLst/>
              </a:prstGeom>
              <a:solidFill>
                <a:srgbClr val="0000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10" name="Rectangle 727"/>
              <p:cNvSpPr>
                <a:spLocks noChangeArrowheads="1"/>
              </p:cNvSpPr>
              <p:nvPr/>
            </p:nvSpPr>
            <p:spPr bwMode="auto">
              <a:xfrm>
                <a:off x="1348" y="2414"/>
                <a:ext cx="340" cy="5"/>
              </a:xfrm>
              <a:prstGeom prst="rect">
                <a:avLst/>
              </a:prstGeom>
              <a:solidFill>
                <a:srgbClr val="0000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11" name="Rectangle 728"/>
              <p:cNvSpPr>
                <a:spLocks noChangeArrowheads="1"/>
              </p:cNvSpPr>
              <p:nvPr/>
            </p:nvSpPr>
            <p:spPr bwMode="auto">
              <a:xfrm>
                <a:off x="1348" y="2419"/>
                <a:ext cx="340" cy="5"/>
              </a:xfrm>
              <a:prstGeom prst="rect">
                <a:avLst/>
              </a:prstGeom>
              <a:solidFill>
                <a:srgbClr val="000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12" name="Rectangle 729"/>
              <p:cNvSpPr>
                <a:spLocks noChangeArrowheads="1"/>
              </p:cNvSpPr>
              <p:nvPr/>
            </p:nvSpPr>
            <p:spPr bwMode="auto">
              <a:xfrm>
                <a:off x="1348" y="2424"/>
                <a:ext cx="340" cy="5"/>
              </a:xfrm>
              <a:prstGeom prst="rect">
                <a:avLst/>
              </a:prstGeom>
              <a:solidFill>
                <a:srgbClr val="0000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13" name="Rectangle 730"/>
              <p:cNvSpPr>
                <a:spLocks noChangeArrowheads="1"/>
              </p:cNvSpPr>
              <p:nvPr/>
            </p:nvSpPr>
            <p:spPr bwMode="auto">
              <a:xfrm>
                <a:off x="1348" y="2429"/>
                <a:ext cx="340" cy="5"/>
              </a:xfrm>
              <a:prstGeom prst="rect">
                <a:avLst/>
              </a:prstGeom>
              <a:solidFill>
                <a:srgbClr val="0000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14" name="Rectangle 731"/>
              <p:cNvSpPr>
                <a:spLocks noChangeArrowheads="1"/>
              </p:cNvSpPr>
              <p:nvPr/>
            </p:nvSpPr>
            <p:spPr bwMode="auto">
              <a:xfrm>
                <a:off x="1348" y="2434"/>
                <a:ext cx="340" cy="5"/>
              </a:xfrm>
              <a:prstGeom prst="rect">
                <a:avLst/>
              </a:prstGeom>
              <a:solidFill>
                <a:srgbClr val="0000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15" name="Rectangle 732"/>
              <p:cNvSpPr>
                <a:spLocks noChangeArrowheads="1"/>
              </p:cNvSpPr>
              <p:nvPr/>
            </p:nvSpPr>
            <p:spPr bwMode="auto">
              <a:xfrm>
                <a:off x="1348" y="2439"/>
                <a:ext cx="340" cy="5"/>
              </a:xfrm>
              <a:prstGeom prst="rect">
                <a:avLst/>
              </a:prstGeom>
              <a:solidFill>
                <a:srgbClr val="0000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16" name="Rectangle 733"/>
              <p:cNvSpPr>
                <a:spLocks noChangeArrowheads="1"/>
              </p:cNvSpPr>
              <p:nvPr/>
            </p:nvSpPr>
            <p:spPr bwMode="auto">
              <a:xfrm>
                <a:off x="1348" y="2444"/>
                <a:ext cx="340" cy="5"/>
              </a:xfrm>
              <a:prstGeom prst="rect">
                <a:avLst/>
              </a:prstGeom>
              <a:solidFill>
                <a:srgbClr val="0000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17" name="Rectangle 734"/>
              <p:cNvSpPr>
                <a:spLocks noChangeArrowheads="1"/>
              </p:cNvSpPr>
              <p:nvPr/>
            </p:nvSpPr>
            <p:spPr bwMode="auto">
              <a:xfrm>
                <a:off x="1348" y="2449"/>
                <a:ext cx="340" cy="5"/>
              </a:xfrm>
              <a:prstGeom prst="rect">
                <a:avLst/>
              </a:prstGeom>
              <a:solidFill>
                <a:srgbClr val="0000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18" name="Rectangle 735"/>
              <p:cNvSpPr>
                <a:spLocks noChangeArrowheads="1"/>
              </p:cNvSpPr>
              <p:nvPr/>
            </p:nvSpPr>
            <p:spPr bwMode="auto">
              <a:xfrm>
                <a:off x="1348" y="2454"/>
                <a:ext cx="340" cy="5"/>
              </a:xfrm>
              <a:prstGeom prst="rect">
                <a:avLst/>
              </a:prstGeom>
              <a:solidFill>
                <a:srgbClr val="0000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19" name="Rectangle 736"/>
              <p:cNvSpPr>
                <a:spLocks noChangeArrowheads="1"/>
              </p:cNvSpPr>
              <p:nvPr/>
            </p:nvSpPr>
            <p:spPr bwMode="auto">
              <a:xfrm>
                <a:off x="1348" y="2459"/>
                <a:ext cx="340" cy="6"/>
              </a:xfrm>
              <a:prstGeom prst="rect">
                <a:avLst/>
              </a:prstGeom>
              <a:solidFill>
                <a:srgbClr val="0000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20" name="Rectangle 737"/>
              <p:cNvSpPr>
                <a:spLocks noChangeArrowheads="1"/>
              </p:cNvSpPr>
              <p:nvPr/>
            </p:nvSpPr>
            <p:spPr bwMode="auto">
              <a:xfrm>
                <a:off x="1348" y="2465"/>
                <a:ext cx="340" cy="5"/>
              </a:xfrm>
              <a:prstGeom prst="rect">
                <a:avLst/>
              </a:prstGeom>
              <a:solidFill>
                <a:srgbClr val="0000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21" name="Rectangle 738"/>
              <p:cNvSpPr>
                <a:spLocks noChangeArrowheads="1"/>
              </p:cNvSpPr>
              <p:nvPr/>
            </p:nvSpPr>
            <p:spPr bwMode="auto">
              <a:xfrm>
                <a:off x="1348" y="2470"/>
                <a:ext cx="340" cy="5"/>
              </a:xfrm>
              <a:prstGeom prst="rect">
                <a:avLst/>
              </a:prstGeom>
              <a:solidFill>
                <a:srgbClr val="0000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22" name="Rectangle 739"/>
              <p:cNvSpPr>
                <a:spLocks noChangeArrowheads="1"/>
              </p:cNvSpPr>
              <p:nvPr/>
            </p:nvSpPr>
            <p:spPr bwMode="auto">
              <a:xfrm>
                <a:off x="1348" y="2475"/>
                <a:ext cx="340" cy="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23" name="Rectangle 740"/>
              <p:cNvSpPr>
                <a:spLocks noChangeArrowheads="1"/>
              </p:cNvSpPr>
              <p:nvPr/>
            </p:nvSpPr>
            <p:spPr bwMode="auto">
              <a:xfrm>
                <a:off x="1348" y="2480"/>
                <a:ext cx="340" cy="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24" name="Rectangle 741"/>
              <p:cNvSpPr>
                <a:spLocks noChangeArrowheads="1"/>
              </p:cNvSpPr>
              <p:nvPr/>
            </p:nvSpPr>
            <p:spPr bwMode="auto">
              <a:xfrm>
                <a:off x="1348" y="2485"/>
                <a:ext cx="340" cy="5"/>
              </a:xfrm>
              <a:prstGeom prst="rect">
                <a:avLst/>
              </a:prstGeom>
              <a:solidFill>
                <a:srgbClr val="0000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25" name="Rectangle 742"/>
              <p:cNvSpPr>
                <a:spLocks noChangeArrowheads="1"/>
              </p:cNvSpPr>
              <p:nvPr/>
            </p:nvSpPr>
            <p:spPr bwMode="auto">
              <a:xfrm>
                <a:off x="1348" y="2490"/>
                <a:ext cx="340" cy="5"/>
              </a:xfrm>
              <a:prstGeom prst="rect">
                <a:avLst/>
              </a:prstGeom>
              <a:solidFill>
                <a:srgbClr val="0000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26" name="Rectangle 743"/>
              <p:cNvSpPr>
                <a:spLocks noChangeArrowheads="1"/>
              </p:cNvSpPr>
              <p:nvPr/>
            </p:nvSpPr>
            <p:spPr bwMode="auto">
              <a:xfrm>
                <a:off x="1348" y="2495"/>
                <a:ext cx="340" cy="5"/>
              </a:xfrm>
              <a:prstGeom prst="rect">
                <a:avLst/>
              </a:prstGeom>
              <a:solidFill>
                <a:srgbClr val="0000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27" name="Rectangle 744"/>
              <p:cNvSpPr>
                <a:spLocks noChangeArrowheads="1"/>
              </p:cNvSpPr>
              <p:nvPr/>
            </p:nvSpPr>
            <p:spPr bwMode="auto">
              <a:xfrm>
                <a:off x="1348" y="2500"/>
                <a:ext cx="340" cy="5"/>
              </a:xfrm>
              <a:prstGeom prst="rect">
                <a:avLst/>
              </a:prstGeom>
              <a:solidFill>
                <a:srgbClr val="0000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28" name="Rectangle 745"/>
              <p:cNvSpPr>
                <a:spLocks noChangeArrowheads="1"/>
              </p:cNvSpPr>
              <p:nvPr/>
            </p:nvSpPr>
            <p:spPr bwMode="auto">
              <a:xfrm>
                <a:off x="1348" y="2505"/>
                <a:ext cx="340" cy="5"/>
              </a:xfrm>
              <a:prstGeom prst="rect">
                <a:avLst/>
              </a:prstGeom>
              <a:solidFill>
                <a:srgbClr val="0000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29" name="Rectangle 746"/>
              <p:cNvSpPr>
                <a:spLocks noChangeArrowheads="1"/>
              </p:cNvSpPr>
              <p:nvPr/>
            </p:nvSpPr>
            <p:spPr bwMode="auto">
              <a:xfrm>
                <a:off x="1348" y="2510"/>
                <a:ext cx="340" cy="5"/>
              </a:xfrm>
              <a:prstGeom prst="rect">
                <a:avLst/>
              </a:prstGeom>
              <a:solidFill>
                <a:srgbClr val="0000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30" name="Rectangle 747"/>
              <p:cNvSpPr>
                <a:spLocks noChangeArrowheads="1"/>
              </p:cNvSpPr>
              <p:nvPr/>
            </p:nvSpPr>
            <p:spPr bwMode="auto">
              <a:xfrm>
                <a:off x="1348" y="2515"/>
                <a:ext cx="340" cy="5"/>
              </a:xfrm>
              <a:prstGeom prst="rect">
                <a:avLst/>
              </a:prstGeom>
              <a:solidFill>
                <a:srgbClr val="0000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31" name="Rectangle 748"/>
              <p:cNvSpPr>
                <a:spLocks noChangeArrowheads="1"/>
              </p:cNvSpPr>
              <p:nvPr/>
            </p:nvSpPr>
            <p:spPr bwMode="auto">
              <a:xfrm>
                <a:off x="1348" y="2520"/>
                <a:ext cx="340" cy="5"/>
              </a:xfrm>
              <a:prstGeom prst="rect">
                <a:avLst/>
              </a:prstGeom>
              <a:solidFill>
                <a:srgbClr val="0000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32" name="Rectangle 749"/>
              <p:cNvSpPr>
                <a:spLocks noChangeArrowheads="1"/>
              </p:cNvSpPr>
              <p:nvPr/>
            </p:nvSpPr>
            <p:spPr bwMode="auto">
              <a:xfrm>
                <a:off x="1348" y="2525"/>
                <a:ext cx="340" cy="6"/>
              </a:xfrm>
              <a:prstGeom prst="rect">
                <a:avLst/>
              </a:prstGeom>
              <a:solidFill>
                <a:srgbClr val="0000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33" name="Rectangle 750"/>
              <p:cNvSpPr>
                <a:spLocks noChangeArrowheads="1"/>
              </p:cNvSpPr>
              <p:nvPr/>
            </p:nvSpPr>
            <p:spPr bwMode="auto">
              <a:xfrm>
                <a:off x="1348" y="2531"/>
                <a:ext cx="340" cy="5"/>
              </a:xfrm>
              <a:prstGeom prst="rect">
                <a:avLst/>
              </a:prstGeom>
              <a:solidFill>
                <a:srgbClr val="0000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34" name="Rectangle 751"/>
              <p:cNvSpPr>
                <a:spLocks noChangeArrowheads="1"/>
              </p:cNvSpPr>
              <p:nvPr/>
            </p:nvSpPr>
            <p:spPr bwMode="auto">
              <a:xfrm>
                <a:off x="1348" y="2536"/>
                <a:ext cx="340" cy="5"/>
              </a:xfrm>
              <a:prstGeom prst="rect">
                <a:avLst/>
              </a:prstGeom>
              <a:solidFill>
                <a:srgbClr val="000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35" name="Rectangle 752"/>
              <p:cNvSpPr>
                <a:spLocks noChangeArrowheads="1"/>
              </p:cNvSpPr>
              <p:nvPr/>
            </p:nvSpPr>
            <p:spPr bwMode="auto">
              <a:xfrm>
                <a:off x="1348" y="2541"/>
                <a:ext cx="340" cy="5"/>
              </a:xfrm>
              <a:prstGeom prst="rect">
                <a:avLst/>
              </a:prstGeom>
              <a:solidFill>
                <a:srgbClr val="0000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36" name="Rectangle 753"/>
              <p:cNvSpPr>
                <a:spLocks noChangeArrowheads="1"/>
              </p:cNvSpPr>
              <p:nvPr/>
            </p:nvSpPr>
            <p:spPr bwMode="auto">
              <a:xfrm>
                <a:off x="1348" y="2546"/>
                <a:ext cx="340" cy="5"/>
              </a:xfrm>
              <a:prstGeom prst="rect">
                <a:avLst/>
              </a:prstGeom>
              <a:solidFill>
                <a:srgbClr val="0000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37" name="Rectangle 754"/>
              <p:cNvSpPr>
                <a:spLocks noChangeArrowheads="1"/>
              </p:cNvSpPr>
              <p:nvPr/>
            </p:nvSpPr>
            <p:spPr bwMode="auto">
              <a:xfrm>
                <a:off x="1348" y="2551"/>
                <a:ext cx="340" cy="5"/>
              </a:xfrm>
              <a:prstGeom prst="rect">
                <a:avLst/>
              </a:prstGeom>
              <a:solidFill>
                <a:srgbClr val="0000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38" name="Rectangle 755"/>
              <p:cNvSpPr>
                <a:spLocks noChangeArrowheads="1"/>
              </p:cNvSpPr>
              <p:nvPr/>
            </p:nvSpPr>
            <p:spPr bwMode="auto">
              <a:xfrm>
                <a:off x="1348" y="2556"/>
                <a:ext cx="340" cy="5"/>
              </a:xfrm>
              <a:prstGeom prst="rect">
                <a:avLst/>
              </a:prstGeom>
              <a:solidFill>
                <a:srgbClr val="0000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39" name="Rectangle 756"/>
              <p:cNvSpPr>
                <a:spLocks noChangeArrowheads="1"/>
              </p:cNvSpPr>
              <p:nvPr/>
            </p:nvSpPr>
            <p:spPr bwMode="auto">
              <a:xfrm>
                <a:off x="1348" y="2561"/>
                <a:ext cx="340" cy="5"/>
              </a:xfrm>
              <a:prstGeom prst="rect">
                <a:avLst/>
              </a:prstGeom>
              <a:solidFill>
                <a:srgbClr val="0000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40" name="Rectangle 757"/>
              <p:cNvSpPr>
                <a:spLocks noChangeArrowheads="1"/>
              </p:cNvSpPr>
              <p:nvPr/>
            </p:nvSpPr>
            <p:spPr bwMode="auto">
              <a:xfrm>
                <a:off x="1348" y="2566"/>
                <a:ext cx="340" cy="5"/>
              </a:xfrm>
              <a:prstGeom prst="rect">
                <a:avLst/>
              </a:prstGeom>
              <a:solidFill>
                <a:srgbClr val="0000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41" name="Rectangle 758"/>
              <p:cNvSpPr>
                <a:spLocks noChangeArrowheads="1"/>
              </p:cNvSpPr>
              <p:nvPr/>
            </p:nvSpPr>
            <p:spPr bwMode="auto">
              <a:xfrm>
                <a:off x="1348" y="2571"/>
                <a:ext cx="340" cy="5"/>
              </a:xfrm>
              <a:prstGeom prst="rect">
                <a:avLst/>
              </a:prstGeom>
              <a:solidFill>
                <a:srgbClr val="0000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42" name="Rectangle 759"/>
              <p:cNvSpPr>
                <a:spLocks noChangeArrowheads="1"/>
              </p:cNvSpPr>
              <p:nvPr/>
            </p:nvSpPr>
            <p:spPr bwMode="auto">
              <a:xfrm>
                <a:off x="1348" y="2576"/>
                <a:ext cx="340" cy="5"/>
              </a:xfrm>
              <a:prstGeom prst="rect">
                <a:avLst/>
              </a:prstGeom>
              <a:solidFill>
                <a:srgbClr val="0000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43" name="Rectangle 760"/>
              <p:cNvSpPr>
                <a:spLocks noChangeArrowheads="1"/>
              </p:cNvSpPr>
              <p:nvPr/>
            </p:nvSpPr>
            <p:spPr bwMode="auto">
              <a:xfrm>
                <a:off x="1348" y="2581"/>
                <a:ext cx="340" cy="5"/>
              </a:xfrm>
              <a:prstGeom prst="rect">
                <a:avLst/>
              </a:prstGeom>
              <a:solidFill>
                <a:srgbClr val="0000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44" name="Rectangle 761"/>
              <p:cNvSpPr>
                <a:spLocks noChangeArrowheads="1"/>
              </p:cNvSpPr>
              <p:nvPr/>
            </p:nvSpPr>
            <p:spPr bwMode="auto">
              <a:xfrm>
                <a:off x="1348" y="2586"/>
                <a:ext cx="340" cy="6"/>
              </a:xfrm>
              <a:prstGeom prst="rect">
                <a:avLst/>
              </a:prstGeom>
              <a:solidFill>
                <a:srgbClr val="0000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45" name="Rectangle 762"/>
              <p:cNvSpPr>
                <a:spLocks noChangeArrowheads="1"/>
              </p:cNvSpPr>
              <p:nvPr/>
            </p:nvSpPr>
            <p:spPr bwMode="auto">
              <a:xfrm>
                <a:off x="1348" y="2592"/>
                <a:ext cx="340" cy="5"/>
              </a:xfrm>
              <a:prstGeom prst="rect">
                <a:avLst/>
              </a:prstGeom>
              <a:solidFill>
                <a:srgbClr val="0000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46" name="Rectangle 763"/>
              <p:cNvSpPr>
                <a:spLocks noChangeArrowheads="1"/>
              </p:cNvSpPr>
              <p:nvPr/>
            </p:nvSpPr>
            <p:spPr bwMode="auto">
              <a:xfrm>
                <a:off x="1348" y="2597"/>
                <a:ext cx="340" cy="5"/>
              </a:xfrm>
              <a:prstGeom prst="rect">
                <a:avLst/>
              </a:prstGeom>
              <a:solidFill>
                <a:srgbClr val="0000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47" name="Rectangle 764"/>
              <p:cNvSpPr>
                <a:spLocks noChangeArrowheads="1"/>
              </p:cNvSpPr>
              <p:nvPr/>
            </p:nvSpPr>
            <p:spPr bwMode="auto">
              <a:xfrm>
                <a:off x="1348" y="2602"/>
                <a:ext cx="340" cy="5"/>
              </a:xfrm>
              <a:prstGeom prst="rect">
                <a:avLst/>
              </a:prstGeom>
              <a:solidFill>
                <a:srgbClr val="000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48" name="Rectangle 765"/>
              <p:cNvSpPr>
                <a:spLocks noChangeArrowheads="1"/>
              </p:cNvSpPr>
              <p:nvPr/>
            </p:nvSpPr>
            <p:spPr bwMode="auto">
              <a:xfrm>
                <a:off x="1348" y="2607"/>
                <a:ext cx="340" cy="5"/>
              </a:xfrm>
              <a:prstGeom prst="rect">
                <a:avLst/>
              </a:prstGeom>
              <a:solidFill>
                <a:srgbClr val="0000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49" name="Rectangle 766"/>
              <p:cNvSpPr>
                <a:spLocks noChangeArrowheads="1"/>
              </p:cNvSpPr>
              <p:nvPr/>
            </p:nvSpPr>
            <p:spPr bwMode="auto">
              <a:xfrm>
                <a:off x="1348" y="2612"/>
                <a:ext cx="340" cy="5"/>
              </a:xfrm>
              <a:prstGeom prst="rect">
                <a:avLst/>
              </a:prstGeom>
              <a:solidFill>
                <a:srgbClr val="0000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50" name="Rectangle 767"/>
              <p:cNvSpPr>
                <a:spLocks noChangeArrowheads="1"/>
              </p:cNvSpPr>
              <p:nvPr/>
            </p:nvSpPr>
            <p:spPr bwMode="auto">
              <a:xfrm>
                <a:off x="1348" y="2617"/>
                <a:ext cx="340" cy="5"/>
              </a:xfrm>
              <a:prstGeom prst="rect">
                <a:avLst/>
              </a:prstGeom>
              <a:solidFill>
                <a:srgbClr val="0000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51" name="Rectangle 768"/>
              <p:cNvSpPr>
                <a:spLocks noChangeArrowheads="1"/>
              </p:cNvSpPr>
              <p:nvPr/>
            </p:nvSpPr>
            <p:spPr bwMode="auto">
              <a:xfrm>
                <a:off x="1348" y="2622"/>
                <a:ext cx="340" cy="5"/>
              </a:xfrm>
              <a:prstGeom prst="rect">
                <a:avLst/>
              </a:prstGeom>
              <a:solidFill>
                <a:srgbClr val="0000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52" name="Rectangle 769"/>
              <p:cNvSpPr>
                <a:spLocks noChangeArrowheads="1"/>
              </p:cNvSpPr>
              <p:nvPr/>
            </p:nvSpPr>
            <p:spPr bwMode="auto">
              <a:xfrm>
                <a:off x="1348" y="2627"/>
                <a:ext cx="340" cy="5"/>
              </a:xfrm>
              <a:prstGeom prst="rect">
                <a:avLst/>
              </a:prstGeom>
              <a:solidFill>
                <a:srgbClr val="0000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53" name="Rectangle 770"/>
              <p:cNvSpPr>
                <a:spLocks noChangeArrowheads="1"/>
              </p:cNvSpPr>
              <p:nvPr/>
            </p:nvSpPr>
            <p:spPr bwMode="auto">
              <a:xfrm>
                <a:off x="1348" y="2632"/>
                <a:ext cx="340" cy="5"/>
              </a:xfrm>
              <a:prstGeom prst="rect">
                <a:avLst/>
              </a:prstGeom>
              <a:solidFill>
                <a:srgbClr val="0000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54" name="Rectangle 771"/>
              <p:cNvSpPr>
                <a:spLocks noChangeArrowheads="1"/>
              </p:cNvSpPr>
              <p:nvPr/>
            </p:nvSpPr>
            <p:spPr bwMode="auto">
              <a:xfrm>
                <a:off x="1348" y="2637"/>
                <a:ext cx="340" cy="5"/>
              </a:xfrm>
              <a:prstGeom prst="rect">
                <a:avLst/>
              </a:prstGeom>
              <a:solidFill>
                <a:srgbClr val="0000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55" name="Rectangle 772"/>
              <p:cNvSpPr>
                <a:spLocks noChangeArrowheads="1"/>
              </p:cNvSpPr>
              <p:nvPr/>
            </p:nvSpPr>
            <p:spPr bwMode="auto">
              <a:xfrm>
                <a:off x="1348" y="2642"/>
                <a:ext cx="340" cy="5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56" name="Rectangle 773"/>
              <p:cNvSpPr>
                <a:spLocks noChangeArrowheads="1"/>
              </p:cNvSpPr>
              <p:nvPr/>
            </p:nvSpPr>
            <p:spPr bwMode="auto">
              <a:xfrm>
                <a:off x="1348" y="2647"/>
                <a:ext cx="340" cy="6"/>
              </a:xfrm>
              <a:prstGeom prst="rect">
                <a:avLst/>
              </a:prstGeom>
              <a:solidFill>
                <a:srgbClr val="0000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57" name="Rectangle 774"/>
              <p:cNvSpPr>
                <a:spLocks noChangeArrowheads="1"/>
              </p:cNvSpPr>
              <p:nvPr/>
            </p:nvSpPr>
            <p:spPr bwMode="auto">
              <a:xfrm>
                <a:off x="1348" y="2653"/>
                <a:ext cx="340" cy="5"/>
              </a:xfrm>
              <a:prstGeom prst="rect">
                <a:avLst/>
              </a:prstGeom>
              <a:solidFill>
                <a:srgbClr val="0000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58" name="Rectangle 775"/>
              <p:cNvSpPr>
                <a:spLocks noChangeArrowheads="1"/>
              </p:cNvSpPr>
              <p:nvPr/>
            </p:nvSpPr>
            <p:spPr bwMode="auto">
              <a:xfrm>
                <a:off x="1348" y="2658"/>
                <a:ext cx="340" cy="5"/>
              </a:xfrm>
              <a:prstGeom prst="rect">
                <a:avLst/>
              </a:prstGeom>
              <a:solidFill>
                <a:srgbClr val="0000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59" name="Rectangle 776"/>
              <p:cNvSpPr>
                <a:spLocks noChangeArrowheads="1"/>
              </p:cNvSpPr>
              <p:nvPr/>
            </p:nvSpPr>
            <p:spPr bwMode="auto">
              <a:xfrm>
                <a:off x="1348" y="2663"/>
                <a:ext cx="340" cy="5"/>
              </a:xfrm>
              <a:prstGeom prst="rect">
                <a:avLst/>
              </a:prstGeom>
              <a:solidFill>
                <a:srgbClr val="0000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60" name="Rectangle 777"/>
              <p:cNvSpPr>
                <a:spLocks noChangeArrowheads="1"/>
              </p:cNvSpPr>
              <p:nvPr/>
            </p:nvSpPr>
            <p:spPr bwMode="auto">
              <a:xfrm>
                <a:off x="1348" y="2668"/>
                <a:ext cx="340" cy="5"/>
              </a:xfrm>
              <a:prstGeom prst="rect">
                <a:avLst/>
              </a:prstGeom>
              <a:solidFill>
                <a:srgbClr val="0000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61" name="Rectangle 778"/>
              <p:cNvSpPr>
                <a:spLocks noChangeArrowheads="1"/>
              </p:cNvSpPr>
              <p:nvPr/>
            </p:nvSpPr>
            <p:spPr bwMode="auto">
              <a:xfrm>
                <a:off x="1348" y="2673"/>
                <a:ext cx="340" cy="5"/>
              </a:xfrm>
              <a:prstGeom prst="rect">
                <a:avLst/>
              </a:prstGeom>
              <a:solidFill>
                <a:srgbClr val="0000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62" name="Rectangle 779"/>
              <p:cNvSpPr>
                <a:spLocks noChangeArrowheads="1"/>
              </p:cNvSpPr>
              <p:nvPr/>
            </p:nvSpPr>
            <p:spPr bwMode="auto">
              <a:xfrm>
                <a:off x="1348" y="2678"/>
                <a:ext cx="340" cy="5"/>
              </a:xfrm>
              <a:prstGeom prst="rect">
                <a:avLst/>
              </a:prstGeom>
              <a:solidFill>
                <a:srgbClr val="0000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63" name="Rectangle 780"/>
              <p:cNvSpPr>
                <a:spLocks noChangeArrowheads="1"/>
              </p:cNvSpPr>
              <p:nvPr/>
            </p:nvSpPr>
            <p:spPr bwMode="auto">
              <a:xfrm>
                <a:off x="1348" y="2683"/>
                <a:ext cx="340" cy="5"/>
              </a:xfrm>
              <a:prstGeom prst="rect">
                <a:avLst/>
              </a:prstGeom>
              <a:solidFill>
                <a:srgbClr val="0000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64" name="Rectangle 781"/>
              <p:cNvSpPr>
                <a:spLocks noChangeArrowheads="1"/>
              </p:cNvSpPr>
              <p:nvPr/>
            </p:nvSpPr>
            <p:spPr bwMode="auto">
              <a:xfrm>
                <a:off x="1348" y="2688"/>
                <a:ext cx="340" cy="5"/>
              </a:xfrm>
              <a:prstGeom prst="rect">
                <a:avLst/>
              </a:prstGeom>
              <a:solidFill>
                <a:srgbClr val="0000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65" name="Rectangle 782"/>
              <p:cNvSpPr>
                <a:spLocks noChangeArrowheads="1"/>
              </p:cNvSpPr>
              <p:nvPr/>
            </p:nvSpPr>
            <p:spPr bwMode="auto">
              <a:xfrm>
                <a:off x="1348" y="2693"/>
                <a:ext cx="340" cy="5"/>
              </a:xfrm>
              <a:prstGeom prst="rect">
                <a:avLst/>
              </a:prstGeom>
              <a:solidFill>
                <a:srgbClr val="0000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66" name="Rectangle 783"/>
              <p:cNvSpPr>
                <a:spLocks noChangeArrowheads="1"/>
              </p:cNvSpPr>
              <p:nvPr/>
            </p:nvSpPr>
            <p:spPr bwMode="auto">
              <a:xfrm>
                <a:off x="1348" y="2698"/>
                <a:ext cx="340" cy="5"/>
              </a:xfrm>
              <a:prstGeom prst="rect">
                <a:avLst/>
              </a:prstGeom>
              <a:solidFill>
                <a:srgbClr val="0000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67" name="Rectangle 784"/>
              <p:cNvSpPr>
                <a:spLocks noChangeArrowheads="1"/>
              </p:cNvSpPr>
              <p:nvPr/>
            </p:nvSpPr>
            <p:spPr bwMode="auto">
              <a:xfrm>
                <a:off x="1348" y="2703"/>
                <a:ext cx="340" cy="5"/>
              </a:xfrm>
              <a:prstGeom prst="rect">
                <a:avLst/>
              </a:prstGeom>
              <a:solidFill>
                <a:srgbClr val="0000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68" name="Rectangle 785"/>
              <p:cNvSpPr>
                <a:spLocks noChangeArrowheads="1"/>
              </p:cNvSpPr>
              <p:nvPr/>
            </p:nvSpPr>
            <p:spPr bwMode="auto">
              <a:xfrm>
                <a:off x="1348" y="2708"/>
                <a:ext cx="340" cy="6"/>
              </a:xfrm>
              <a:prstGeom prst="rect">
                <a:avLst/>
              </a:prstGeom>
              <a:solidFill>
                <a:srgbClr val="0000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976" name="Rectangle 786"/>
            <p:cNvSpPr>
              <a:spLocks noChangeArrowheads="1"/>
            </p:cNvSpPr>
            <p:nvPr/>
          </p:nvSpPr>
          <p:spPr bwMode="auto">
            <a:xfrm>
              <a:off x="1348" y="2246"/>
              <a:ext cx="340" cy="46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69" name="Group 787"/>
          <p:cNvGrpSpPr>
            <a:grpSpLocks/>
          </p:cNvGrpSpPr>
          <p:nvPr/>
        </p:nvGrpSpPr>
        <p:grpSpPr bwMode="auto">
          <a:xfrm>
            <a:off x="5364033" y="4100000"/>
            <a:ext cx="412751" cy="201612"/>
            <a:chOff x="1688" y="2419"/>
            <a:chExt cx="260" cy="127"/>
          </a:xfrm>
        </p:grpSpPr>
        <p:grpSp>
          <p:nvGrpSpPr>
            <p:cNvPr id="2070" name="Group 788"/>
            <p:cNvGrpSpPr>
              <a:grpSpLocks/>
            </p:cNvGrpSpPr>
            <p:nvPr/>
          </p:nvGrpSpPr>
          <p:grpSpPr bwMode="auto">
            <a:xfrm>
              <a:off x="1688" y="2419"/>
              <a:ext cx="260" cy="127"/>
              <a:chOff x="1688" y="2419"/>
              <a:chExt cx="260" cy="127"/>
            </a:xfrm>
          </p:grpSpPr>
          <p:sp>
            <p:nvSpPr>
              <p:cNvPr id="2072" name="Rectangle 789"/>
              <p:cNvSpPr>
                <a:spLocks noChangeArrowheads="1"/>
              </p:cNvSpPr>
              <p:nvPr/>
            </p:nvSpPr>
            <p:spPr bwMode="auto">
              <a:xfrm>
                <a:off x="1688" y="2419"/>
                <a:ext cx="260" cy="5"/>
              </a:xfrm>
              <a:prstGeom prst="rect">
                <a:avLst/>
              </a:prstGeom>
              <a:solidFill>
                <a:srgbClr val="7878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73" name="Rectangle 790"/>
              <p:cNvSpPr>
                <a:spLocks noChangeArrowheads="1"/>
              </p:cNvSpPr>
              <p:nvPr/>
            </p:nvSpPr>
            <p:spPr bwMode="auto">
              <a:xfrm>
                <a:off x="1688" y="2424"/>
                <a:ext cx="260" cy="5"/>
              </a:xfrm>
              <a:prstGeom prst="rect">
                <a:avLst/>
              </a:prstGeom>
              <a:solidFill>
                <a:srgbClr val="7E7E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74" name="Rectangle 791"/>
              <p:cNvSpPr>
                <a:spLocks noChangeArrowheads="1"/>
              </p:cNvSpPr>
              <p:nvPr/>
            </p:nvSpPr>
            <p:spPr bwMode="auto">
              <a:xfrm>
                <a:off x="1688" y="2429"/>
                <a:ext cx="260" cy="5"/>
              </a:xfrm>
              <a:prstGeom prst="rect">
                <a:avLst/>
              </a:prstGeom>
              <a:solidFill>
                <a:srgbClr val="8989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75" name="Rectangle 792"/>
              <p:cNvSpPr>
                <a:spLocks noChangeArrowheads="1"/>
              </p:cNvSpPr>
              <p:nvPr/>
            </p:nvSpPr>
            <p:spPr bwMode="auto">
              <a:xfrm>
                <a:off x="1688" y="2434"/>
                <a:ext cx="260" cy="5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76" name="Rectangle 793"/>
              <p:cNvSpPr>
                <a:spLocks noChangeArrowheads="1"/>
              </p:cNvSpPr>
              <p:nvPr/>
            </p:nvSpPr>
            <p:spPr bwMode="auto">
              <a:xfrm>
                <a:off x="1688" y="2439"/>
                <a:ext cx="260" cy="5"/>
              </a:xfrm>
              <a:prstGeom prst="rect">
                <a:avLst/>
              </a:prstGeom>
              <a:solidFill>
                <a:srgbClr val="A7A7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77" name="Rectangle 794"/>
              <p:cNvSpPr>
                <a:spLocks noChangeArrowheads="1"/>
              </p:cNvSpPr>
              <p:nvPr/>
            </p:nvSpPr>
            <p:spPr bwMode="auto">
              <a:xfrm>
                <a:off x="1688" y="2444"/>
                <a:ext cx="260" cy="5"/>
              </a:xfrm>
              <a:prstGeom prst="rect">
                <a:avLst/>
              </a:prstGeom>
              <a:solidFill>
                <a:srgbClr val="B9B9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78" name="Rectangle 795"/>
              <p:cNvSpPr>
                <a:spLocks noChangeArrowheads="1"/>
              </p:cNvSpPr>
              <p:nvPr/>
            </p:nvSpPr>
            <p:spPr bwMode="auto">
              <a:xfrm>
                <a:off x="1688" y="2449"/>
                <a:ext cx="260" cy="5"/>
              </a:xfrm>
              <a:prstGeom prst="rect">
                <a:avLst/>
              </a:prstGeom>
              <a:solidFill>
                <a:srgbClr val="CBCB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79" name="Rectangle 796"/>
              <p:cNvSpPr>
                <a:spLocks noChangeArrowheads="1"/>
              </p:cNvSpPr>
              <p:nvPr/>
            </p:nvSpPr>
            <p:spPr bwMode="auto">
              <a:xfrm>
                <a:off x="1688" y="2454"/>
                <a:ext cx="260" cy="5"/>
              </a:xfrm>
              <a:prstGeom prst="rect">
                <a:avLst/>
              </a:prstGeom>
              <a:solidFill>
                <a:srgbClr val="DADA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80" name="Rectangle 797"/>
              <p:cNvSpPr>
                <a:spLocks noChangeArrowheads="1"/>
              </p:cNvSpPr>
              <p:nvPr/>
            </p:nvSpPr>
            <p:spPr bwMode="auto">
              <a:xfrm>
                <a:off x="1688" y="2459"/>
                <a:ext cx="260" cy="6"/>
              </a:xfrm>
              <a:prstGeom prst="rect">
                <a:avLst/>
              </a:prstGeom>
              <a:solidFill>
                <a:srgbClr val="E7E7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81" name="Rectangle 798"/>
              <p:cNvSpPr>
                <a:spLocks noChangeArrowheads="1"/>
              </p:cNvSpPr>
              <p:nvPr/>
            </p:nvSpPr>
            <p:spPr bwMode="auto">
              <a:xfrm>
                <a:off x="1688" y="2465"/>
                <a:ext cx="260" cy="5"/>
              </a:xfrm>
              <a:prstGeom prst="rect">
                <a:avLst/>
              </a:prstGeom>
              <a:solidFill>
                <a:srgbClr val="F1F1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82" name="Rectangle 799"/>
              <p:cNvSpPr>
                <a:spLocks noChangeArrowheads="1"/>
              </p:cNvSpPr>
              <p:nvPr/>
            </p:nvSpPr>
            <p:spPr bwMode="auto">
              <a:xfrm>
                <a:off x="1688" y="2470"/>
                <a:ext cx="260" cy="5"/>
              </a:xfrm>
              <a:prstGeom prst="rect">
                <a:avLst/>
              </a:prstGeom>
              <a:solidFill>
                <a:srgbClr val="F8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83" name="Rectangle 800"/>
              <p:cNvSpPr>
                <a:spLocks noChangeArrowheads="1"/>
              </p:cNvSpPr>
              <p:nvPr/>
            </p:nvSpPr>
            <p:spPr bwMode="auto">
              <a:xfrm>
                <a:off x="1688" y="2475"/>
                <a:ext cx="260" cy="5"/>
              </a:xfrm>
              <a:prstGeom prst="rect">
                <a:avLst/>
              </a:pr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84" name="Rectangle 801"/>
              <p:cNvSpPr>
                <a:spLocks noChangeArrowheads="1"/>
              </p:cNvSpPr>
              <p:nvPr/>
            </p:nvSpPr>
            <p:spPr bwMode="auto">
              <a:xfrm>
                <a:off x="1688" y="2480"/>
                <a:ext cx="260" cy="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85" name="Rectangle 802"/>
              <p:cNvSpPr>
                <a:spLocks noChangeArrowheads="1"/>
              </p:cNvSpPr>
              <p:nvPr/>
            </p:nvSpPr>
            <p:spPr bwMode="auto">
              <a:xfrm>
                <a:off x="1688" y="2485"/>
                <a:ext cx="260" cy="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86" name="Rectangle 803"/>
              <p:cNvSpPr>
                <a:spLocks noChangeArrowheads="1"/>
              </p:cNvSpPr>
              <p:nvPr/>
            </p:nvSpPr>
            <p:spPr bwMode="auto">
              <a:xfrm>
                <a:off x="1688" y="2490"/>
                <a:ext cx="260" cy="5"/>
              </a:xfrm>
              <a:prstGeom prst="rect">
                <a:avLst/>
              </a:prstGeom>
              <a:solidFill>
                <a:srgbClr val="F8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87" name="Rectangle 804"/>
              <p:cNvSpPr>
                <a:spLocks noChangeArrowheads="1"/>
              </p:cNvSpPr>
              <p:nvPr/>
            </p:nvSpPr>
            <p:spPr bwMode="auto">
              <a:xfrm>
                <a:off x="1688" y="2495"/>
                <a:ext cx="260" cy="5"/>
              </a:xfrm>
              <a:prstGeom prst="rect">
                <a:avLst/>
              </a:prstGeom>
              <a:solidFill>
                <a:srgbClr val="F1F1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88" name="Rectangle 805"/>
              <p:cNvSpPr>
                <a:spLocks noChangeArrowheads="1"/>
              </p:cNvSpPr>
              <p:nvPr/>
            </p:nvSpPr>
            <p:spPr bwMode="auto">
              <a:xfrm>
                <a:off x="1688" y="2500"/>
                <a:ext cx="260" cy="5"/>
              </a:xfrm>
              <a:prstGeom prst="rect">
                <a:avLst/>
              </a:prstGeom>
              <a:solidFill>
                <a:srgbClr val="E7E7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89" name="Rectangle 806"/>
              <p:cNvSpPr>
                <a:spLocks noChangeArrowheads="1"/>
              </p:cNvSpPr>
              <p:nvPr/>
            </p:nvSpPr>
            <p:spPr bwMode="auto">
              <a:xfrm>
                <a:off x="1688" y="2505"/>
                <a:ext cx="260" cy="5"/>
              </a:xfrm>
              <a:prstGeom prst="rect">
                <a:avLst/>
              </a:prstGeom>
              <a:solidFill>
                <a:srgbClr val="DADA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90" name="Rectangle 807"/>
              <p:cNvSpPr>
                <a:spLocks noChangeArrowheads="1"/>
              </p:cNvSpPr>
              <p:nvPr/>
            </p:nvSpPr>
            <p:spPr bwMode="auto">
              <a:xfrm>
                <a:off x="1688" y="2510"/>
                <a:ext cx="260" cy="5"/>
              </a:xfrm>
              <a:prstGeom prst="rect">
                <a:avLst/>
              </a:prstGeom>
              <a:solidFill>
                <a:srgbClr val="CBCB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91" name="Rectangle 808"/>
              <p:cNvSpPr>
                <a:spLocks noChangeArrowheads="1"/>
              </p:cNvSpPr>
              <p:nvPr/>
            </p:nvSpPr>
            <p:spPr bwMode="auto">
              <a:xfrm>
                <a:off x="1688" y="2515"/>
                <a:ext cx="260" cy="5"/>
              </a:xfrm>
              <a:prstGeom prst="rect">
                <a:avLst/>
              </a:prstGeom>
              <a:solidFill>
                <a:srgbClr val="B9B9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92" name="Rectangle 809"/>
              <p:cNvSpPr>
                <a:spLocks noChangeArrowheads="1"/>
              </p:cNvSpPr>
              <p:nvPr/>
            </p:nvSpPr>
            <p:spPr bwMode="auto">
              <a:xfrm>
                <a:off x="1688" y="2520"/>
                <a:ext cx="260" cy="5"/>
              </a:xfrm>
              <a:prstGeom prst="rect">
                <a:avLst/>
              </a:prstGeom>
              <a:solidFill>
                <a:srgbClr val="A7A7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93" name="Rectangle 810"/>
              <p:cNvSpPr>
                <a:spLocks noChangeArrowheads="1"/>
              </p:cNvSpPr>
              <p:nvPr/>
            </p:nvSpPr>
            <p:spPr bwMode="auto">
              <a:xfrm>
                <a:off x="1688" y="2525"/>
                <a:ext cx="260" cy="6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94" name="Rectangle 811"/>
              <p:cNvSpPr>
                <a:spLocks noChangeArrowheads="1"/>
              </p:cNvSpPr>
              <p:nvPr/>
            </p:nvSpPr>
            <p:spPr bwMode="auto">
              <a:xfrm>
                <a:off x="1688" y="2531"/>
                <a:ext cx="260" cy="5"/>
              </a:xfrm>
              <a:prstGeom prst="rect">
                <a:avLst/>
              </a:prstGeom>
              <a:solidFill>
                <a:srgbClr val="8989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95" name="Rectangle 812"/>
              <p:cNvSpPr>
                <a:spLocks noChangeArrowheads="1"/>
              </p:cNvSpPr>
              <p:nvPr/>
            </p:nvSpPr>
            <p:spPr bwMode="auto">
              <a:xfrm>
                <a:off x="1688" y="2536"/>
                <a:ext cx="260" cy="5"/>
              </a:xfrm>
              <a:prstGeom prst="rect">
                <a:avLst/>
              </a:prstGeom>
              <a:solidFill>
                <a:srgbClr val="7E7E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96" name="Rectangle 813"/>
              <p:cNvSpPr>
                <a:spLocks noChangeArrowheads="1"/>
              </p:cNvSpPr>
              <p:nvPr/>
            </p:nvSpPr>
            <p:spPr bwMode="auto">
              <a:xfrm>
                <a:off x="1688" y="2541"/>
                <a:ext cx="260" cy="5"/>
              </a:xfrm>
              <a:prstGeom prst="rect">
                <a:avLst/>
              </a:prstGeom>
              <a:solidFill>
                <a:srgbClr val="7676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071" name="Rectangle 814"/>
            <p:cNvSpPr>
              <a:spLocks noChangeArrowheads="1"/>
            </p:cNvSpPr>
            <p:nvPr/>
          </p:nvSpPr>
          <p:spPr bwMode="auto">
            <a:xfrm>
              <a:off x="1688" y="2419"/>
              <a:ext cx="260" cy="127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97" name="Group 818"/>
          <p:cNvGrpSpPr>
            <a:grpSpLocks/>
          </p:cNvGrpSpPr>
          <p:nvPr/>
        </p:nvGrpSpPr>
        <p:grpSpPr bwMode="auto">
          <a:xfrm>
            <a:off x="6907439" y="3430078"/>
            <a:ext cx="452439" cy="128587"/>
            <a:chOff x="992" y="1997"/>
            <a:chExt cx="285" cy="81"/>
          </a:xfrm>
        </p:grpSpPr>
        <p:grpSp>
          <p:nvGrpSpPr>
            <p:cNvPr id="2098" name="Group 819"/>
            <p:cNvGrpSpPr>
              <a:grpSpLocks/>
            </p:cNvGrpSpPr>
            <p:nvPr/>
          </p:nvGrpSpPr>
          <p:grpSpPr bwMode="auto">
            <a:xfrm>
              <a:off x="992" y="1997"/>
              <a:ext cx="285" cy="81"/>
              <a:chOff x="992" y="1997"/>
              <a:chExt cx="285" cy="81"/>
            </a:xfrm>
          </p:grpSpPr>
          <p:sp>
            <p:nvSpPr>
              <p:cNvPr id="2100" name="Rectangle 820"/>
              <p:cNvSpPr>
                <a:spLocks noChangeArrowheads="1"/>
              </p:cNvSpPr>
              <p:nvPr/>
            </p:nvSpPr>
            <p:spPr bwMode="auto">
              <a:xfrm>
                <a:off x="992" y="1997"/>
                <a:ext cx="5" cy="81"/>
              </a:xfrm>
              <a:prstGeom prst="rect">
                <a:avLst/>
              </a:prstGeom>
              <a:solidFill>
                <a:srgbClr val="0000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01" name="Rectangle 821"/>
              <p:cNvSpPr>
                <a:spLocks noChangeArrowheads="1"/>
              </p:cNvSpPr>
              <p:nvPr/>
            </p:nvSpPr>
            <p:spPr bwMode="auto">
              <a:xfrm>
                <a:off x="997" y="1997"/>
                <a:ext cx="5" cy="81"/>
              </a:xfrm>
              <a:prstGeom prst="rect">
                <a:avLst/>
              </a:prstGeom>
              <a:solidFill>
                <a:srgbClr val="0000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02" name="Rectangle 822"/>
              <p:cNvSpPr>
                <a:spLocks noChangeArrowheads="1"/>
              </p:cNvSpPr>
              <p:nvPr/>
            </p:nvSpPr>
            <p:spPr bwMode="auto">
              <a:xfrm>
                <a:off x="1002" y="1997"/>
                <a:ext cx="5" cy="81"/>
              </a:xfrm>
              <a:prstGeom prst="rect">
                <a:avLst/>
              </a:prstGeom>
              <a:solidFill>
                <a:srgbClr val="0000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03" name="Rectangle 823"/>
              <p:cNvSpPr>
                <a:spLocks noChangeArrowheads="1"/>
              </p:cNvSpPr>
              <p:nvPr/>
            </p:nvSpPr>
            <p:spPr bwMode="auto">
              <a:xfrm>
                <a:off x="1007" y="1997"/>
                <a:ext cx="5" cy="81"/>
              </a:xfrm>
              <a:prstGeom prst="rect">
                <a:avLst/>
              </a:prstGeom>
              <a:solidFill>
                <a:srgbClr val="0000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04" name="Rectangle 824"/>
              <p:cNvSpPr>
                <a:spLocks noChangeArrowheads="1"/>
              </p:cNvSpPr>
              <p:nvPr/>
            </p:nvSpPr>
            <p:spPr bwMode="auto">
              <a:xfrm>
                <a:off x="1012" y="1997"/>
                <a:ext cx="5" cy="81"/>
              </a:xfrm>
              <a:prstGeom prst="rect">
                <a:avLst/>
              </a:prstGeom>
              <a:solidFill>
                <a:srgbClr val="0000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05" name="Rectangle 825"/>
              <p:cNvSpPr>
                <a:spLocks noChangeArrowheads="1"/>
              </p:cNvSpPr>
              <p:nvPr/>
            </p:nvSpPr>
            <p:spPr bwMode="auto">
              <a:xfrm>
                <a:off x="1017" y="1997"/>
                <a:ext cx="5" cy="81"/>
              </a:xfrm>
              <a:prstGeom prst="rect">
                <a:avLst/>
              </a:prstGeom>
              <a:solidFill>
                <a:srgbClr val="0000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06" name="Rectangle 826"/>
              <p:cNvSpPr>
                <a:spLocks noChangeArrowheads="1"/>
              </p:cNvSpPr>
              <p:nvPr/>
            </p:nvSpPr>
            <p:spPr bwMode="auto">
              <a:xfrm>
                <a:off x="1022" y="1997"/>
                <a:ext cx="5" cy="81"/>
              </a:xfrm>
              <a:prstGeom prst="rect">
                <a:avLst/>
              </a:prstGeom>
              <a:solidFill>
                <a:srgbClr val="0000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07" name="Rectangle 827"/>
              <p:cNvSpPr>
                <a:spLocks noChangeArrowheads="1"/>
              </p:cNvSpPr>
              <p:nvPr/>
            </p:nvSpPr>
            <p:spPr bwMode="auto">
              <a:xfrm>
                <a:off x="1027" y="1997"/>
                <a:ext cx="5" cy="81"/>
              </a:xfrm>
              <a:prstGeom prst="rect">
                <a:avLst/>
              </a:prstGeom>
              <a:solidFill>
                <a:srgbClr val="0000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08" name="Rectangle 828"/>
              <p:cNvSpPr>
                <a:spLocks noChangeArrowheads="1"/>
              </p:cNvSpPr>
              <p:nvPr/>
            </p:nvSpPr>
            <p:spPr bwMode="auto">
              <a:xfrm>
                <a:off x="1032" y="1997"/>
                <a:ext cx="6" cy="81"/>
              </a:xfrm>
              <a:prstGeom prst="rect">
                <a:avLst/>
              </a:prstGeom>
              <a:solidFill>
                <a:srgbClr val="0000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09" name="Rectangle 829"/>
              <p:cNvSpPr>
                <a:spLocks noChangeArrowheads="1"/>
              </p:cNvSpPr>
              <p:nvPr/>
            </p:nvSpPr>
            <p:spPr bwMode="auto">
              <a:xfrm>
                <a:off x="1038" y="1997"/>
                <a:ext cx="5" cy="81"/>
              </a:xfrm>
              <a:prstGeom prst="rect">
                <a:avLst/>
              </a:prstGeom>
              <a:solidFill>
                <a:srgbClr val="0000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10" name="Rectangle 830"/>
              <p:cNvSpPr>
                <a:spLocks noChangeArrowheads="1"/>
              </p:cNvSpPr>
              <p:nvPr/>
            </p:nvSpPr>
            <p:spPr bwMode="auto">
              <a:xfrm>
                <a:off x="1043" y="1997"/>
                <a:ext cx="5" cy="81"/>
              </a:xfrm>
              <a:prstGeom prst="rect">
                <a:avLst/>
              </a:prstGeom>
              <a:solidFill>
                <a:srgbClr val="0000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11" name="Rectangle 831"/>
              <p:cNvSpPr>
                <a:spLocks noChangeArrowheads="1"/>
              </p:cNvSpPr>
              <p:nvPr/>
            </p:nvSpPr>
            <p:spPr bwMode="auto">
              <a:xfrm>
                <a:off x="1048" y="1997"/>
                <a:ext cx="5" cy="81"/>
              </a:xfrm>
              <a:prstGeom prst="rect">
                <a:avLst/>
              </a:prstGeom>
              <a:solidFill>
                <a:srgbClr val="0000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12" name="Rectangle 832"/>
              <p:cNvSpPr>
                <a:spLocks noChangeArrowheads="1"/>
              </p:cNvSpPr>
              <p:nvPr/>
            </p:nvSpPr>
            <p:spPr bwMode="auto">
              <a:xfrm>
                <a:off x="1053" y="1997"/>
                <a:ext cx="5" cy="81"/>
              </a:xfrm>
              <a:prstGeom prst="rect">
                <a:avLst/>
              </a:prstGeom>
              <a:solidFill>
                <a:srgbClr val="0000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13" name="Rectangle 833"/>
              <p:cNvSpPr>
                <a:spLocks noChangeArrowheads="1"/>
              </p:cNvSpPr>
              <p:nvPr/>
            </p:nvSpPr>
            <p:spPr bwMode="auto">
              <a:xfrm>
                <a:off x="1058" y="1997"/>
                <a:ext cx="5" cy="81"/>
              </a:xfrm>
              <a:prstGeom prst="rect">
                <a:avLst/>
              </a:prstGeom>
              <a:solidFill>
                <a:srgbClr val="0000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14" name="Rectangle 834"/>
              <p:cNvSpPr>
                <a:spLocks noChangeArrowheads="1"/>
              </p:cNvSpPr>
              <p:nvPr/>
            </p:nvSpPr>
            <p:spPr bwMode="auto">
              <a:xfrm>
                <a:off x="1063" y="1997"/>
                <a:ext cx="5" cy="81"/>
              </a:xfrm>
              <a:prstGeom prst="rect">
                <a:avLst/>
              </a:prstGeom>
              <a:solidFill>
                <a:srgbClr val="0000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15" name="Rectangle 835"/>
              <p:cNvSpPr>
                <a:spLocks noChangeArrowheads="1"/>
              </p:cNvSpPr>
              <p:nvPr/>
            </p:nvSpPr>
            <p:spPr bwMode="auto">
              <a:xfrm>
                <a:off x="1068" y="1997"/>
                <a:ext cx="5" cy="81"/>
              </a:xfrm>
              <a:prstGeom prst="rect">
                <a:avLst/>
              </a:prstGeom>
              <a:solidFill>
                <a:srgbClr val="0000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16" name="Rectangle 836"/>
              <p:cNvSpPr>
                <a:spLocks noChangeArrowheads="1"/>
              </p:cNvSpPr>
              <p:nvPr/>
            </p:nvSpPr>
            <p:spPr bwMode="auto">
              <a:xfrm>
                <a:off x="1073" y="1997"/>
                <a:ext cx="5" cy="81"/>
              </a:xfrm>
              <a:prstGeom prst="rect">
                <a:avLst/>
              </a:prstGeom>
              <a:solidFill>
                <a:srgbClr val="0000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17" name="Rectangle 837"/>
              <p:cNvSpPr>
                <a:spLocks noChangeArrowheads="1"/>
              </p:cNvSpPr>
              <p:nvPr/>
            </p:nvSpPr>
            <p:spPr bwMode="auto">
              <a:xfrm>
                <a:off x="1078" y="1997"/>
                <a:ext cx="5" cy="81"/>
              </a:xfrm>
              <a:prstGeom prst="rect">
                <a:avLst/>
              </a:prstGeom>
              <a:solidFill>
                <a:srgbClr val="0000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18" name="Rectangle 838"/>
              <p:cNvSpPr>
                <a:spLocks noChangeArrowheads="1"/>
              </p:cNvSpPr>
              <p:nvPr/>
            </p:nvSpPr>
            <p:spPr bwMode="auto">
              <a:xfrm>
                <a:off x="1083" y="1997"/>
                <a:ext cx="5" cy="81"/>
              </a:xfrm>
              <a:prstGeom prst="rect">
                <a:avLst/>
              </a:prstGeom>
              <a:solidFill>
                <a:srgbClr val="0000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19" name="Rectangle 839"/>
              <p:cNvSpPr>
                <a:spLocks noChangeArrowheads="1"/>
              </p:cNvSpPr>
              <p:nvPr/>
            </p:nvSpPr>
            <p:spPr bwMode="auto">
              <a:xfrm>
                <a:off x="1088" y="1997"/>
                <a:ext cx="5" cy="81"/>
              </a:xfrm>
              <a:prstGeom prst="rect">
                <a:avLst/>
              </a:prstGeom>
              <a:solidFill>
                <a:srgbClr val="0000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20" name="Rectangle 840"/>
              <p:cNvSpPr>
                <a:spLocks noChangeArrowheads="1"/>
              </p:cNvSpPr>
              <p:nvPr/>
            </p:nvSpPr>
            <p:spPr bwMode="auto">
              <a:xfrm>
                <a:off x="1093" y="1997"/>
                <a:ext cx="6" cy="81"/>
              </a:xfrm>
              <a:prstGeom prst="rect">
                <a:avLst/>
              </a:prstGeom>
              <a:solidFill>
                <a:srgbClr val="0000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21" name="Rectangle 841"/>
              <p:cNvSpPr>
                <a:spLocks noChangeArrowheads="1"/>
              </p:cNvSpPr>
              <p:nvPr/>
            </p:nvSpPr>
            <p:spPr bwMode="auto">
              <a:xfrm>
                <a:off x="1099" y="1997"/>
                <a:ext cx="5" cy="81"/>
              </a:xfrm>
              <a:prstGeom prst="rect">
                <a:avLst/>
              </a:prstGeom>
              <a:solidFill>
                <a:srgbClr val="0000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22" name="Rectangle 842"/>
              <p:cNvSpPr>
                <a:spLocks noChangeArrowheads="1"/>
              </p:cNvSpPr>
              <p:nvPr/>
            </p:nvSpPr>
            <p:spPr bwMode="auto">
              <a:xfrm>
                <a:off x="1104" y="1997"/>
                <a:ext cx="5" cy="81"/>
              </a:xfrm>
              <a:prstGeom prst="rect">
                <a:avLst/>
              </a:prstGeom>
              <a:solidFill>
                <a:srgbClr val="0000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23" name="Rectangle 843"/>
              <p:cNvSpPr>
                <a:spLocks noChangeArrowheads="1"/>
              </p:cNvSpPr>
              <p:nvPr/>
            </p:nvSpPr>
            <p:spPr bwMode="auto">
              <a:xfrm>
                <a:off x="1109" y="1997"/>
                <a:ext cx="5" cy="81"/>
              </a:xfrm>
              <a:prstGeom prst="rect">
                <a:avLst/>
              </a:prstGeom>
              <a:solidFill>
                <a:srgbClr val="0000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24" name="Rectangle 844"/>
              <p:cNvSpPr>
                <a:spLocks noChangeArrowheads="1"/>
              </p:cNvSpPr>
              <p:nvPr/>
            </p:nvSpPr>
            <p:spPr bwMode="auto">
              <a:xfrm>
                <a:off x="1114" y="1997"/>
                <a:ext cx="5" cy="81"/>
              </a:xfrm>
              <a:prstGeom prst="rect">
                <a:avLst/>
              </a:prstGeom>
              <a:solidFill>
                <a:srgbClr val="0000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25" name="Rectangle 845"/>
              <p:cNvSpPr>
                <a:spLocks noChangeArrowheads="1"/>
              </p:cNvSpPr>
              <p:nvPr/>
            </p:nvSpPr>
            <p:spPr bwMode="auto">
              <a:xfrm>
                <a:off x="1119" y="1997"/>
                <a:ext cx="5" cy="81"/>
              </a:xfrm>
              <a:prstGeom prst="rect">
                <a:avLst/>
              </a:prstGeom>
              <a:solidFill>
                <a:srgbClr val="0000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26" name="Rectangle 846"/>
              <p:cNvSpPr>
                <a:spLocks noChangeArrowheads="1"/>
              </p:cNvSpPr>
              <p:nvPr/>
            </p:nvSpPr>
            <p:spPr bwMode="auto">
              <a:xfrm>
                <a:off x="1124" y="1997"/>
                <a:ext cx="5" cy="81"/>
              </a:xfrm>
              <a:prstGeom prst="rect">
                <a:avLst/>
              </a:prstGeom>
              <a:solidFill>
                <a:srgbClr val="0000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27" name="Rectangle 847"/>
              <p:cNvSpPr>
                <a:spLocks noChangeArrowheads="1"/>
              </p:cNvSpPr>
              <p:nvPr/>
            </p:nvSpPr>
            <p:spPr bwMode="auto">
              <a:xfrm>
                <a:off x="1129" y="1997"/>
                <a:ext cx="5" cy="81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28" name="Rectangle 848"/>
              <p:cNvSpPr>
                <a:spLocks noChangeArrowheads="1"/>
              </p:cNvSpPr>
              <p:nvPr/>
            </p:nvSpPr>
            <p:spPr bwMode="auto">
              <a:xfrm>
                <a:off x="1134" y="1997"/>
                <a:ext cx="5" cy="81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29" name="Rectangle 849"/>
              <p:cNvSpPr>
                <a:spLocks noChangeArrowheads="1"/>
              </p:cNvSpPr>
              <p:nvPr/>
            </p:nvSpPr>
            <p:spPr bwMode="auto">
              <a:xfrm>
                <a:off x="1139" y="1997"/>
                <a:ext cx="5" cy="81"/>
              </a:xfrm>
              <a:prstGeom prst="rect">
                <a:avLst/>
              </a:prstGeom>
              <a:solidFill>
                <a:srgbClr val="0000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30" name="Rectangle 850"/>
              <p:cNvSpPr>
                <a:spLocks noChangeArrowheads="1"/>
              </p:cNvSpPr>
              <p:nvPr/>
            </p:nvSpPr>
            <p:spPr bwMode="auto">
              <a:xfrm>
                <a:off x="1144" y="1997"/>
                <a:ext cx="5" cy="81"/>
              </a:xfrm>
              <a:prstGeom prst="rect">
                <a:avLst/>
              </a:prstGeom>
              <a:solidFill>
                <a:srgbClr val="0000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31" name="Rectangle 851"/>
              <p:cNvSpPr>
                <a:spLocks noChangeArrowheads="1"/>
              </p:cNvSpPr>
              <p:nvPr/>
            </p:nvSpPr>
            <p:spPr bwMode="auto">
              <a:xfrm>
                <a:off x="1149" y="1997"/>
                <a:ext cx="6" cy="81"/>
              </a:xfrm>
              <a:prstGeom prst="rect">
                <a:avLst/>
              </a:prstGeom>
              <a:solidFill>
                <a:srgbClr val="0000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32" name="Rectangle 852"/>
              <p:cNvSpPr>
                <a:spLocks noChangeArrowheads="1"/>
              </p:cNvSpPr>
              <p:nvPr/>
            </p:nvSpPr>
            <p:spPr bwMode="auto">
              <a:xfrm>
                <a:off x="1155" y="1997"/>
                <a:ext cx="5" cy="81"/>
              </a:xfrm>
              <a:prstGeom prst="rect">
                <a:avLst/>
              </a:prstGeom>
              <a:solidFill>
                <a:srgbClr val="0000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33" name="Rectangle 853"/>
              <p:cNvSpPr>
                <a:spLocks noChangeArrowheads="1"/>
              </p:cNvSpPr>
              <p:nvPr/>
            </p:nvSpPr>
            <p:spPr bwMode="auto">
              <a:xfrm>
                <a:off x="1160" y="1997"/>
                <a:ext cx="5" cy="81"/>
              </a:xfrm>
              <a:prstGeom prst="rect">
                <a:avLst/>
              </a:prstGeom>
              <a:solidFill>
                <a:srgbClr val="0000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34" name="Rectangle 854"/>
              <p:cNvSpPr>
                <a:spLocks noChangeArrowheads="1"/>
              </p:cNvSpPr>
              <p:nvPr/>
            </p:nvSpPr>
            <p:spPr bwMode="auto">
              <a:xfrm>
                <a:off x="1165" y="1997"/>
                <a:ext cx="5" cy="81"/>
              </a:xfrm>
              <a:prstGeom prst="rect">
                <a:avLst/>
              </a:prstGeom>
              <a:solidFill>
                <a:srgbClr val="0000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35" name="Rectangle 855"/>
              <p:cNvSpPr>
                <a:spLocks noChangeArrowheads="1"/>
              </p:cNvSpPr>
              <p:nvPr/>
            </p:nvSpPr>
            <p:spPr bwMode="auto">
              <a:xfrm>
                <a:off x="1170" y="1997"/>
                <a:ext cx="5" cy="81"/>
              </a:xfrm>
              <a:prstGeom prst="rect">
                <a:avLst/>
              </a:prstGeom>
              <a:solidFill>
                <a:srgbClr val="0000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36" name="Rectangle 856"/>
              <p:cNvSpPr>
                <a:spLocks noChangeArrowheads="1"/>
              </p:cNvSpPr>
              <p:nvPr/>
            </p:nvSpPr>
            <p:spPr bwMode="auto">
              <a:xfrm>
                <a:off x="1175" y="1997"/>
                <a:ext cx="5" cy="81"/>
              </a:xfrm>
              <a:prstGeom prst="rect">
                <a:avLst/>
              </a:prstGeom>
              <a:solidFill>
                <a:srgbClr val="0000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37" name="Rectangle 857"/>
              <p:cNvSpPr>
                <a:spLocks noChangeArrowheads="1"/>
              </p:cNvSpPr>
              <p:nvPr/>
            </p:nvSpPr>
            <p:spPr bwMode="auto">
              <a:xfrm>
                <a:off x="1180" y="1997"/>
                <a:ext cx="5" cy="81"/>
              </a:xfrm>
              <a:prstGeom prst="rect">
                <a:avLst/>
              </a:prstGeom>
              <a:solidFill>
                <a:srgbClr val="0000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38" name="Rectangle 858"/>
              <p:cNvSpPr>
                <a:spLocks noChangeArrowheads="1"/>
              </p:cNvSpPr>
              <p:nvPr/>
            </p:nvSpPr>
            <p:spPr bwMode="auto">
              <a:xfrm>
                <a:off x="1185" y="1997"/>
                <a:ext cx="5" cy="81"/>
              </a:xfrm>
              <a:prstGeom prst="rect">
                <a:avLst/>
              </a:prstGeom>
              <a:solidFill>
                <a:srgbClr val="0000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39" name="Rectangle 859"/>
              <p:cNvSpPr>
                <a:spLocks noChangeArrowheads="1"/>
              </p:cNvSpPr>
              <p:nvPr/>
            </p:nvSpPr>
            <p:spPr bwMode="auto">
              <a:xfrm>
                <a:off x="1190" y="1997"/>
                <a:ext cx="5" cy="81"/>
              </a:xfrm>
              <a:prstGeom prst="rect">
                <a:avLst/>
              </a:prstGeom>
              <a:solidFill>
                <a:srgbClr val="0000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40" name="Rectangle 860"/>
              <p:cNvSpPr>
                <a:spLocks noChangeArrowheads="1"/>
              </p:cNvSpPr>
              <p:nvPr/>
            </p:nvSpPr>
            <p:spPr bwMode="auto">
              <a:xfrm>
                <a:off x="1195" y="1997"/>
                <a:ext cx="5" cy="81"/>
              </a:xfrm>
              <a:prstGeom prst="rect">
                <a:avLst/>
              </a:prstGeom>
              <a:solidFill>
                <a:srgbClr val="0000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41" name="Rectangle 861"/>
              <p:cNvSpPr>
                <a:spLocks noChangeArrowheads="1"/>
              </p:cNvSpPr>
              <p:nvPr/>
            </p:nvSpPr>
            <p:spPr bwMode="auto">
              <a:xfrm>
                <a:off x="1200" y="1997"/>
                <a:ext cx="5" cy="81"/>
              </a:xfrm>
              <a:prstGeom prst="rect">
                <a:avLst/>
              </a:prstGeom>
              <a:solidFill>
                <a:srgbClr val="0000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42" name="Rectangle 862"/>
              <p:cNvSpPr>
                <a:spLocks noChangeArrowheads="1"/>
              </p:cNvSpPr>
              <p:nvPr/>
            </p:nvSpPr>
            <p:spPr bwMode="auto">
              <a:xfrm>
                <a:off x="1205" y="1997"/>
                <a:ext cx="5" cy="81"/>
              </a:xfrm>
              <a:prstGeom prst="rect">
                <a:avLst/>
              </a:prstGeom>
              <a:solidFill>
                <a:srgbClr val="0000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43" name="Rectangle 863"/>
              <p:cNvSpPr>
                <a:spLocks noChangeArrowheads="1"/>
              </p:cNvSpPr>
              <p:nvPr/>
            </p:nvSpPr>
            <p:spPr bwMode="auto">
              <a:xfrm>
                <a:off x="1210" y="1997"/>
                <a:ext cx="6" cy="81"/>
              </a:xfrm>
              <a:prstGeom prst="rect">
                <a:avLst/>
              </a:prstGeom>
              <a:solidFill>
                <a:srgbClr val="0000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44" name="Rectangle 864"/>
              <p:cNvSpPr>
                <a:spLocks noChangeArrowheads="1"/>
              </p:cNvSpPr>
              <p:nvPr/>
            </p:nvSpPr>
            <p:spPr bwMode="auto">
              <a:xfrm>
                <a:off x="1216" y="1997"/>
                <a:ext cx="5" cy="81"/>
              </a:xfrm>
              <a:prstGeom prst="rect">
                <a:avLst/>
              </a:prstGeom>
              <a:solidFill>
                <a:srgbClr val="0000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45" name="Rectangle 865"/>
              <p:cNvSpPr>
                <a:spLocks noChangeArrowheads="1"/>
              </p:cNvSpPr>
              <p:nvPr/>
            </p:nvSpPr>
            <p:spPr bwMode="auto">
              <a:xfrm>
                <a:off x="1221" y="1997"/>
                <a:ext cx="5" cy="81"/>
              </a:xfrm>
              <a:prstGeom prst="rect">
                <a:avLst/>
              </a:prstGeom>
              <a:solidFill>
                <a:srgbClr val="0000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46" name="Rectangle 866"/>
              <p:cNvSpPr>
                <a:spLocks noChangeArrowheads="1"/>
              </p:cNvSpPr>
              <p:nvPr/>
            </p:nvSpPr>
            <p:spPr bwMode="auto">
              <a:xfrm>
                <a:off x="1226" y="1997"/>
                <a:ext cx="5" cy="81"/>
              </a:xfrm>
              <a:prstGeom prst="rect">
                <a:avLst/>
              </a:prstGeom>
              <a:solidFill>
                <a:srgbClr val="0000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47" name="Rectangle 867"/>
              <p:cNvSpPr>
                <a:spLocks noChangeArrowheads="1"/>
              </p:cNvSpPr>
              <p:nvPr/>
            </p:nvSpPr>
            <p:spPr bwMode="auto">
              <a:xfrm>
                <a:off x="1231" y="1997"/>
                <a:ext cx="5" cy="81"/>
              </a:xfrm>
              <a:prstGeom prst="rect">
                <a:avLst/>
              </a:prstGeom>
              <a:solidFill>
                <a:srgbClr val="0000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48" name="Rectangle 868"/>
              <p:cNvSpPr>
                <a:spLocks noChangeArrowheads="1"/>
              </p:cNvSpPr>
              <p:nvPr/>
            </p:nvSpPr>
            <p:spPr bwMode="auto">
              <a:xfrm>
                <a:off x="1236" y="1997"/>
                <a:ext cx="5" cy="81"/>
              </a:xfrm>
              <a:prstGeom prst="rect">
                <a:avLst/>
              </a:prstGeom>
              <a:solidFill>
                <a:srgbClr val="0000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49" name="Rectangle 869"/>
              <p:cNvSpPr>
                <a:spLocks noChangeArrowheads="1"/>
              </p:cNvSpPr>
              <p:nvPr/>
            </p:nvSpPr>
            <p:spPr bwMode="auto">
              <a:xfrm>
                <a:off x="1241" y="1997"/>
                <a:ext cx="5" cy="81"/>
              </a:xfrm>
              <a:prstGeom prst="rect">
                <a:avLst/>
              </a:prstGeom>
              <a:solidFill>
                <a:srgbClr val="0000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50" name="Rectangle 870"/>
              <p:cNvSpPr>
                <a:spLocks noChangeArrowheads="1"/>
              </p:cNvSpPr>
              <p:nvPr/>
            </p:nvSpPr>
            <p:spPr bwMode="auto">
              <a:xfrm>
                <a:off x="1246" y="1997"/>
                <a:ext cx="5" cy="81"/>
              </a:xfrm>
              <a:prstGeom prst="rect">
                <a:avLst/>
              </a:prstGeom>
              <a:solidFill>
                <a:srgbClr val="0000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51" name="Rectangle 871"/>
              <p:cNvSpPr>
                <a:spLocks noChangeArrowheads="1"/>
              </p:cNvSpPr>
              <p:nvPr/>
            </p:nvSpPr>
            <p:spPr bwMode="auto">
              <a:xfrm>
                <a:off x="1251" y="1997"/>
                <a:ext cx="5" cy="81"/>
              </a:xfrm>
              <a:prstGeom prst="rect">
                <a:avLst/>
              </a:prstGeom>
              <a:solidFill>
                <a:srgbClr val="0000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52" name="Rectangle 872"/>
              <p:cNvSpPr>
                <a:spLocks noChangeArrowheads="1"/>
              </p:cNvSpPr>
              <p:nvPr/>
            </p:nvSpPr>
            <p:spPr bwMode="auto">
              <a:xfrm>
                <a:off x="1256" y="1997"/>
                <a:ext cx="5" cy="81"/>
              </a:xfrm>
              <a:prstGeom prst="rect">
                <a:avLst/>
              </a:prstGeom>
              <a:solidFill>
                <a:srgbClr val="0000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53" name="Rectangle 873"/>
              <p:cNvSpPr>
                <a:spLocks noChangeArrowheads="1"/>
              </p:cNvSpPr>
              <p:nvPr/>
            </p:nvSpPr>
            <p:spPr bwMode="auto">
              <a:xfrm>
                <a:off x="1261" y="1997"/>
                <a:ext cx="5" cy="81"/>
              </a:xfrm>
              <a:prstGeom prst="rect">
                <a:avLst/>
              </a:prstGeom>
              <a:solidFill>
                <a:srgbClr val="0000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54" name="Rectangle 874"/>
              <p:cNvSpPr>
                <a:spLocks noChangeArrowheads="1"/>
              </p:cNvSpPr>
              <p:nvPr/>
            </p:nvSpPr>
            <p:spPr bwMode="auto">
              <a:xfrm>
                <a:off x="1266" y="1997"/>
                <a:ext cx="5" cy="81"/>
              </a:xfrm>
              <a:prstGeom prst="rect">
                <a:avLst/>
              </a:prstGeom>
              <a:solidFill>
                <a:srgbClr val="0000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55" name="Rectangle 875"/>
              <p:cNvSpPr>
                <a:spLocks noChangeArrowheads="1"/>
              </p:cNvSpPr>
              <p:nvPr/>
            </p:nvSpPr>
            <p:spPr bwMode="auto">
              <a:xfrm>
                <a:off x="1271" y="1997"/>
                <a:ext cx="6" cy="81"/>
              </a:xfrm>
              <a:prstGeom prst="rect">
                <a:avLst/>
              </a:prstGeom>
              <a:solidFill>
                <a:srgbClr val="0000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099" name="Rectangle 876"/>
            <p:cNvSpPr>
              <a:spLocks noChangeArrowheads="1"/>
            </p:cNvSpPr>
            <p:nvPr/>
          </p:nvSpPr>
          <p:spPr bwMode="auto">
            <a:xfrm>
              <a:off x="992" y="1997"/>
              <a:ext cx="285" cy="81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2156" name="Rectangle 877"/>
          <p:cNvSpPr>
            <a:spLocks noChangeArrowheads="1"/>
          </p:cNvSpPr>
          <p:nvPr/>
        </p:nvSpPr>
        <p:spPr bwMode="auto">
          <a:xfrm>
            <a:off x="6753454" y="4011103"/>
            <a:ext cx="7588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57" name="Rectangle 878"/>
          <p:cNvSpPr>
            <a:spLocks noChangeArrowheads="1"/>
          </p:cNvSpPr>
          <p:nvPr/>
        </p:nvSpPr>
        <p:spPr bwMode="auto">
          <a:xfrm>
            <a:off x="6234170" y="3975284"/>
            <a:ext cx="143413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Bare shaft pump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58" name="Rectangle 879"/>
          <p:cNvSpPr>
            <a:spLocks noChangeArrowheads="1"/>
          </p:cNvSpPr>
          <p:nvPr/>
        </p:nvSpPr>
        <p:spPr bwMode="auto">
          <a:xfrm>
            <a:off x="5397369" y="4349239"/>
            <a:ext cx="806451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59" name="Rectangle 880"/>
          <p:cNvSpPr>
            <a:spLocks noChangeArrowheads="1"/>
          </p:cNvSpPr>
          <p:nvPr/>
        </p:nvSpPr>
        <p:spPr bwMode="auto">
          <a:xfrm>
            <a:off x="5425915" y="4399524"/>
            <a:ext cx="10760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Transmission</a:t>
            </a:r>
          </a:p>
          <a:p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e.g. coupling</a:t>
            </a:r>
            <a:endParaRPr lang="en-US" sz="12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60" name="Rectangle 884"/>
          <p:cNvSpPr>
            <a:spLocks noChangeArrowheads="1"/>
          </p:cNvSpPr>
          <p:nvPr/>
        </p:nvSpPr>
        <p:spPr bwMode="auto">
          <a:xfrm>
            <a:off x="6285140" y="2768090"/>
            <a:ext cx="6699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2161" name="Group 890"/>
          <p:cNvGrpSpPr>
            <a:grpSpLocks/>
          </p:cNvGrpSpPr>
          <p:nvPr/>
        </p:nvGrpSpPr>
        <p:grpSpPr bwMode="auto">
          <a:xfrm>
            <a:off x="4084316" y="3814912"/>
            <a:ext cx="1282700" cy="742951"/>
            <a:chOff x="2248" y="2246"/>
            <a:chExt cx="808" cy="468"/>
          </a:xfrm>
        </p:grpSpPr>
        <p:grpSp>
          <p:nvGrpSpPr>
            <p:cNvPr id="2162" name="Group 891"/>
            <p:cNvGrpSpPr>
              <a:grpSpLocks/>
            </p:cNvGrpSpPr>
            <p:nvPr/>
          </p:nvGrpSpPr>
          <p:grpSpPr bwMode="auto">
            <a:xfrm>
              <a:off x="2248" y="2246"/>
              <a:ext cx="808" cy="468"/>
              <a:chOff x="2248" y="2246"/>
              <a:chExt cx="808" cy="468"/>
            </a:xfrm>
          </p:grpSpPr>
          <p:sp>
            <p:nvSpPr>
              <p:cNvPr id="2164" name="Rectangle 892"/>
              <p:cNvSpPr>
                <a:spLocks noChangeArrowheads="1"/>
              </p:cNvSpPr>
              <p:nvPr/>
            </p:nvSpPr>
            <p:spPr bwMode="auto">
              <a:xfrm>
                <a:off x="2248" y="2246"/>
                <a:ext cx="808" cy="5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65" name="Rectangle 893"/>
              <p:cNvSpPr>
                <a:spLocks noChangeArrowheads="1"/>
              </p:cNvSpPr>
              <p:nvPr/>
            </p:nvSpPr>
            <p:spPr bwMode="auto">
              <a:xfrm>
                <a:off x="2248" y="2251"/>
                <a:ext cx="808" cy="5"/>
              </a:xfrm>
              <a:prstGeom prst="rect">
                <a:avLst/>
              </a:prstGeom>
              <a:solidFill>
                <a:srgbClr val="5A5A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66" name="Rectangle 894"/>
              <p:cNvSpPr>
                <a:spLocks noChangeArrowheads="1"/>
              </p:cNvSpPr>
              <p:nvPr/>
            </p:nvSpPr>
            <p:spPr bwMode="auto">
              <a:xfrm>
                <a:off x="2248" y="2256"/>
                <a:ext cx="808" cy="5"/>
              </a:xfrm>
              <a:prstGeom prst="rect">
                <a:avLst/>
              </a:prstGeom>
              <a:solidFill>
                <a:srgbClr val="5B5B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67" name="Rectangle 895"/>
              <p:cNvSpPr>
                <a:spLocks noChangeArrowheads="1"/>
              </p:cNvSpPr>
              <p:nvPr/>
            </p:nvSpPr>
            <p:spPr bwMode="auto">
              <a:xfrm>
                <a:off x="2248" y="2261"/>
                <a:ext cx="808" cy="5"/>
              </a:xfrm>
              <a:prstGeom prst="rect">
                <a:avLst/>
              </a:prstGeom>
              <a:solidFill>
                <a:srgbClr val="5C5C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68" name="Rectangle 896"/>
              <p:cNvSpPr>
                <a:spLocks noChangeArrowheads="1"/>
              </p:cNvSpPr>
              <p:nvPr/>
            </p:nvSpPr>
            <p:spPr bwMode="auto">
              <a:xfrm>
                <a:off x="2248" y="2266"/>
                <a:ext cx="808" cy="5"/>
              </a:xfrm>
              <a:prstGeom prst="rect">
                <a:avLst/>
              </a:prstGeom>
              <a:solidFill>
                <a:srgbClr val="5E5E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69" name="Rectangle 897"/>
              <p:cNvSpPr>
                <a:spLocks noChangeArrowheads="1"/>
              </p:cNvSpPr>
              <p:nvPr/>
            </p:nvSpPr>
            <p:spPr bwMode="auto">
              <a:xfrm>
                <a:off x="2248" y="2271"/>
                <a:ext cx="808" cy="5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70" name="Rectangle 898"/>
              <p:cNvSpPr>
                <a:spLocks noChangeArrowheads="1"/>
              </p:cNvSpPr>
              <p:nvPr/>
            </p:nvSpPr>
            <p:spPr bwMode="auto">
              <a:xfrm>
                <a:off x="2248" y="2276"/>
                <a:ext cx="808" cy="6"/>
              </a:xfrm>
              <a:prstGeom prst="rect">
                <a:avLst/>
              </a:prstGeom>
              <a:solidFill>
                <a:srgbClr val="6161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71" name="Rectangle 899"/>
              <p:cNvSpPr>
                <a:spLocks noChangeArrowheads="1"/>
              </p:cNvSpPr>
              <p:nvPr/>
            </p:nvSpPr>
            <p:spPr bwMode="auto">
              <a:xfrm>
                <a:off x="2248" y="2282"/>
                <a:ext cx="808" cy="5"/>
              </a:xfrm>
              <a:prstGeom prst="rect">
                <a:avLst/>
              </a:prstGeom>
              <a:solidFill>
                <a:srgbClr val="6363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72" name="Rectangle 900"/>
              <p:cNvSpPr>
                <a:spLocks noChangeArrowheads="1"/>
              </p:cNvSpPr>
              <p:nvPr/>
            </p:nvSpPr>
            <p:spPr bwMode="auto">
              <a:xfrm>
                <a:off x="2248" y="2287"/>
                <a:ext cx="808" cy="5"/>
              </a:xfrm>
              <a:prstGeom prst="rect">
                <a:avLst/>
              </a:prstGeom>
              <a:solidFill>
                <a:srgbClr val="6565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73" name="Rectangle 901"/>
              <p:cNvSpPr>
                <a:spLocks noChangeArrowheads="1"/>
              </p:cNvSpPr>
              <p:nvPr/>
            </p:nvSpPr>
            <p:spPr bwMode="auto">
              <a:xfrm>
                <a:off x="2248" y="2292"/>
                <a:ext cx="808" cy="5"/>
              </a:xfrm>
              <a:prstGeom prst="rect">
                <a:avLst/>
              </a:prstGeom>
              <a:solidFill>
                <a:srgbClr val="6767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74" name="Rectangle 902"/>
              <p:cNvSpPr>
                <a:spLocks noChangeArrowheads="1"/>
              </p:cNvSpPr>
              <p:nvPr/>
            </p:nvSpPr>
            <p:spPr bwMode="auto">
              <a:xfrm>
                <a:off x="2248" y="2297"/>
                <a:ext cx="808" cy="5"/>
              </a:xfrm>
              <a:prstGeom prst="rect">
                <a:avLst/>
              </a:prstGeom>
              <a:solidFill>
                <a:srgbClr val="6A6A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75" name="Rectangle 903"/>
              <p:cNvSpPr>
                <a:spLocks noChangeArrowheads="1"/>
              </p:cNvSpPr>
              <p:nvPr/>
            </p:nvSpPr>
            <p:spPr bwMode="auto">
              <a:xfrm>
                <a:off x="2248" y="2302"/>
                <a:ext cx="808" cy="5"/>
              </a:xfrm>
              <a:prstGeom prst="rect">
                <a:avLst/>
              </a:prstGeom>
              <a:solidFill>
                <a:srgbClr val="6D6D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76" name="Rectangle 904"/>
              <p:cNvSpPr>
                <a:spLocks noChangeArrowheads="1"/>
              </p:cNvSpPr>
              <p:nvPr/>
            </p:nvSpPr>
            <p:spPr bwMode="auto">
              <a:xfrm>
                <a:off x="2248" y="2307"/>
                <a:ext cx="808" cy="5"/>
              </a:xfrm>
              <a:prstGeom prst="rect">
                <a:avLst/>
              </a:prstGeom>
              <a:solidFill>
                <a:srgbClr val="7070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77" name="Rectangle 905"/>
              <p:cNvSpPr>
                <a:spLocks noChangeArrowheads="1"/>
              </p:cNvSpPr>
              <p:nvPr/>
            </p:nvSpPr>
            <p:spPr bwMode="auto">
              <a:xfrm>
                <a:off x="2248" y="2312"/>
                <a:ext cx="808" cy="5"/>
              </a:xfrm>
              <a:prstGeom prst="rect">
                <a:avLst/>
              </a:prstGeom>
              <a:solidFill>
                <a:srgbClr val="7373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78" name="Rectangle 906"/>
              <p:cNvSpPr>
                <a:spLocks noChangeArrowheads="1"/>
              </p:cNvSpPr>
              <p:nvPr/>
            </p:nvSpPr>
            <p:spPr bwMode="auto">
              <a:xfrm>
                <a:off x="2248" y="2317"/>
                <a:ext cx="808" cy="5"/>
              </a:xfrm>
              <a:prstGeom prst="rect">
                <a:avLst/>
              </a:prstGeom>
              <a:solidFill>
                <a:srgbClr val="7676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79" name="Rectangle 907"/>
              <p:cNvSpPr>
                <a:spLocks noChangeArrowheads="1"/>
              </p:cNvSpPr>
              <p:nvPr/>
            </p:nvSpPr>
            <p:spPr bwMode="auto">
              <a:xfrm>
                <a:off x="2248" y="2322"/>
                <a:ext cx="808" cy="5"/>
              </a:xfrm>
              <a:prstGeom prst="rect">
                <a:avLst/>
              </a:prstGeom>
              <a:solidFill>
                <a:srgbClr val="7A7A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80" name="Rectangle 908"/>
              <p:cNvSpPr>
                <a:spLocks noChangeArrowheads="1"/>
              </p:cNvSpPr>
              <p:nvPr/>
            </p:nvSpPr>
            <p:spPr bwMode="auto">
              <a:xfrm>
                <a:off x="2248" y="2327"/>
                <a:ext cx="808" cy="5"/>
              </a:xfrm>
              <a:prstGeom prst="rect">
                <a:avLst/>
              </a:prstGeom>
              <a:solidFill>
                <a:srgbClr val="7D7D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81" name="Rectangle 909"/>
              <p:cNvSpPr>
                <a:spLocks noChangeArrowheads="1"/>
              </p:cNvSpPr>
              <p:nvPr/>
            </p:nvSpPr>
            <p:spPr bwMode="auto">
              <a:xfrm>
                <a:off x="2248" y="2332"/>
                <a:ext cx="808" cy="5"/>
              </a:xfrm>
              <a:prstGeom prst="rect">
                <a:avLst/>
              </a:prstGeom>
              <a:solidFill>
                <a:srgbClr val="8181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82" name="Rectangle 910"/>
              <p:cNvSpPr>
                <a:spLocks noChangeArrowheads="1"/>
              </p:cNvSpPr>
              <p:nvPr/>
            </p:nvSpPr>
            <p:spPr bwMode="auto">
              <a:xfrm>
                <a:off x="2248" y="2337"/>
                <a:ext cx="808" cy="6"/>
              </a:xfrm>
              <a:prstGeom prst="rect">
                <a:avLst/>
              </a:prstGeom>
              <a:solidFill>
                <a:srgbClr val="8484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83" name="Rectangle 911"/>
              <p:cNvSpPr>
                <a:spLocks noChangeArrowheads="1"/>
              </p:cNvSpPr>
              <p:nvPr/>
            </p:nvSpPr>
            <p:spPr bwMode="auto">
              <a:xfrm>
                <a:off x="2248" y="2343"/>
                <a:ext cx="808" cy="5"/>
              </a:xfrm>
              <a:prstGeom prst="rect">
                <a:avLst/>
              </a:prstGeom>
              <a:solidFill>
                <a:srgbClr val="8888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84" name="Rectangle 912"/>
              <p:cNvSpPr>
                <a:spLocks noChangeArrowheads="1"/>
              </p:cNvSpPr>
              <p:nvPr/>
            </p:nvSpPr>
            <p:spPr bwMode="auto">
              <a:xfrm>
                <a:off x="2248" y="2348"/>
                <a:ext cx="808" cy="5"/>
              </a:xfrm>
              <a:prstGeom prst="rect">
                <a:avLst/>
              </a:prstGeom>
              <a:solidFill>
                <a:srgbClr val="8C8C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85" name="Rectangle 913"/>
              <p:cNvSpPr>
                <a:spLocks noChangeArrowheads="1"/>
              </p:cNvSpPr>
              <p:nvPr/>
            </p:nvSpPr>
            <p:spPr bwMode="auto">
              <a:xfrm>
                <a:off x="2248" y="2353"/>
                <a:ext cx="808" cy="5"/>
              </a:xfrm>
              <a:prstGeom prst="rect">
                <a:avLst/>
              </a:prstGeom>
              <a:solidFill>
                <a:srgbClr val="9090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86" name="Rectangle 914"/>
              <p:cNvSpPr>
                <a:spLocks noChangeArrowheads="1"/>
              </p:cNvSpPr>
              <p:nvPr/>
            </p:nvSpPr>
            <p:spPr bwMode="auto">
              <a:xfrm>
                <a:off x="2248" y="2358"/>
                <a:ext cx="808" cy="5"/>
              </a:xfrm>
              <a:prstGeom prst="rect">
                <a:avLst/>
              </a:prstGeom>
              <a:solidFill>
                <a:srgbClr val="94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87" name="Rectangle 915"/>
              <p:cNvSpPr>
                <a:spLocks noChangeArrowheads="1"/>
              </p:cNvSpPr>
              <p:nvPr/>
            </p:nvSpPr>
            <p:spPr bwMode="auto">
              <a:xfrm>
                <a:off x="2248" y="2363"/>
                <a:ext cx="808" cy="5"/>
              </a:xfrm>
              <a:prstGeom prst="rect">
                <a:avLst/>
              </a:prstGeom>
              <a:solidFill>
                <a:srgbClr val="9797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88" name="Rectangle 916"/>
              <p:cNvSpPr>
                <a:spLocks noChangeArrowheads="1"/>
              </p:cNvSpPr>
              <p:nvPr/>
            </p:nvSpPr>
            <p:spPr bwMode="auto">
              <a:xfrm>
                <a:off x="2248" y="2368"/>
                <a:ext cx="808" cy="5"/>
              </a:xfrm>
              <a:prstGeom prst="rect">
                <a:avLst/>
              </a:prstGeom>
              <a:solidFill>
                <a:srgbClr val="9A9A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89" name="Rectangle 917"/>
              <p:cNvSpPr>
                <a:spLocks noChangeArrowheads="1"/>
              </p:cNvSpPr>
              <p:nvPr/>
            </p:nvSpPr>
            <p:spPr bwMode="auto">
              <a:xfrm>
                <a:off x="2248" y="2373"/>
                <a:ext cx="808" cy="5"/>
              </a:xfrm>
              <a:prstGeom prst="rect">
                <a:avLst/>
              </a:prstGeom>
              <a:solidFill>
                <a:srgbClr val="9D9D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90" name="Rectangle 918"/>
              <p:cNvSpPr>
                <a:spLocks noChangeArrowheads="1"/>
              </p:cNvSpPr>
              <p:nvPr/>
            </p:nvSpPr>
            <p:spPr bwMode="auto">
              <a:xfrm>
                <a:off x="2248" y="2378"/>
                <a:ext cx="808" cy="5"/>
              </a:xfrm>
              <a:prstGeom prst="rect">
                <a:avLst/>
              </a:prstGeom>
              <a:solidFill>
                <a:srgbClr val="A1A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91" name="Rectangle 919"/>
              <p:cNvSpPr>
                <a:spLocks noChangeArrowheads="1"/>
              </p:cNvSpPr>
              <p:nvPr/>
            </p:nvSpPr>
            <p:spPr bwMode="auto">
              <a:xfrm>
                <a:off x="2248" y="2383"/>
                <a:ext cx="808" cy="5"/>
              </a:xfrm>
              <a:prstGeom prst="rect">
                <a:avLst/>
              </a:prstGeom>
              <a:solidFill>
                <a:srgbClr val="A4A4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92" name="Rectangle 920"/>
              <p:cNvSpPr>
                <a:spLocks noChangeArrowheads="1"/>
              </p:cNvSpPr>
              <p:nvPr/>
            </p:nvSpPr>
            <p:spPr bwMode="auto">
              <a:xfrm>
                <a:off x="2248" y="2388"/>
                <a:ext cx="808" cy="5"/>
              </a:xfrm>
              <a:prstGeom prst="rect">
                <a:avLst/>
              </a:prstGeom>
              <a:solidFill>
                <a:srgbClr val="A7A7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93" name="Rectangle 921"/>
              <p:cNvSpPr>
                <a:spLocks noChangeArrowheads="1"/>
              </p:cNvSpPr>
              <p:nvPr/>
            </p:nvSpPr>
            <p:spPr bwMode="auto">
              <a:xfrm>
                <a:off x="2248" y="2393"/>
                <a:ext cx="808" cy="5"/>
              </a:xfrm>
              <a:prstGeom prst="rect">
                <a:avLst/>
              </a:prstGeom>
              <a:solidFill>
                <a:srgbClr val="AAAA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94" name="Rectangle 922"/>
              <p:cNvSpPr>
                <a:spLocks noChangeArrowheads="1"/>
              </p:cNvSpPr>
              <p:nvPr/>
            </p:nvSpPr>
            <p:spPr bwMode="auto">
              <a:xfrm>
                <a:off x="2248" y="2398"/>
                <a:ext cx="808" cy="6"/>
              </a:xfrm>
              <a:prstGeom prst="rect">
                <a:avLst/>
              </a:prstGeom>
              <a:solidFill>
                <a:srgbClr val="ACAC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95" name="Rectangle 923"/>
              <p:cNvSpPr>
                <a:spLocks noChangeArrowheads="1"/>
              </p:cNvSpPr>
              <p:nvPr/>
            </p:nvSpPr>
            <p:spPr bwMode="auto">
              <a:xfrm>
                <a:off x="2248" y="2404"/>
                <a:ext cx="808" cy="5"/>
              </a:xfrm>
              <a:prstGeom prst="rect">
                <a:avLst/>
              </a:prstGeom>
              <a:solidFill>
                <a:srgbClr val="AFA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96" name="Rectangle 924"/>
              <p:cNvSpPr>
                <a:spLocks noChangeArrowheads="1"/>
              </p:cNvSpPr>
              <p:nvPr/>
            </p:nvSpPr>
            <p:spPr bwMode="auto">
              <a:xfrm>
                <a:off x="2248" y="2409"/>
                <a:ext cx="808" cy="5"/>
              </a:xfrm>
              <a:prstGeom prst="rect">
                <a:avLst/>
              </a:prstGeom>
              <a:solidFill>
                <a:srgbClr val="B1B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97" name="Rectangle 925"/>
              <p:cNvSpPr>
                <a:spLocks noChangeArrowheads="1"/>
              </p:cNvSpPr>
              <p:nvPr/>
            </p:nvSpPr>
            <p:spPr bwMode="auto">
              <a:xfrm>
                <a:off x="2248" y="2414"/>
                <a:ext cx="808" cy="5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98" name="Rectangle 926"/>
              <p:cNvSpPr>
                <a:spLocks noChangeArrowheads="1"/>
              </p:cNvSpPr>
              <p:nvPr/>
            </p:nvSpPr>
            <p:spPr bwMode="auto">
              <a:xfrm>
                <a:off x="2248" y="2419"/>
                <a:ext cx="808" cy="5"/>
              </a:xfrm>
              <a:prstGeom prst="rect">
                <a:avLst/>
              </a:prstGeom>
              <a:solidFill>
                <a:srgbClr val="B5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99" name="Rectangle 927"/>
              <p:cNvSpPr>
                <a:spLocks noChangeArrowheads="1"/>
              </p:cNvSpPr>
              <p:nvPr/>
            </p:nvSpPr>
            <p:spPr bwMode="auto">
              <a:xfrm>
                <a:off x="2248" y="2424"/>
                <a:ext cx="808" cy="5"/>
              </a:xfrm>
              <a:prstGeom prst="rect">
                <a:avLst/>
              </a:prstGeom>
              <a:solidFill>
                <a:srgbClr val="B6B6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00" name="Rectangle 928"/>
              <p:cNvSpPr>
                <a:spLocks noChangeArrowheads="1"/>
              </p:cNvSpPr>
              <p:nvPr/>
            </p:nvSpPr>
            <p:spPr bwMode="auto">
              <a:xfrm>
                <a:off x="2248" y="2429"/>
                <a:ext cx="808" cy="5"/>
              </a:xfrm>
              <a:prstGeom prst="rect">
                <a:avLst/>
              </a:prstGeom>
              <a:solidFill>
                <a:srgbClr val="B8B8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01" name="Rectangle 929"/>
              <p:cNvSpPr>
                <a:spLocks noChangeArrowheads="1"/>
              </p:cNvSpPr>
              <p:nvPr/>
            </p:nvSpPr>
            <p:spPr bwMode="auto">
              <a:xfrm>
                <a:off x="2248" y="2434"/>
                <a:ext cx="808" cy="5"/>
              </a:xfrm>
              <a:prstGeom prst="rect">
                <a:avLst/>
              </a:prstGeom>
              <a:solidFill>
                <a:srgbClr val="B9B9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02" name="Rectangle 930"/>
              <p:cNvSpPr>
                <a:spLocks noChangeArrowheads="1"/>
              </p:cNvSpPr>
              <p:nvPr/>
            </p:nvSpPr>
            <p:spPr bwMode="auto">
              <a:xfrm>
                <a:off x="2248" y="2439"/>
                <a:ext cx="808" cy="5"/>
              </a:xfrm>
              <a:prstGeom prst="rect">
                <a:avLst/>
              </a:prstGeom>
              <a:solidFill>
                <a:srgbClr val="BAB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03" name="Rectangle 931"/>
              <p:cNvSpPr>
                <a:spLocks noChangeArrowheads="1"/>
              </p:cNvSpPr>
              <p:nvPr/>
            </p:nvSpPr>
            <p:spPr bwMode="auto">
              <a:xfrm>
                <a:off x="2248" y="2444"/>
                <a:ext cx="808" cy="5"/>
              </a:xfrm>
              <a:prstGeom prst="rect">
                <a:avLst/>
              </a:pr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04" name="Rectangle 932"/>
              <p:cNvSpPr>
                <a:spLocks noChangeArrowheads="1"/>
              </p:cNvSpPr>
              <p:nvPr/>
            </p:nvSpPr>
            <p:spPr bwMode="auto">
              <a:xfrm>
                <a:off x="2248" y="2449"/>
                <a:ext cx="808" cy="5"/>
              </a:xfrm>
              <a:prstGeom prst="rect">
                <a:avLst/>
              </a:prstGeom>
              <a:solidFill>
                <a:srgbClr val="BCBC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05" name="Rectangle 933"/>
              <p:cNvSpPr>
                <a:spLocks noChangeArrowheads="1"/>
              </p:cNvSpPr>
              <p:nvPr/>
            </p:nvSpPr>
            <p:spPr bwMode="auto">
              <a:xfrm>
                <a:off x="2248" y="2454"/>
                <a:ext cx="808" cy="5"/>
              </a:xfrm>
              <a:prstGeom prst="rect">
                <a:avLst/>
              </a:prstGeom>
              <a:solidFill>
                <a:srgbClr val="BDBD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06" name="Rectangle 934"/>
              <p:cNvSpPr>
                <a:spLocks noChangeArrowheads="1"/>
              </p:cNvSpPr>
              <p:nvPr/>
            </p:nvSpPr>
            <p:spPr bwMode="auto">
              <a:xfrm>
                <a:off x="2248" y="2459"/>
                <a:ext cx="808" cy="6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07" name="Rectangle 935"/>
              <p:cNvSpPr>
                <a:spLocks noChangeArrowheads="1"/>
              </p:cNvSpPr>
              <p:nvPr/>
            </p:nvSpPr>
            <p:spPr bwMode="auto">
              <a:xfrm>
                <a:off x="2248" y="2465"/>
                <a:ext cx="808" cy="5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08" name="Rectangle 936"/>
              <p:cNvSpPr>
                <a:spLocks noChangeArrowheads="1"/>
              </p:cNvSpPr>
              <p:nvPr/>
            </p:nvSpPr>
            <p:spPr bwMode="auto">
              <a:xfrm>
                <a:off x="2248" y="2470"/>
                <a:ext cx="808" cy="5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09" name="Rectangle 937"/>
              <p:cNvSpPr>
                <a:spLocks noChangeArrowheads="1"/>
              </p:cNvSpPr>
              <p:nvPr/>
            </p:nvSpPr>
            <p:spPr bwMode="auto">
              <a:xfrm>
                <a:off x="2248" y="2475"/>
                <a:ext cx="808" cy="5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10" name="Rectangle 938"/>
              <p:cNvSpPr>
                <a:spLocks noChangeArrowheads="1"/>
              </p:cNvSpPr>
              <p:nvPr/>
            </p:nvSpPr>
            <p:spPr bwMode="auto">
              <a:xfrm>
                <a:off x="2248" y="2480"/>
                <a:ext cx="808" cy="5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11" name="Rectangle 939"/>
              <p:cNvSpPr>
                <a:spLocks noChangeArrowheads="1"/>
              </p:cNvSpPr>
              <p:nvPr/>
            </p:nvSpPr>
            <p:spPr bwMode="auto">
              <a:xfrm>
                <a:off x="2248" y="2485"/>
                <a:ext cx="808" cy="5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12" name="Rectangle 940"/>
              <p:cNvSpPr>
                <a:spLocks noChangeArrowheads="1"/>
              </p:cNvSpPr>
              <p:nvPr/>
            </p:nvSpPr>
            <p:spPr bwMode="auto">
              <a:xfrm>
                <a:off x="2248" y="2490"/>
                <a:ext cx="808" cy="5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13" name="Rectangle 941"/>
              <p:cNvSpPr>
                <a:spLocks noChangeArrowheads="1"/>
              </p:cNvSpPr>
              <p:nvPr/>
            </p:nvSpPr>
            <p:spPr bwMode="auto">
              <a:xfrm>
                <a:off x="2248" y="2495"/>
                <a:ext cx="808" cy="5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14" name="Rectangle 942"/>
              <p:cNvSpPr>
                <a:spLocks noChangeArrowheads="1"/>
              </p:cNvSpPr>
              <p:nvPr/>
            </p:nvSpPr>
            <p:spPr bwMode="auto">
              <a:xfrm>
                <a:off x="2248" y="2500"/>
                <a:ext cx="808" cy="5"/>
              </a:xfrm>
              <a:prstGeom prst="rect">
                <a:avLst/>
              </a:prstGeom>
              <a:solidFill>
                <a:srgbClr val="BDBD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15" name="Rectangle 943"/>
              <p:cNvSpPr>
                <a:spLocks noChangeArrowheads="1"/>
              </p:cNvSpPr>
              <p:nvPr/>
            </p:nvSpPr>
            <p:spPr bwMode="auto">
              <a:xfrm>
                <a:off x="2248" y="2505"/>
                <a:ext cx="808" cy="5"/>
              </a:xfrm>
              <a:prstGeom prst="rect">
                <a:avLst/>
              </a:prstGeom>
              <a:solidFill>
                <a:srgbClr val="BCBC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16" name="Rectangle 944"/>
              <p:cNvSpPr>
                <a:spLocks noChangeArrowheads="1"/>
              </p:cNvSpPr>
              <p:nvPr/>
            </p:nvSpPr>
            <p:spPr bwMode="auto">
              <a:xfrm>
                <a:off x="2248" y="2510"/>
                <a:ext cx="808" cy="5"/>
              </a:xfrm>
              <a:prstGeom prst="rect">
                <a:avLst/>
              </a:pr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17" name="Rectangle 945"/>
              <p:cNvSpPr>
                <a:spLocks noChangeArrowheads="1"/>
              </p:cNvSpPr>
              <p:nvPr/>
            </p:nvSpPr>
            <p:spPr bwMode="auto">
              <a:xfrm>
                <a:off x="2248" y="2515"/>
                <a:ext cx="808" cy="5"/>
              </a:xfrm>
              <a:prstGeom prst="rect">
                <a:avLst/>
              </a:prstGeom>
              <a:solidFill>
                <a:srgbClr val="BAB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18" name="Rectangle 946"/>
              <p:cNvSpPr>
                <a:spLocks noChangeArrowheads="1"/>
              </p:cNvSpPr>
              <p:nvPr/>
            </p:nvSpPr>
            <p:spPr bwMode="auto">
              <a:xfrm>
                <a:off x="2248" y="2520"/>
                <a:ext cx="808" cy="5"/>
              </a:xfrm>
              <a:prstGeom prst="rect">
                <a:avLst/>
              </a:prstGeom>
              <a:solidFill>
                <a:srgbClr val="B9B9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19" name="Rectangle 947"/>
              <p:cNvSpPr>
                <a:spLocks noChangeArrowheads="1"/>
              </p:cNvSpPr>
              <p:nvPr/>
            </p:nvSpPr>
            <p:spPr bwMode="auto">
              <a:xfrm>
                <a:off x="2248" y="2525"/>
                <a:ext cx="808" cy="6"/>
              </a:xfrm>
              <a:prstGeom prst="rect">
                <a:avLst/>
              </a:prstGeom>
              <a:solidFill>
                <a:srgbClr val="B8B8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20" name="Rectangle 948"/>
              <p:cNvSpPr>
                <a:spLocks noChangeArrowheads="1"/>
              </p:cNvSpPr>
              <p:nvPr/>
            </p:nvSpPr>
            <p:spPr bwMode="auto">
              <a:xfrm>
                <a:off x="2248" y="2531"/>
                <a:ext cx="808" cy="5"/>
              </a:xfrm>
              <a:prstGeom prst="rect">
                <a:avLst/>
              </a:prstGeom>
              <a:solidFill>
                <a:srgbClr val="B6B6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21" name="Rectangle 949"/>
              <p:cNvSpPr>
                <a:spLocks noChangeArrowheads="1"/>
              </p:cNvSpPr>
              <p:nvPr/>
            </p:nvSpPr>
            <p:spPr bwMode="auto">
              <a:xfrm>
                <a:off x="2248" y="2536"/>
                <a:ext cx="808" cy="5"/>
              </a:xfrm>
              <a:prstGeom prst="rect">
                <a:avLst/>
              </a:prstGeom>
              <a:solidFill>
                <a:srgbClr val="B4B4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22" name="Rectangle 950"/>
              <p:cNvSpPr>
                <a:spLocks noChangeArrowheads="1"/>
              </p:cNvSpPr>
              <p:nvPr/>
            </p:nvSpPr>
            <p:spPr bwMode="auto">
              <a:xfrm>
                <a:off x="2248" y="2541"/>
                <a:ext cx="808" cy="5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23" name="Rectangle 951"/>
              <p:cNvSpPr>
                <a:spLocks noChangeArrowheads="1"/>
              </p:cNvSpPr>
              <p:nvPr/>
            </p:nvSpPr>
            <p:spPr bwMode="auto">
              <a:xfrm>
                <a:off x="2248" y="2546"/>
                <a:ext cx="808" cy="5"/>
              </a:xfrm>
              <a:prstGeom prst="rect">
                <a:avLst/>
              </a:prstGeom>
              <a:solidFill>
                <a:srgbClr val="B1B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24" name="Rectangle 952"/>
              <p:cNvSpPr>
                <a:spLocks noChangeArrowheads="1"/>
              </p:cNvSpPr>
              <p:nvPr/>
            </p:nvSpPr>
            <p:spPr bwMode="auto">
              <a:xfrm>
                <a:off x="2248" y="2551"/>
                <a:ext cx="808" cy="5"/>
              </a:xfrm>
              <a:prstGeom prst="rect">
                <a:avLst/>
              </a:prstGeom>
              <a:solidFill>
                <a:srgbClr val="AFA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25" name="Rectangle 953"/>
              <p:cNvSpPr>
                <a:spLocks noChangeArrowheads="1"/>
              </p:cNvSpPr>
              <p:nvPr/>
            </p:nvSpPr>
            <p:spPr bwMode="auto">
              <a:xfrm>
                <a:off x="2248" y="2556"/>
                <a:ext cx="808" cy="5"/>
              </a:xfrm>
              <a:prstGeom prst="rect">
                <a:avLst/>
              </a:prstGeom>
              <a:solidFill>
                <a:srgbClr val="ACAC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26" name="Rectangle 954"/>
              <p:cNvSpPr>
                <a:spLocks noChangeArrowheads="1"/>
              </p:cNvSpPr>
              <p:nvPr/>
            </p:nvSpPr>
            <p:spPr bwMode="auto">
              <a:xfrm>
                <a:off x="2248" y="2561"/>
                <a:ext cx="808" cy="5"/>
              </a:xfrm>
              <a:prstGeom prst="rect">
                <a:avLst/>
              </a:prstGeom>
              <a:solidFill>
                <a:srgbClr val="AAAA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27" name="Rectangle 955"/>
              <p:cNvSpPr>
                <a:spLocks noChangeArrowheads="1"/>
              </p:cNvSpPr>
              <p:nvPr/>
            </p:nvSpPr>
            <p:spPr bwMode="auto">
              <a:xfrm>
                <a:off x="2248" y="2566"/>
                <a:ext cx="808" cy="5"/>
              </a:xfrm>
              <a:prstGeom prst="rect">
                <a:avLst/>
              </a:prstGeom>
              <a:solidFill>
                <a:srgbClr val="A7A7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28" name="Rectangle 956"/>
              <p:cNvSpPr>
                <a:spLocks noChangeArrowheads="1"/>
              </p:cNvSpPr>
              <p:nvPr/>
            </p:nvSpPr>
            <p:spPr bwMode="auto">
              <a:xfrm>
                <a:off x="2248" y="2571"/>
                <a:ext cx="808" cy="5"/>
              </a:xfrm>
              <a:prstGeom prst="rect">
                <a:avLst/>
              </a:prstGeom>
              <a:solidFill>
                <a:srgbClr val="A4A4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29" name="Rectangle 957"/>
              <p:cNvSpPr>
                <a:spLocks noChangeArrowheads="1"/>
              </p:cNvSpPr>
              <p:nvPr/>
            </p:nvSpPr>
            <p:spPr bwMode="auto">
              <a:xfrm>
                <a:off x="2248" y="2576"/>
                <a:ext cx="808" cy="5"/>
              </a:xfrm>
              <a:prstGeom prst="rect">
                <a:avLst/>
              </a:prstGeom>
              <a:solidFill>
                <a:srgbClr val="A1A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30" name="Rectangle 958"/>
              <p:cNvSpPr>
                <a:spLocks noChangeArrowheads="1"/>
              </p:cNvSpPr>
              <p:nvPr/>
            </p:nvSpPr>
            <p:spPr bwMode="auto">
              <a:xfrm>
                <a:off x="2248" y="2581"/>
                <a:ext cx="808" cy="5"/>
              </a:xfrm>
              <a:prstGeom prst="rect">
                <a:avLst/>
              </a:prstGeom>
              <a:solidFill>
                <a:srgbClr val="9D9D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31" name="Rectangle 959"/>
              <p:cNvSpPr>
                <a:spLocks noChangeArrowheads="1"/>
              </p:cNvSpPr>
              <p:nvPr/>
            </p:nvSpPr>
            <p:spPr bwMode="auto">
              <a:xfrm>
                <a:off x="2248" y="2586"/>
                <a:ext cx="808" cy="6"/>
              </a:xfrm>
              <a:prstGeom prst="rect">
                <a:avLst/>
              </a:prstGeom>
              <a:solidFill>
                <a:srgbClr val="9A9A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32" name="Rectangle 960"/>
              <p:cNvSpPr>
                <a:spLocks noChangeArrowheads="1"/>
              </p:cNvSpPr>
              <p:nvPr/>
            </p:nvSpPr>
            <p:spPr bwMode="auto">
              <a:xfrm>
                <a:off x="2248" y="2592"/>
                <a:ext cx="808" cy="5"/>
              </a:xfrm>
              <a:prstGeom prst="rect">
                <a:avLst/>
              </a:prstGeom>
              <a:solidFill>
                <a:srgbClr val="9797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33" name="Rectangle 961"/>
              <p:cNvSpPr>
                <a:spLocks noChangeArrowheads="1"/>
              </p:cNvSpPr>
              <p:nvPr/>
            </p:nvSpPr>
            <p:spPr bwMode="auto">
              <a:xfrm>
                <a:off x="2248" y="2597"/>
                <a:ext cx="808" cy="5"/>
              </a:xfrm>
              <a:prstGeom prst="rect">
                <a:avLst/>
              </a:prstGeom>
              <a:solidFill>
                <a:srgbClr val="94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34" name="Rectangle 962"/>
              <p:cNvSpPr>
                <a:spLocks noChangeArrowheads="1"/>
              </p:cNvSpPr>
              <p:nvPr/>
            </p:nvSpPr>
            <p:spPr bwMode="auto">
              <a:xfrm>
                <a:off x="2248" y="2602"/>
                <a:ext cx="808" cy="5"/>
              </a:xfrm>
              <a:prstGeom prst="rect">
                <a:avLst/>
              </a:prstGeom>
              <a:solidFill>
                <a:srgbClr val="9090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35" name="Rectangle 963"/>
              <p:cNvSpPr>
                <a:spLocks noChangeArrowheads="1"/>
              </p:cNvSpPr>
              <p:nvPr/>
            </p:nvSpPr>
            <p:spPr bwMode="auto">
              <a:xfrm>
                <a:off x="2248" y="2607"/>
                <a:ext cx="808" cy="5"/>
              </a:xfrm>
              <a:prstGeom prst="rect">
                <a:avLst/>
              </a:prstGeom>
              <a:solidFill>
                <a:srgbClr val="8C8C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36" name="Rectangle 964"/>
              <p:cNvSpPr>
                <a:spLocks noChangeArrowheads="1"/>
              </p:cNvSpPr>
              <p:nvPr/>
            </p:nvSpPr>
            <p:spPr bwMode="auto">
              <a:xfrm>
                <a:off x="2248" y="2612"/>
                <a:ext cx="808" cy="5"/>
              </a:xfrm>
              <a:prstGeom prst="rect">
                <a:avLst/>
              </a:prstGeom>
              <a:solidFill>
                <a:srgbClr val="8888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37" name="Rectangle 965"/>
              <p:cNvSpPr>
                <a:spLocks noChangeArrowheads="1"/>
              </p:cNvSpPr>
              <p:nvPr/>
            </p:nvSpPr>
            <p:spPr bwMode="auto">
              <a:xfrm>
                <a:off x="2248" y="2617"/>
                <a:ext cx="808" cy="5"/>
              </a:xfrm>
              <a:prstGeom prst="rect">
                <a:avLst/>
              </a:prstGeom>
              <a:solidFill>
                <a:srgbClr val="8484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38" name="Rectangle 966"/>
              <p:cNvSpPr>
                <a:spLocks noChangeArrowheads="1"/>
              </p:cNvSpPr>
              <p:nvPr/>
            </p:nvSpPr>
            <p:spPr bwMode="auto">
              <a:xfrm>
                <a:off x="2248" y="2622"/>
                <a:ext cx="808" cy="5"/>
              </a:xfrm>
              <a:prstGeom prst="rect">
                <a:avLst/>
              </a:prstGeom>
              <a:solidFill>
                <a:srgbClr val="8181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39" name="Rectangle 967"/>
              <p:cNvSpPr>
                <a:spLocks noChangeArrowheads="1"/>
              </p:cNvSpPr>
              <p:nvPr/>
            </p:nvSpPr>
            <p:spPr bwMode="auto">
              <a:xfrm>
                <a:off x="2248" y="2627"/>
                <a:ext cx="808" cy="5"/>
              </a:xfrm>
              <a:prstGeom prst="rect">
                <a:avLst/>
              </a:prstGeom>
              <a:solidFill>
                <a:srgbClr val="7D7D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40" name="Rectangle 968"/>
              <p:cNvSpPr>
                <a:spLocks noChangeArrowheads="1"/>
              </p:cNvSpPr>
              <p:nvPr/>
            </p:nvSpPr>
            <p:spPr bwMode="auto">
              <a:xfrm>
                <a:off x="2248" y="2632"/>
                <a:ext cx="808" cy="5"/>
              </a:xfrm>
              <a:prstGeom prst="rect">
                <a:avLst/>
              </a:prstGeom>
              <a:solidFill>
                <a:srgbClr val="7A7A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41" name="Rectangle 969"/>
              <p:cNvSpPr>
                <a:spLocks noChangeArrowheads="1"/>
              </p:cNvSpPr>
              <p:nvPr/>
            </p:nvSpPr>
            <p:spPr bwMode="auto">
              <a:xfrm>
                <a:off x="2248" y="2637"/>
                <a:ext cx="808" cy="5"/>
              </a:xfrm>
              <a:prstGeom prst="rect">
                <a:avLst/>
              </a:prstGeom>
              <a:solidFill>
                <a:srgbClr val="7676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42" name="Rectangle 970"/>
              <p:cNvSpPr>
                <a:spLocks noChangeArrowheads="1"/>
              </p:cNvSpPr>
              <p:nvPr/>
            </p:nvSpPr>
            <p:spPr bwMode="auto">
              <a:xfrm>
                <a:off x="2248" y="2642"/>
                <a:ext cx="808" cy="5"/>
              </a:xfrm>
              <a:prstGeom prst="rect">
                <a:avLst/>
              </a:prstGeom>
              <a:solidFill>
                <a:srgbClr val="7373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43" name="Rectangle 971"/>
              <p:cNvSpPr>
                <a:spLocks noChangeArrowheads="1"/>
              </p:cNvSpPr>
              <p:nvPr/>
            </p:nvSpPr>
            <p:spPr bwMode="auto">
              <a:xfrm>
                <a:off x="2248" y="2647"/>
                <a:ext cx="808" cy="6"/>
              </a:xfrm>
              <a:prstGeom prst="rect">
                <a:avLst/>
              </a:prstGeom>
              <a:solidFill>
                <a:srgbClr val="7070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44" name="Rectangle 972"/>
              <p:cNvSpPr>
                <a:spLocks noChangeArrowheads="1"/>
              </p:cNvSpPr>
              <p:nvPr/>
            </p:nvSpPr>
            <p:spPr bwMode="auto">
              <a:xfrm>
                <a:off x="2248" y="2653"/>
                <a:ext cx="808" cy="5"/>
              </a:xfrm>
              <a:prstGeom prst="rect">
                <a:avLst/>
              </a:prstGeom>
              <a:solidFill>
                <a:srgbClr val="6D6D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45" name="Rectangle 973"/>
              <p:cNvSpPr>
                <a:spLocks noChangeArrowheads="1"/>
              </p:cNvSpPr>
              <p:nvPr/>
            </p:nvSpPr>
            <p:spPr bwMode="auto">
              <a:xfrm>
                <a:off x="2248" y="2658"/>
                <a:ext cx="808" cy="5"/>
              </a:xfrm>
              <a:prstGeom prst="rect">
                <a:avLst/>
              </a:prstGeom>
              <a:solidFill>
                <a:srgbClr val="6A6A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46" name="Rectangle 974"/>
              <p:cNvSpPr>
                <a:spLocks noChangeArrowheads="1"/>
              </p:cNvSpPr>
              <p:nvPr/>
            </p:nvSpPr>
            <p:spPr bwMode="auto">
              <a:xfrm>
                <a:off x="2248" y="2663"/>
                <a:ext cx="808" cy="5"/>
              </a:xfrm>
              <a:prstGeom prst="rect">
                <a:avLst/>
              </a:prstGeom>
              <a:solidFill>
                <a:srgbClr val="6767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47" name="Rectangle 975"/>
              <p:cNvSpPr>
                <a:spLocks noChangeArrowheads="1"/>
              </p:cNvSpPr>
              <p:nvPr/>
            </p:nvSpPr>
            <p:spPr bwMode="auto">
              <a:xfrm>
                <a:off x="2248" y="2668"/>
                <a:ext cx="808" cy="5"/>
              </a:xfrm>
              <a:prstGeom prst="rect">
                <a:avLst/>
              </a:prstGeom>
              <a:solidFill>
                <a:srgbClr val="6565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48" name="Rectangle 976"/>
              <p:cNvSpPr>
                <a:spLocks noChangeArrowheads="1"/>
              </p:cNvSpPr>
              <p:nvPr/>
            </p:nvSpPr>
            <p:spPr bwMode="auto">
              <a:xfrm>
                <a:off x="2248" y="2673"/>
                <a:ext cx="808" cy="5"/>
              </a:xfrm>
              <a:prstGeom prst="rect">
                <a:avLst/>
              </a:prstGeom>
              <a:solidFill>
                <a:srgbClr val="6363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49" name="Rectangle 977"/>
              <p:cNvSpPr>
                <a:spLocks noChangeArrowheads="1"/>
              </p:cNvSpPr>
              <p:nvPr/>
            </p:nvSpPr>
            <p:spPr bwMode="auto">
              <a:xfrm>
                <a:off x="2248" y="2678"/>
                <a:ext cx="808" cy="5"/>
              </a:xfrm>
              <a:prstGeom prst="rect">
                <a:avLst/>
              </a:prstGeom>
              <a:solidFill>
                <a:srgbClr val="6161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50" name="Rectangle 978"/>
              <p:cNvSpPr>
                <a:spLocks noChangeArrowheads="1"/>
              </p:cNvSpPr>
              <p:nvPr/>
            </p:nvSpPr>
            <p:spPr bwMode="auto">
              <a:xfrm>
                <a:off x="2248" y="2683"/>
                <a:ext cx="808" cy="5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51" name="Rectangle 979"/>
              <p:cNvSpPr>
                <a:spLocks noChangeArrowheads="1"/>
              </p:cNvSpPr>
              <p:nvPr/>
            </p:nvSpPr>
            <p:spPr bwMode="auto">
              <a:xfrm>
                <a:off x="2248" y="2688"/>
                <a:ext cx="808" cy="5"/>
              </a:xfrm>
              <a:prstGeom prst="rect">
                <a:avLst/>
              </a:prstGeom>
              <a:solidFill>
                <a:srgbClr val="5E5E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52" name="Rectangle 980"/>
              <p:cNvSpPr>
                <a:spLocks noChangeArrowheads="1"/>
              </p:cNvSpPr>
              <p:nvPr/>
            </p:nvSpPr>
            <p:spPr bwMode="auto">
              <a:xfrm>
                <a:off x="2248" y="2693"/>
                <a:ext cx="808" cy="5"/>
              </a:xfrm>
              <a:prstGeom prst="rect">
                <a:avLst/>
              </a:prstGeom>
              <a:solidFill>
                <a:srgbClr val="5C5C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53" name="Rectangle 981"/>
              <p:cNvSpPr>
                <a:spLocks noChangeArrowheads="1"/>
              </p:cNvSpPr>
              <p:nvPr/>
            </p:nvSpPr>
            <p:spPr bwMode="auto">
              <a:xfrm>
                <a:off x="2248" y="2698"/>
                <a:ext cx="808" cy="5"/>
              </a:xfrm>
              <a:prstGeom prst="rect">
                <a:avLst/>
              </a:prstGeom>
              <a:solidFill>
                <a:srgbClr val="5B5B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54" name="Rectangle 982"/>
              <p:cNvSpPr>
                <a:spLocks noChangeArrowheads="1"/>
              </p:cNvSpPr>
              <p:nvPr/>
            </p:nvSpPr>
            <p:spPr bwMode="auto">
              <a:xfrm>
                <a:off x="2248" y="2703"/>
                <a:ext cx="808" cy="5"/>
              </a:xfrm>
              <a:prstGeom prst="rect">
                <a:avLst/>
              </a:prstGeom>
              <a:solidFill>
                <a:srgbClr val="5A5A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55" name="Rectangle 983"/>
              <p:cNvSpPr>
                <a:spLocks noChangeArrowheads="1"/>
              </p:cNvSpPr>
              <p:nvPr/>
            </p:nvSpPr>
            <p:spPr bwMode="auto">
              <a:xfrm>
                <a:off x="2248" y="2708"/>
                <a:ext cx="808" cy="6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163" name="Rectangle 984"/>
            <p:cNvSpPr>
              <a:spLocks noChangeArrowheads="1"/>
            </p:cNvSpPr>
            <p:nvPr/>
          </p:nvSpPr>
          <p:spPr bwMode="auto">
            <a:xfrm>
              <a:off x="2248" y="2246"/>
              <a:ext cx="808" cy="46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56" name="Group 985"/>
          <p:cNvGrpSpPr>
            <a:grpSpLocks/>
          </p:cNvGrpSpPr>
          <p:nvPr/>
        </p:nvGrpSpPr>
        <p:grpSpPr bwMode="auto">
          <a:xfrm>
            <a:off x="5840282" y="4100000"/>
            <a:ext cx="412751" cy="201612"/>
            <a:chOff x="1988" y="2419"/>
            <a:chExt cx="260" cy="127"/>
          </a:xfrm>
        </p:grpSpPr>
        <p:grpSp>
          <p:nvGrpSpPr>
            <p:cNvPr id="2257" name="Group 986"/>
            <p:cNvGrpSpPr>
              <a:grpSpLocks/>
            </p:cNvGrpSpPr>
            <p:nvPr/>
          </p:nvGrpSpPr>
          <p:grpSpPr bwMode="auto">
            <a:xfrm>
              <a:off x="1988" y="2419"/>
              <a:ext cx="260" cy="127"/>
              <a:chOff x="1988" y="2419"/>
              <a:chExt cx="260" cy="127"/>
            </a:xfrm>
          </p:grpSpPr>
          <p:sp>
            <p:nvSpPr>
              <p:cNvPr id="2259" name="Rectangle 987"/>
              <p:cNvSpPr>
                <a:spLocks noChangeArrowheads="1"/>
              </p:cNvSpPr>
              <p:nvPr/>
            </p:nvSpPr>
            <p:spPr bwMode="auto">
              <a:xfrm>
                <a:off x="1988" y="2419"/>
                <a:ext cx="260" cy="5"/>
              </a:xfrm>
              <a:prstGeom prst="rect">
                <a:avLst/>
              </a:prstGeom>
              <a:solidFill>
                <a:srgbClr val="7878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60" name="Rectangle 988"/>
              <p:cNvSpPr>
                <a:spLocks noChangeArrowheads="1"/>
              </p:cNvSpPr>
              <p:nvPr/>
            </p:nvSpPr>
            <p:spPr bwMode="auto">
              <a:xfrm>
                <a:off x="1988" y="2424"/>
                <a:ext cx="260" cy="5"/>
              </a:xfrm>
              <a:prstGeom prst="rect">
                <a:avLst/>
              </a:prstGeom>
              <a:solidFill>
                <a:srgbClr val="7E7E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61" name="Rectangle 989"/>
              <p:cNvSpPr>
                <a:spLocks noChangeArrowheads="1"/>
              </p:cNvSpPr>
              <p:nvPr/>
            </p:nvSpPr>
            <p:spPr bwMode="auto">
              <a:xfrm>
                <a:off x="1988" y="2429"/>
                <a:ext cx="260" cy="5"/>
              </a:xfrm>
              <a:prstGeom prst="rect">
                <a:avLst/>
              </a:prstGeom>
              <a:solidFill>
                <a:srgbClr val="8989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62" name="Rectangle 990"/>
              <p:cNvSpPr>
                <a:spLocks noChangeArrowheads="1"/>
              </p:cNvSpPr>
              <p:nvPr/>
            </p:nvSpPr>
            <p:spPr bwMode="auto">
              <a:xfrm>
                <a:off x="1988" y="2434"/>
                <a:ext cx="260" cy="5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63" name="Rectangle 991"/>
              <p:cNvSpPr>
                <a:spLocks noChangeArrowheads="1"/>
              </p:cNvSpPr>
              <p:nvPr/>
            </p:nvSpPr>
            <p:spPr bwMode="auto">
              <a:xfrm>
                <a:off x="1988" y="2439"/>
                <a:ext cx="260" cy="5"/>
              </a:xfrm>
              <a:prstGeom prst="rect">
                <a:avLst/>
              </a:prstGeom>
              <a:solidFill>
                <a:srgbClr val="A7A7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64" name="Rectangle 992"/>
              <p:cNvSpPr>
                <a:spLocks noChangeArrowheads="1"/>
              </p:cNvSpPr>
              <p:nvPr/>
            </p:nvSpPr>
            <p:spPr bwMode="auto">
              <a:xfrm>
                <a:off x="1988" y="2444"/>
                <a:ext cx="260" cy="5"/>
              </a:xfrm>
              <a:prstGeom prst="rect">
                <a:avLst/>
              </a:prstGeom>
              <a:solidFill>
                <a:srgbClr val="B9B9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65" name="Rectangle 993"/>
              <p:cNvSpPr>
                <a:spLocks noChangeArrowheads="1"/>
              </p:cNvSpPr>
              <p:nvPr/>
            </p:nvSpPr>
            <p:spPr bwMode="auto">
              <a:xfrm>
                <a:off x="1988" y="2449"/>
                <a:ext cx="260" cy="5"/>
              </a:xfrm>
              <a:prstGeom prst="rect">
                <a:avLst/>
              </a:prstGeom>
              <a:solidFill>
                <a:srgbClr val="CBCB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66" name="Rectangle 994"/>
              <p:cNvSpPr>
                <a:spLocks noChangeArrowheads="1"/>
              </p:cNvSpPr>
              <p:nvPr/>
            </p:nvSpPr>
            <p:spPr bwMode="auto">
              <a:xfrm>
                <a:off x="1988" y="2454"/>
                <a:ext cx="260" cy="5"/>
              </a:xfrm>
              <a:prstGeom prst="rect">
                <a:avLst/>
              </a:prstGeom>
              <a:solidFill>
                <a:srgbClr val="DADA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67" name="Rectangle 995"/>
              <p:cNvSpPr>
                <a:spLocks noChangeArrowheads="1"/>
              </p:cNvSpPr>
              <p:nvPr/>
            </p:nvSpPr>
            <p:spPr bwMode="auto">
              <a:xfrm>
                <a:off x="1988" y="2459"/>
                <a:ext cx="260" cy="6"/>
              </a:xfrm>
              <a:prstGeom prst="rect">
                <a:avLst/>
              </a:prstGeom>
              <a:solidFill>
                <a:srgbClr val="E7E7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68" name="Rectangle 996"/>
              <p:cNvSpPr>
                <a:spLocks noChangeArrowheads="1"/>
              </p:cNvSpPr>
              <p:nvPr/>
            </p:nvSpPr>
            <p:spPr bwMode="auto">
              <a:xfrm>
                <a:off x="1988" y="2465"/>
                <a:ext cx="260" cy="5"/>
              </a:xfrm>
              <a:prstGeom prst="rect">
                <a:avLst/>
              </a:prstGeom>
              <a:solidFill>
                <a:srgbClr val="F1F1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69" name="Rectangle 997"/>
              <p:cNvSpPr>
                <a:spLocks noChangeArrowheads="1"/>
              </p:cNvSpPr>
              <p:nvPr/>
            </p:nvSpPr>
            <p:spPr bwMode="auto">
              <a:xfrm>
                <a:off x="1988" y="2470"/>
                <a:ext cx="260" cy="5"/>
              </a:xfrm>
              <a:prstGeom prst="rect">
                <a:avLst/>
              </a:prstGeom>
              <a:solidFill>
                <a:srgbClr val="F8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70" name="Rectangle 998"/>
              <p:cNvSpPr>
                <a:spLocks noChangeArrowheads="1"/>
              </p:cNvSpPr>
              <p:nvPr/>
            </p:nvSpPr>
            <p:spPr bwMode="auto">
              <a:xfrm>
                <a:off x="1988" y="2475"/>
                <a:ext cx="260" cy="5"/>
              </a:xfrm>
              <a:prstGeom prst="rect">
                <a:avLst/>
              </a:pr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71" name="Rectangle 999"/>
              <p:cNvSpPr>
                <a:spLocks noChangeArrowheads="1"/>
              </p:cNvSpPr>
              <p:nvPr/>
            </p:nvSpPr>
            <p:spPr bwMode="auto">
              <a:xfrm>
                <a:off x="1988" y="2480"/>
                <a:ext cx="260" cy="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72" name="Rectangle 1000"/>
              <p:cNvSpPr>
                <a:spLocks noChangeArrowheads="1"/>
              </p:cNvSpPr>
              <p:nvPr/>
            </p:nvSpPr>
            <p:spPr bwMode="auto">
              <a:xfrm>
                <a:off x="1988" y="2485"/>
                <a:ext cx="260" cy="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73" name="Rectangle 1001"/>
              <p:cNvSpPr>
                <a:spLocks noChangeArrowheads="1"/>
              </p:cNvSpPr>
              <p:nvPr/>
            </p:nvSpPr>
            <p:spPr bwMode="auto">
              <a:xfrm>
                <a:off x="1988" y="2490"/>
                <a:ext cx="260" cy="5"/>
              </a:xfrm>
              <a:prstGeom prst="rect">
                <a:avLst/>
              </a:prstGeom>
              <a:solidFill>
                <a:srgbClr val="F8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74" name="Rectangle 1002"/>
              <p:cNvSpPr>
                <a:spLocks noChangeArrowheads="1"/>
              </p:cNvSpPr>
              <p:nvPr/>
            </p:nvSpPr>
            <p:spPr bwMode="auto">
              <a:xfrm>
                <a:off x="1988" y="2495"/>
                <a:ext cx="260" cy="5"/>
              </a:xfrm>
              <a:prstGeom prst="rect">
                <a:avLst/>
              </a:prstGeom>
              <a:solidFill>
                <a:srgbClr val="F1F1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75" name="Rectangle 1003"/>
              <p:cNvSpPr>
                <a:spLocks noChangeArrowheads="1"/>
              </p:cNvSpPr>
              <p:nvPr/>
            </p:nvSpPr>
            <p:spPr bwMode="auto">
              <a:xfrm>
                <a:off x="1988" y="2500"/>
                <a:ext cx="260" cy="5"/>
              </a:xfrm>
              <a:prstGeom prst="rect">
                <a:avLst/>
              </a:prstGeom>
              <a:solidFill>
                <a:srgbClr val="E7E7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76" name="Rectangle 1004"/>
              <p:cNvSpPr>
                <a:spLocks noChangeArrowheads="1"/>
              </p:cNvSpPr>
              <p:nvPr/>
            </p:nvSpPr>
            <p:spPr bwMode="auto">
              <a:xfrm>
                <a:off x="1988" y="2505"/>
                <a:ext cx="260" cy="5"/>
              </a:xfrm>
              <a:prstGeom prst="rect">
                <a:avLst/>
              </a:prstGeom>
              <a:solidFill>
                <a:srgbClr val="DADA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77" name="Rectangle 1005"/>
              <p:cNvSpPr>
                <a:spLocks noChangeArrowheads="1"/>
              </p:cNvSpPr>
              <p:nvPr/>
            </p:nvSpPr>
            <p:spPr bwMode="auto">
              <a:xfrm>
                <a:off x="1988" y="2510"/>
                <a:ext cx="260" cy="5"/>
              </a:xfrm>
              <a:prstGeom prst="rect">
                <a:avLst/>
              </a:prstGeom>
              <a:solidFill>
                <a:srgbClr val="CBCB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78" name="Rectangle 1006"/>
              <p:cNvSpPr>
                <a:spLocks noChangeArrowheads="1"/>
              </p:cNvSpPr>
              <p:nvPr/>
            </p:nvSpPr>
            <p:spPr bwMode="auto">
              <a:xfrm>
                <a:off x="1988" y="2515"/>
                <a:ext cx="260" cy="5"/>
              </a:xfrm>
              <a:prstGeom prst="rect">
                <a:avLst/>
              </a:prstGeom>
              <a:solidFill>
                <a:srgbClr val="B9B9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79" name="Rectangle 1007"/>
              <p:cNvSpPr>
                <a:spLocks noChangeArrowheads="1"/>
              </p:cNvSpPr>
              <p:nvPr/>
            </p:nvSpPr>
            <p:spPr bwMode="auto">
              <a:xfrm>
                <a:off x="1988" y="2520"/>
                <a:ext cx="260" cy="5"/>
              </a:xfrm>
              <a:prstGeom prst="rect">
                <a:avLst/>
              </a:prstGeom>
              <a:solidFill>
                <a:srgbClr val="A7A7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80" name="Rectangle 1008"/>
              <p:cNvSpPr>
                <a:spLocks noChangeArrowheads="1"/>
              </p:cNvSpPr>
              <p:nvPr/>
            </p:nvSpPr>
            <p:spPr bwMode="auto">
              <a:xfrm>
                <a:off x="1988" y="2525"/>
                <a:ext cx="260" cy="6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81" name="Rectangle 1009"/>
              <p:cNvSpPr>
                <a:spLocks noChangeArrowheads="1"/>
              </p:cNvSpPr>
              <p:nvPr/>
            </p:nvSpPr>
            <p:spPr bwMode="auto">
              <a:xfrm>
                <a:off x="1988" y="2531"/>
                <a:ext cx="260" cy="5"/>
              </a:xfrm>
              <a:prstGeom prst="rect">
                <a:avLst/>
              </a:prstGeom>
              <a:solidFill>
                <a:srgbClr val="8989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82" name="Rectangle 1010"/>
              <p:cNvSpPr>
                <a:spLocks noChangeArrowheads="1"/>
              </p:cNvSpPr>
              <p:nvPr/>
            </p:nvSpPr>
            <p:spPr bwMode="auto">
              <a:xfrm>
                <a:off x="1988" y="2536"/>
                <a:ext cx="260" cy="5"/>
              </a:xfrm>
              <a:prstGeom prst="rect">
                <a:avLst/>
              </a:prstGeom>
              <a:solidFill>
                <a:srgbClr val="7E7E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83" name="Rectangle 1011"/>
              <p:cNvSpPr>
                <a:spLocks noChangeArrowheads="1"/>
              </p:cNvSpPr>
              <p:nvPr/>
            </p:nvSpPr>
            <p:spPr bwMode="auto">
              <a:xfrm>
                <a:off x="1988" y="2541"/>
                <a:ext cx="260" cy="5"/>
              </a:xfrm>
              <a:prstGeom prst="rect">
                <a:avLst/>
              </a:prstGeom>
              <a:solidFill>
                <a:srgbClr val="7676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258" name="Rectangle 1012"/>
            <p:cNvSpPr>
              <a:spLocks noChangeArrowheads="1"/>
            </p:cNvSpPr>
            <p:nvPr/>
          </p:nvSpPr>
          <p:spPr bwMode="auto">
            <a:xfrm>
              <a:off x="1988" y="2419"/>
              <a:ext cx="260" cy="127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2284" name="Line 1013"/>
          <p:cNvSpPr>
            <a:spLocks noChangeShapeType="1"/>
          </p:cNvSpPr>
          <p:nvPr/>
        </p:nvSpPr>
        <p:spPr bwMode="auto">
          <a:xfrm>
            <a:off x="4092253" y="3854598"/>
            <a:ext cx="1274763" cy="0"/>
          </a:xfrm>
          <a:prstGeom prst="line">
            <a:avLst/>
          </a:prstGeom>
          <a:noFill/>
          <a:ln w="7938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85" name="Line 1014"/>
          <p:cNvSpPr>
            <a:spLocks noChangeShapeType="1"/>
          </p:cNvSpPr>
          <p:nvPr/>
        </p:nvSpPr>
        <p:spPr bwMode="auto">
          <a:xfrm>
            <a:off x="4092257" y="3919685"/>
            <a:ext cx="1266825" cy="0"/>
          </a:xfrm>
          <a:prstGeom prst="line">
            <a:avLst/>
          </a:prstGeom>
          <a:noFill/>
          <a:ln w="7938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86" name="Line 1015"/>
          <p:cNvSpPr>
            <a:spLocks noChangeShapeType="1"/>
          </p:cNvSpPr>
          <p:nvPr/>
        </p:nvSpPr>
        <p:spPr bwMode="auto">
          <a:xfrm>
            <a:off x="4092257" y="4024460"/>
            <a:ext cx="1266825" cy="0"/>
          </a:xfrm>
          <a:prstGeom prst="line">
            <a:avLst/>
          </a:prstGeom>
          <a:noFill/>
          <a:ln w="7938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87" name="Line 1016"/>
          <p:cNvSpPr>
            <a:spLocks noChangeShapeType="1"/>
          </p:cNvSpPr>
          <p:nvPr/>
        </p:nvSpPr>
        <p:spPr bwMode="auto">
          <a:xfrm>
            <a:off x="4092257" y="4137173"/>
            <a:ext cx="1266825" cy="0"/>
          </a:xfrm>
          <a:prstGeom prst="line">
            <a:avLst/>
          </a:prstGeom>
          <a:noFill/>
          <a:ln w="7938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88" name="Line 1017"/>
          <p:cNvSpPr>
            <a:spLocks noChangeShapeType="1"/>
          </p:cNvSpPr>
          <p:nvPr/>
        </p:nvSpPr>
        <p:spPr bwMode="auto">
          <a:xfrm>
            <a:off x="4092257" y="4299098"/>
            <a:ext cx="1266825" cy="0"/>
          </a:xfrm>
          <a:prstGeom prst="line">
            <a:avLst/>
          </a:prstGeom>
          <a:noFill/>
          <a:ln w="7938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89" name="Line 1018"/>
          <p:cNvSpPr>
            <a:spLocks noChangeShapeType="1"/>
          </p:cNvSpPr>
          <p:nvPr/>
        </p:nvSpPr>
        <p:spPr bwMode="auto">
          <a:xfrm>
            <a:off x="4092257" y="4395936"/>
            <a:ext cx="1266825" cy="0"/>
          </a:xfrm>
          <a:prstGeom prst="line">
            <a:avLst/>
          </a:prstGeom>
          <a:noFill/>
          <a:ln w="7938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90" name="Line 1019"/>
          <p:cNvSpPr>
            <a:spLocks noChangeShapeType="1"/>
          </p:cNvSpPr>
          <p:nvPr/>
        </p:nvSpPr>
        <p:spPr bwMode="auto">
          <a:xfrm>
            <a:off x="4100193" y="4468960"/>
            <a:ext cx="1266825" cy="0"/>
          </a:xfrm>
          <a:prstGeom prst="line">
            <a:avLst/>
          </a:prstGeom>
          <a:noFill/>
          <a:ln w="7938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91" name="Line 1020"/>
          <p:cNvSpPr>
            <a:spLocks noChangeShapeType="1"/>
          </p:cNvSpPr>
          <p:nvPr/>
        </p:nvSpPr>
        <p:spPr bwMode="auto">
          <a:xfrm>
            <a:off x="4100193" y="4524524"/>
            <a:ext cx="1266825" cy="0"/>
          </a:xfrm>
          <a:prstGeom prst="line">
            <a:avLst/>
          </a:prstGeom>
          <a:noFill/>
          <a:ln w="7938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92" name="Rectangle 1021"/>
          <p:cNvSpPr>
            <a:spLocks noChangeArrowheads="1"/>
          </p:cNvSpPr>
          <p:nvPr/>
        </p:nvSpPr>
        <p:spPr bwMode="auto">
          <a:xfrm>
            <a:off x="4228779" y="3927626"/>
            <a:ext cx="855663" cy="549275"/>
          </a:xfrm>
          <a:prstGeom prst="rect">
            <a:avLst/>
          </a:prstGeom>
          <a:solidFill>
            <a:srgbClr val="FFFFFF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93" name="Rectangle 1022"/>
          <p:cNvSpPr>
            <a:spLocks noChangeArrowheads="1"/>
          </p:cNvSpPr>
          <p:nvPr/>
        </p:nvSpPr>
        <p:spPr bwMode="auto">
          <a:xfrm>
            <a:off x="4309743" y="3976836"/>
            <a:ext cx="61875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</a:rPr>
              <a:t>Electric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94" name="Rectangle 1023"/>
          <p:cNvSpPr>
            <a:spLocks noChangeArrowheads="1"/>
          </p:cNvSpPr>
          <p:nvPr/>
        </p:nvSpPr>
        <p:spPr bwMode="auto">
          <a:xfrm>
            <a:off x="4406579" y="4211785"/>
            <a:ext cx="49667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</a:rPr>
              <a:t>Motor</a:t>
            </a:r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2295" name="Group 1024"/>
          <p:cNvGrpSpPr>
            <a:grpSpLocks/>
          </p:cNvGrpSpPr>
          <p:nvPr/>
        </p:nvGrpSpPr>
        <p:grpSpPr bwMode="auto">
          <a:xfrm>
            <a:off x="3856811" y="3814912"/>
            <a:ext cx="241300" cy="742951"/>
            <a:chOff x="2909" y="2246"/>
            <a:chExt cx="152" cy="468"/>
          </a:xfrm>
        </p:grpSpPr>
        <p:grpSp>
          <p:nvGrpSpPr>
            <p:cNvPr id="2296" name="Group 1025"/>
            <p:cNvGrpSpPr>
              <a:grpSpLocks/>
            </p:cNvGrpSpPr>
            <p:nvPr/>
          </p:nvGrpSpPr>
          <p:grpSpPr bwMode="auto">
            <a:xfrm>
              <a:off x="2909" y="2246"/>
              <a:ext cx="152" cy="468"/>
              <a:chOff x="2909" y="2246"/>
              <a:chExt cx="152" cy="468"/>
            </a:xfrm>
          </p:grpSpPr>
          <p:sp>
            <p:nvSpPr>
              <p:cNvPr id="2298" name="Rectangle 1026"/>
              <p:cNvSpPr>
                <a:spLocks noChangeArrowheads="1"/>
              </p:cNvSpPr>
              <p:nvPr/>
            </p:nvSpPr>
            <p:spPr bwMode="auto">
              <a:xfrm>
                <a:off x="2909" y="2246"/>
                <a:ext cx="152" cy="5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99" name="Rectangle 1027"/>
              <p:cNvSpPr>
                <a:spLocks noChangeArrowheads="1"/>
              </p:cNvSpPr>
              <p:nvPr/>
            </p:nvSpPr>
            <p:spPr bwMode="auto">
              <a:xfrm>
                <a:off x="2909" y="2251"/>
                <a:ext cx="152" cy="5"/>
              </a:xfrm>
              <a:prstGeom prst="rect">
                <a:avLst/>
              </a:prstGeom>
              <a:solidFill>
                <a:srgbClr val="5A5A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00" name="Rectangle 1028"/>
              <p:cNvSpPr>
                <a:spLocks noChangeArrowheads="1"/>
              </p:cNvSpPr>
              <p:nvPr/>
            </p:nvSpPr>
            <p:spPr bwMode="auto">
              <a:xfrm>
                <a:off x="2909" y="2256"/>
                <a:ext cx="152" cy="5"/>
              </a:xfrm>
              <a:prstGeom prst="rect">
                <a:avLst/>
              </a:prstGeom>
              <a:solidFill>
                <a:srgbClr val="5B5B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01" name="Rectangle 1029"/>
              <p:cNvSpPr>
                <a:spLocks noChangeArrowheads="1"/>
              </p:cNvSpPr>
              <p:nvPr/>
            </p:nvSpPr>
            <p:spPr bwMode="auto">
              <a:xfrm>
                <a:off x="2909" y="2261"/>
                <a:ext cx="152" cy="5"/>
              </a:xfrm>
              <a:prstGeom prst="rect">
                <a:avLst/>
              </a:prstGeom>
              <a:solidFill>
                <a:srgbClr val="5C5C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02" name="Rectangle 1030"/>
              <p:cNvSpPr>
                <a:spLocks noChangeArrowheads="1"/>
              </p:cNvSpPr>
              <p:nvPr/>
            </p:nvSpPr>
            <p:spPr bwMode="auto">
              <a:xfrm>
                <a:off x="2909" y="2266"/>
                <a:ext cx="152" cy="5"/>
              </a:xfrm>
              <a:prstGeom prst="rect">
                <a:avLst/>
              </a:prstGeom>
              <a:solidFill>
                <a:srgbClr val="5E5E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03" name="Rectangle 1031"/>
              <p:cNvSpPr>
                <a:spLocks noChangeArrowheads="1"/>
              </p:cNvSpPr>
              <p:nvPr/>
            </p:nvSpPr>
            <p:spPr bwMode="auto">
              <a:xfrm>
                <a:off x="2909" y="2271"/>
                <a:ext cx="152" cy="5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04" name="Rectangle 1032"/>
              <p:cNvSpPr>
                <a:spLocks noChangeArrowheads="1"/>
              </p:cNvSpPr>
              <p:nvPr/>
            </p:nvSpPr>
            <p:spPr bwMode="auto">
              <a:xfrm>
                <a:off x="2909" y="2276"/>
                <a:ext cx="152" cy="6"/>
              </a:xfrm>
              <a:prstGeom prst="rect">
                <a:avLst/>
              </a:prstGeom>
              <a:solidFill>
                <a:srgbClr val="6161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05" name="Rectangle 1033"/>
              <p:cNvSpPr>
                <a:spLocks noChangeArrowheads="1"/>
              </p:cNvSpPr>
              <p:nvPr/>
            </p:nvSpPr>
            <p:spPr bwMode="auto">
              <a:xfrm>
                <a:off x="2909" y="2282"/>
                <a:ext cx="152" cy="5"/>
              </a:xfrm>
              <a:prstGeom prst="rect">
                <a:avLst/>
              </a:prstGeom>
              <a:solidFill>
                <a:srgbClr val="6363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06" name="Rectangle 1034"/>
              <p:cNvSpPr>
                <a:spLocks noChangeArrowheads="1"/>
              </p:cNvSpPr>
              <p:nvPr/>
            </p:nvSpPr>
            <p:spPr bwMode="auto">
              <a:xfrm>
                <a:off x="2909" y="2287"/>
                <a:ext cx="152" cy="5"/>
              </a:xfrm>
              <a:prstGeom prst="rect">
                <a:avLst/>
              </a:prstGeom>
              <a:solidFill>
                <a:srgbClr val="6565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07" name="Rectangle 1035"/>
              <p:cNvSpPr>
                <a:spLocks noChangeArrowheads="1"/>
              </p:cNvSpPr>
              <p:nvPr/>
            </p:nvSpPr>
            <p:spPr bwMode="auto">
              <a:xfrm>
                <a:off x="2909" y="2292"/>
                <a:ext cx="152" cy="5"/>
              </a:xfrm>
              <a:prstGeom prst="rect">
                <a:avLst/>
              </a:prstGeom>
              <a:solidFill>
                <a:srgbClr val="6767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08" name="Rectangle 1036"/>
              <p:cNvSpPr>
                <a:spLocks noChangeArrowheads="1"/>
              </p:cNvSpPr>
              <p:nvPr/>
            </p:nvSpPr>
            <p:spPr bwMode="auto">
              <a:xfrm>
                <a:off x="2909" y="2297"/>
                <a:ext cx="152" cy="5"/>
              </a:xfrm>
              <a:prstGeom prst="rect">
                <a:avLst/>
              </a:prstGeom>
              <a:solidFill>
                <a:srgbClr val="6A6A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09" name="Rectangle 1037"/>
              <p:cNvSpPr>
                <a:spLocks noChangeArrowheads="1"/>
              </p:cNvSpPr>
              <p:nvPr/>
            </p:nvSpPr>
            <p:spPr bwMode="auto">
              <a:xfrm>
                <a:off x="2909" y="2302"/>
                <a:ext cx="152" cy="5"/>
              </a:xfrm>
              <a:prstGeom prst="rect">
                <a:avLst/>
              </a:prstGeom>
              <a:solidFill>
                <a:srgbClr val="6D6D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10" name="Rectangle 1038"/>
              <p:cNvSpPr>
                <a:spLocks noChangeArrowheads="1"/>
              </p:cNvSpPr>
              <p:nvPr/>
            </p:nvSpPr>
            <p:spPr bwMode="auto">
              <a:xfrm>
                <a:off x="2909" y="2307"/>
                <a:ext cx="152" cy="5"/>
              </a:xfrm>
              <a:prstGeom prst="rect">
                <a:avLst/>
              </a:prstGeom>
              <a:solidFill>
                <a:srgbClr val="7070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11" name="Rectangle 1039"/>
              <p:cNvSpPr>
                <a:spLocks noChangeArrowheads="1"/>
              </p:cNvSpPr>
              <p:nvPr/>
            </p:nvSpPr>
            <p:spPr bwMode="auto">
              <a:xfrm>
                <a:off x="2909" y="2312"/>
                <a:ext cx="152" cy="5"/>
              </a:xfrm>
              <a:prstGeom prst="rect">
                <a:avLst/>
              </a:prstGeom>
              <a:solidFill>
                <a:srgbClr val="7373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12" name="Rectangle 1040"/>
              <p:cNvSpPr>
                <a:spLocks noChangeArrowheads="1"/>
              </p:cNvSpPr>
              <p:nvPr/>
            </p:nvSpPr>
            <p:spPr bwMode="auto">
              <a:xfrm>
                <a:off x="2909" y="2317"/>
                <a:ext cx="152" cy="5"/>
              </a:xfrm>
              <a:prstGeom prst="rect">
                <a:avLst/>
              </a:prstGeom>
              <a:solidFill>
                <a:srgbClr val="7676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13" name="Rectangle 1041"/>
              <p:cNvSpPr>
                <a:spLocks noChangeArrowheads="1"/>
              </p:cNvSpPr>
              <p:nvPr/>
            </p:nvSpPr>
            <p:spPr bwMode="auto">
              <a:xfrm>
                <a:off x="2909" y="2322"/>
                <a:ext cx="152" cy="5"/>
              </a:xfrm>
              <a:prstGeom prst="rect">
                <a:avLst/>
              </a:prstGeom>
              <a:solidFill>
                <a:srgbClr val="7A7A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14" name="Rectangle 1042"/>
              <p:cNvSpPr>
                <a:spLocks noChangeArrowheads="1"/>
              </p:cNvSpPr>
              <p:nvPr/>
            </p:nvSpPr>
            <p:spPr bwMode="auto">
              <a:xfrm>
                <a:off x="2909" y="2327"/>
                <a:ext cx="152" cy="5"/>
              </a:xfrm>
              <a:prstGeom prst="rect">
                <a:avLst/>
              </a:prstGeom>
              <a:solidFill>
                <a:srgbClr val="7D7D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15" name="Rectangle 1043"/>
              <p:cNvSpPr>
                <a:spLocks noChangeArrowheads="1"/>
              </p:cNvSpPr>
              <p:nvPr/>
            </p:nvSpPr>
            <p:spPr bwMode="auto">
              <a:xfrm>
                <a:off x="2909" y="2332"/>
                <a:ext cx="152" cy="5"/>
              </a:xfrm>
              <a:prstGeom prst="rect">
                <a:avLst/>
              </a:prstGeom>
              <a:solidFill>
                <a:srgbClr val="8181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16" name="Rectangle 1044"/>
              <p:cNvSpPr>
                <a:spLocks noChangeArrowheads="1"/>
              </p:cNvSpPr>
              <p:nvPr/>
            </p:nvSpPr>
            <p:spPr bwMode="auto">
              <a:xfrm>
                <a:off x="2909" y="2337"/>
                <a:ext cx="152" cy="6"/>
              </a:xfrm>
              <a:prstGeom prst="rect">
                <a:avLst/>
              </a:prstGeom>
              <a:solidFill>
                <a:srgbClr val="8484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17" name="Rectangle 1045"/>
              <p:cNvSpPr>
                <a:spLocks noChangeArrowheads="1"/>
              </p:cNvSpPr>
              <p:nvPr/>
            </p:nvSpPr>
            <p:spPr bwMode="auto">
              <a:xfrm>
                <a:off x="2909" y="2343"/>
                <a:ext cx="152" cy="5"/>
              </a:xfrm>
              <a:prstGeom prst="rect">
                <a:avLst/>
              </a:prstGeom>
              <a:solidFill>
                <a:srgbClr val="8888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18" name="Rectangle 1046"/>
              <p:cNvSpPr>
                <a:spLocks noChangeArrowheads="1"/>
              </p:cNvSpPr>
              <p:nvPr/>
            </p:nvSpPr>
            <p:spPr bwMode="auto">
              <a:xfrm>
                <a:off x="2909" y="2348"/>
                <a:ext cx="152" cy="5"/>
              </a:xfrm>
              <a:prstGeom prst="rect">
                <a:avLst/>
              </a:prstGeom>
              <a:solidFill>
                <a:srgbClr val="8C8C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19" name="Rectangle 1047"/>
              <p:cNvSpPr>
                <a:spLocks noChangeArrowheads="1"/>
              </p:cNvSpPr>
              <p:nvPr/>
            </p:nvSpPr>
            <p:spPr bwMode="auto">
              <a:xfrm>
                <a:off x="2909" y="2353"/>
                <a:ext cx="152" cy="5"/>
              </a:xfrm>
              <a:prstGeom prst="rect">
                <a:avLst/>
              </a:prstGeom>
              <a:solidFill>
                <a:srgbClr val="9090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20" name="Rectangle 1048"/>
              <p:cNvSpPr>
                <a:spLocks noChangeArrowheads="1"/>
              </p:cNvSpPr>
              <p:nvPr/>
            </p:nvSpPr>
            <p:spPr bwMode="auto">
              <a:xfrm>
                <a:off x="2909" y="2358"/>
                <a:ext cx="152" cy="5"/>
              </a:xfrm>
              <a:prstGeom prst="rect">
                <a:avLst/>
              </a:prstGeom>
              <a:solidFill>
                <a:srgbClr val="94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21" name="Rectangle 1049"/>
              <p:cNvSpPr>
                <a:spLocks noChangeArrowheads="1"/>
              </p:cNvSpPr>
              <p:nvPr/>
            </p:nvSpPr>
            <p:spPr bwMode="auto">
              <a:xfrm>
                <a:off x="2909" y="2363"/>
                <a:ext cx="152" cy="5"/>
              </a:xfrm>
              <a:prstGeom prst="rect">
                <a:avLst/>
              </a:prstGeom>
              <a:solidFill>
                <a:srgbClr val="9797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22" name="Rectangle 1050"/>
              <p:cNvSpPr>
                <a:spLocks noChangeArrowheads="1"/>
              </p:cNvSpPr>
              <p:nvPr/>
            </p:nvSpPr>
            <p:spPr bwMode="auto">
              <a:xfrm>
                <a:off x="2909" y="2368"/>
                <a:ext cx="152" cy="5"/>
              </a:xfrm>
              <a:prstGeom prst="rect">
                <a:avLst/>
              </a:prstGeom>
              <a:solidFill>
                <a:srgbClr val="9A9A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23" name="Rectangle 1051"/>
              <p:cNvSpPr>
                <a:spLocks noChangeArrowheads="1"/>
              </p:cNvSpPr>
              <p:nvPr/>
            </p:nvSpPr>
            <p:spPr bwMode="auto">
              <a:xfrm>
                <a:off x="2909" y="2373"/>
                <a:ext cx="152" cy="5"/>
              </a:xfrm>
              <a:prstGeom prst="rect">
                <a:avLst/>
              </a:prstGeom>
              <a:solidFill>
                <a:srgbClr val="9D9D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24" name="Rectangle 1052"/>
              <p:cNvSpPr>
                <a:spLocks noChangeArrowheads="1"/>
              </p:cNvSpPr>
              <p:nvPr/>
            </p:nvSpPr>
            <p:spPr bwMode="auto">
              <a:xfrm>
                <a:off x="2909" y="2378"/>
                <a:ext cx="152" cy="5"/>
              </a:xfrm>
              <a:prstGeom prst="rect">
                <a:avLst/>
              </a:prstGeom>
              <a:solidFill>
                <a:srgbClr val="A1A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25" name="Rectangle 1053"/>
              <p:cNvSpPr>
                <a:spLocks noChangeArrowheads="1"/>
              </p:cNvSpPr>
              <p:nvPr/>
            </p:nvSpPr>
            <p:spPr bwMode="auto">
              <a:xfrm>
                <a:off x="2909" y="2383"/>
                <a:ext cx="152" cy="5"/>
              </a:xfrm>
              <a:prstGeom prst="rect">
                <a:avLst/>
              </a:prstGeom>
              <a:solidFill>
                <a:srgbClr val="A4A4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26" name="Rectangle 1054"/>
              <p:cNvSpPr>
                <a:spLocks noChangeArrowheads="1"/>
              </p:cNvSpPr>
              <p:nvPr/>
            </p:nvSpPr>
            <p:spPr bwMode="auto">
              <a:xfrm>
                <a:off x="2909" y="2388"/>
                <a:ext cx="152" cy="5"/>
              </a:xfrm>
              <a:prstGeom prst="rect">
                <a:avLst/>
              </a:prstGeom>
              <a:solidFill>
                <a:srgbClr val="A7A7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27" name="Rectangle 1055"/>
              <p:cNvSpPr>
                <a:spLocks noChangeArrowheads="1"/>
              </p:cNvSpPr>
              <p:nvPr/>
            </p:nvSpPr>
            <p:spPr bwMode="auto">
              <a:xfrm>
                <a:off x="2909" y="2393"/>
                <a:ext cx="152" cy="5"/>
              </a:xfrm>
              <a:prstGeom prst="rect">
                <a:avLst/>
              </a:prstGeom>
              <a:solidFill>
                <a:srgbClr val="AAAA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28" name="Rectangle 1056"/>
              <p:cNvSpPr>
                <a:spLocks noChangeArrowheads="1"/>
              </p:cNvSpPr>
              <p:nvPr/>
            </p:nvSpPr>
            <p:spPr bwMode="auto">
              <a:xfrm>
                <a:off x="2909" y="2398"/>
                <a:ext cx="152" cy="6"/>
              </a:xfrm>
              <a:prstGeom prst="rect">
                <a:avLst/>
              </a:prstGeom>
              <a:solidFill>
                <a:srgbClr val="ACAC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29" name="Rectangle 1057"/>
              <p:cNvSpPr>
                <a:spLocks noChangeArrowheads="1"/>
              </p:cNvSpPr>
              <p:nvPr/>
            </p:nvSpPr>
            <p:spPr bwMode="auto">
              <a:xfrm>
                <a:off x="2909" y="2404"/>
                <a:ext cx="152" cy="5"/>
              </a:xfrm>
              <a:prstGeom prst="rect">
                <a:avLst/>
              </a:prstGeom>
              <a:solidFill>
                <a:srgbClr val="AFA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30" name="Rectangle 1058"/>
              <p:cNvSpPr>
                <a:spLocks noChangeArrowheads="1"/>
              </p:cNvSpPr>
              <p:nvPr/>
            </p:nvSpPr>
            <p:spPr bwMode="auto">
              <a:xfrm>
                <a:off x="2909" y="2409"/>
                <a:ext cx="152" cy="5"/>
              </a:xfrm>
              <a:prstGeom prst="rect">
                <a:avLst/>
              </a:prstGeom>
              <a:solidFill>
                <a:srgbClr val="B1B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31" name="Rectangle 1059"/>
              <p:cNvSpPr>
                <a:spLocks noChangeArrowheads="1"/>
              </p:cNvSpPr>
              <p:nvPr/>
            </p:nvSpPr>
            <p:spPr bwMode="auto">
              <a:xfrm>
                <a:off x="2909" y="2414"/>
                <a:ext cx="152" cy="5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32" name="Rectangle 1060"/>
              <p:cNvSpPr>
                <a:spLocks noChangeArrowheads="1"/>
              </p:cNvSpPr>
              <p:nvPr/>
            </p:nvSpPr>
            <p:spPr bwMode="auto">
              <a:xfrm>
                <a:off x="2909" y="2419"/>
                <a:ext cx="152" cy="5"/>
              </a:xfrm>
              <a:prstGeom prst="rect">
                <a:avLst/>
              </a:prstGeom>
              <a:solidFill>
                <a:srgbClr val="B5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33" name="Rectangle 1061"/>
              <p:cNvSpPr>
                <a:spLocks noChangeArrowheads="1"/>
              </p:cNvSpPr>
              <p:nvPr/>
            </p:nvSpPr>
            <p:spPr bwMode="auto">
              <a:xfrm>
                <a:off x="2909" y="2424"/>
                <a:ext cx="152" cy="5"/>
              </a:xfrm>
              <a:prstGeom prst="rect">
                <a:avLst/>
              </a:prstGeom>
              <a:solidFill>
                <a:srgbClr val="B6B6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34" name="Rectangle 1062"/>
              <p:cNvSpPr>
                <a:spLocks noChangeArrowheads="1"/>
              </p:cNvSpPr>
              <p:nvPr/>
            </p:nvSpPr>
            <p:spPr bwMode="auto">
              <a:xfrm>
                <a:off x="2909" y="2429"/>
                <a:ext cx="152" cy="5"/>
              </a:xfrm>
              <a:prstGeom prst="rect">
                <a:avLst/>
              </a:prstGeom>
              <a:solidFill>
                <a:srgbClr val="B8B8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35" name="Rectangle 1063"/>
              <p:cNvSpPr>
                <a:spLocks noChangeArrowheads="1"/>
              </p:cNvSpPr>
              <p:nvPr/>
            </p:nvSpPr>
            <p:spPr bwMode="auto">
              <a:xfrm>
                <a:off x="2909" y="2434"/>
                <a:ext cx="152" cy="5"/>
              </a:xfrm>
              <a:prstGeom prst="rect">
                <a:avLst/>
              </a:prstGeom>
              <a:solidFill>
                <a:srgbClr val="B9B9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36" name="Rectangle 1064"/>
              <p:cNvSpPr>
                <a:spLocks noChangeArrowheads="1"/>
              </p:cNvSpPr>
              <p:nvPr/>
            </p:nvSpPr>
            <p:spPr bwMode="auto">
              <a:xfrm>
                <a:off x="2909" y="2439"/>
                <a:ext cx="152" cy="5"/>
              </a:xfrm>
              <a:prstGeom prst="rect">
                <a:avLst/>
              </a:prstGeom>
              <a:solidFill>
                <a:srgbClr val="BAB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37" name="Rectangle 1065"/>
              <p:cNvSpPr>
                <a:spLocks noChangeArrowheads="1"/>
              </p:cNvSpPr>
              <p:nvPr/>
            </p:nvSpPr>
            <p:spPr bwMode="auto">
              <a:xfrm>
                <a:off x="2909" y="2444"/>
                <a:ext cx="152" cy="5"/>
              </a:xfrm>
              <a:prstGeom prst="rect">
                <a:avLst/>
              </a:pr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38" name="Rectangle 1066"/>
              <p:cNvSpPr>
                <a:spLocks noChangeArrowheads="1"/>
              </p:cNvSpPr>
              <p:nvPr/>
            </p:nvSpPr>
            <p:spPr bwMode="auto">
              <a:xfrm>
                <a:off x="2909" y="2449"/>
                <a:ext cx="152" cy="5"/>
              </a:xfrm>
              <a:prstGeom prst="rect">
                <a:avLst/>
              </a:prstGeom>
              <a:solidFill>
                <a:srgbClr val="BCBC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39" name="Rectangle 1067"/>
              <p:cNvSpPr>
                <a:spLocks noChangeArrowheads="1"/>
              </p:cNvSpPr>
              <p:nvPr/>
            </p:nvSpPr>
            <p:spPr bwMode="auto">
              <a:xfrm>
                <a:off x="2909" y="2454"/>
                <a:ext cx="152" cy="5"/>
              </a:xfrm>
              <a:prstGeom prst="rect">
                <a:avLst/>
              </a:prstGeom>
              <a:solidFill>
                <a:srgbClr val="BDBD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40" name="Rectangle 1068"/>
              <p:cNvSpPr>
                <a:spLocks noChangeArrowheads="1"/>
              </p:cNvSpPr>
              <p:nvPr/>
            </p:nvSpPr>
            <p:spPr bwMode="auto">
              <a:xfrm>
                <a:off x="2909" y="2459"/>
                <a:ext cx="152" cy="6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41" name="Rectangle 1069"/>
              <p:cNvSpPr>
                <a:spLocks noChangeArrowheads="1"/>
              </p:cNvSpPr>
              <p:nvPr/>
            </p:nvSpPr>
            <p:spPr bwMode="auto">
              <a:xfrm>
                <a:off x="2909" y="2465"/>
                <a:ext cx="152" cy="5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42" name="Rectangle 1070"/>
              <p:cNvSpPr>
                <a:spLocks noChangeArrowheads="1"/>
              </p:cNvSpPr>
              <p:nvPr/>
            </p:nvSpPr>
            <p:spPr bwMode="auto">
              <a:xfrm>
                <a:off x="2909" y="2470"/>
                <a:ext cx="152" cy="5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43" name="Rectangle 1071"/>
              <p:cNvSpPr>
                <a:spLocks noChangeArrowheads="1"/>
              </p:cNvSpPr>
              <p:nvPr/>
            </p:nvSpPr>
            <p:spPr bwMode="auto">
              <a:xfrm>
                <a:off x="2909" y="2475"/>
                <a:ext cx="152" cy="5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44" name="Rectangle 1072"/>
              <p:cNvSpPr>
                <a:spLocks noChangeArrowheads="1"/>
              </p:cNvSpPr>
              <p:nvPr/>
            </p:nvSpPr>
            <p:spPr bwMode="auto">
              <a:xfrm>
                <a:off x="2909" y="2480"/>
                <a:ext cx="152" cy="5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45" name="Rectangle 1073"/>
              <p:cNvSpPr>
                <a:spLocks noChangeArrowheads="1"/>
              </p:cNvSpPr>
              <p:nvPr/>
            </p:nvSpPr>
            <p:spPr bwMode="auto">
              <a:xfrm>
                <a:off x="2909" y="2485"/>
                <a:ext cx="152" cy="5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46" name="Rectangle 1074"/>
              <p:cNvSpPr>
                <a:spLocks noChangeArrowheads="1"/>
              </p:cNvSpPr>
              <p:nvPr/>
            </p:nvSpPr>
            <p:spPr bwMode="auto">
              <a:xfrm>
                <a:off x="2909" y="2490"/>
                <a:ext cx="152" cy="5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47" name="Rectangle 1075"/>
              <p:cNvSpPr>
                <a:spLocks noChangeArrowheads="1"/>
              </p:cNvSpPr>
              <p:nvPr/>
            </p:nvSpPr>
            <p:spPr bwMode="auto">
              <a:xfrm>
                <a:off x="2909" y="2495"/>
                <a:ext cx="152" cy="5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48" name="Rectangle 1076"/>
              <p:cNvSpPr>
                <a:spLocks noChangeArrowheads="1"/>
              </p:cNvSpPr>
              <p:nvPr/>
            </p:nvSpPr>
            <p:spPr bwMode="auto">
              <a:xfrm>
                <a:off x="2909" y="2500"/>
                <a:ext cx="152" cy="5"/>
              </a:xfrm>
              <a:prstGeom prst="rect">
                <a:avLst/>
              </a:prstGeom>
              <a:solidFill>
                <a:srgbClr val="BDBD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49" name="Rectangle 1077"/>
              <p:cNvSpPr>
                <a:spLocks noChangeArrowheads="1"/>
              </p:cNvSpPr>
              <p:nvPr/>
            </p:nvSpPr>
            <p:spPr bwMode="auto">
              <a:xfrm>
                <a:off x="2909" y="2505"/>
                <a:ext cx="152" cy="5"/>
              </a:xfrm>
              <a:prstGeom prst="rect">
                <a:avLst/>
              </a:prstGeom>
              <a:solidFill>
                <a:srgbClr val="BCBC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50" name="Rectangle 1078"/>
              <p:cNvSpPr>
                <a:spLocks noChangeArrowheads="1"/>
              </p:cNvSpPr>
              <p:nvPr/>
            </p:nvSpPr>
            <p:spPr bwMode="auto">
              <a:xfrm>
                <a:off x="2909" y="2510"/>
                <a:ext cx="152" cy="5"/>
              </a:xfrm>
              <a:prstGeom prst="rect">
                <a:avLst/>
              </a:pr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51" name="Rectangle 1079"/>
              <p:cNvSpPr>
                <a:spLocks noChangeArrowheads="1"/>
              </p:cNvSpPr>
              <p:nvPr/>
            </p:nvSpPr>
            <p:spPr bwMode="auto">
              <a:xfrm>
                <a:off x="2909" y="2515"/>
                <a:ext cx="152" cy="5"/>
              </a:xfrm>
              <a:prstGeom prst="rect">
                <a:avLst/>
              </a:prstGeom>
              <a:solidFill>
                <a:srgbClr val="BAB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52" name="Rectangle 1080"/>
              <p:cNvSpPr>
                <a:spLocks noChangeArrowheads="1"/>
              </p:cNvSpPr>
              <p:nvPr/>
            </p:nvSpPr>
            <p:spPr bwMode="auto">
              <a:xfrm>
                <a:off x="2909" y="2520"/>
                <a:ext cx="152" cy="5"/>
              </a:xfrm>
              <a:prstGeom prst="rect">
                <a:avLst/>
              </a:prstGeom>
              <a:solidFill>
                <a:srgbClr val="B9B9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53" name="Rectangle 1081"/>
              <p:cNvSpPr>
                <a:spLocks noChangeArrowheads="1"/>
              </p:cNvSpPr>
              <p:nvPr/>
            </p:nvSpPr>
            <p:spPr bwMode="auto">
              <a:xfrm>
                <a:off x="2909" y="2525"/>
                <a:ext cx="152" cy="6"/>
              </a:xfrm>
              <a:prstGeom prst="rect">
                <a:avLst/>
              </a:prstGeom>
              <a:solidFill>
                <a:srgbClr val="B8B8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54" name="Rectangle 1082"/>
              <p:cNvSpPr>
                <a:spLocks noChangeArrowheads="1"/>
              </p:cNvSpPr>
              <p:nvPr/>
            </p:nvSpPr>
            <p:spPr bwMode="auto">
              <a:xfrm>
                <a:off x="2909" y="2531"/>
                <a:ext cx="152" cy="5"/>
              </a:xfrm>
              <a:prstGeom prst="rect">
                <a:avLst/>
              </a:prstGeom>
              <a:solidFill>
                <a:srgbClr val="B6B6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55" name="Rectangle 1083"/>
              <p:cNvSpPr>
                <a:spLocks noChangeArrowheads="1"/>
              </p:cNvSpPr>
              <p:nvPr/>
            </p:nvSpPr>
            <p:spPr bwMode="auto">
              <a:xfrm>
                <a:off x="2909" y="2536"/>
                <a:ext cx="152" cy="5"/>
              </a:xfrm>
              <a:prstGeom prst="rect">
                <a:avLst/>
              </a:prstGeom>
              <a:solidFill>
                <a:srgbClr val="B4B4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56" name="Rectangle 1084"/>
              <p:cNvSpPr>
                <a:spLocks noChangeArrowheads="1"/>
              </p:cNvSpPr>
              <p:nvPr/>
            </p:nvSpPr>
            <p:spPr bwMode="auto">
              <a:xfrm>
                <a:off x="2909" y="2541"/>
                <a:ext cx="152" cy="5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57" name="Rectangle 1085"/>
              <p:cNvSpPr>
                <a:spLocks noChangeArrowheads="1"/>
              </p:cNvSpPr>
              <p:nvPr/>
            </p:nvSpPr>
            <p:spPr bwMode="auto">
              <a:xfrm>
                <a:off x="2909" y="2546"/>
                <a:ext cx="152" cy="5"/>
              </a:xfrm>
              <a:prstGeom prst="rect">
                <a:avLst/>
              </a:prstGeom>
              <a:solidFill>
                <a:srgbClr val="B1B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58" name="Rectangle 1086"/>
              <p:cNvSpPr>
                <a:spLocks noChangeArrowheads="1"/>
              </p:cNvSpPr>
              <p:nvPr/>
            </p:nvSpPr>
            <p:spPr bwMode="auto">
              <a:xfrm>
                <a:off x="2909" y="2551"/>
                <a:ext cx="152" cy="5"/>
              </a:xfrm>
              <a:prstGeom prst="rect">
                <a:avLst/>
              </a:prstGeom>
              <a:solidFill>
                <a:srgbClr val="AFA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59" name="Rectangle 1087"/>
              <p:cNvSpPr>
                <a:spLocks noChangeArrowheads="1"/>
              </p:cNvSpPr>
              <p:nvPr/>
            </p:nvSpPr>
            <p:spPr bwMode="auto">
              <a:xfrm>
                <a:off x="2909" y="2556"/>
                <a:ext cx="152" cy="5"/>
              </a:xfrm>
              <a:prstGeom prst="rect">
                <a:avLst/>
              </a:prstGeom>
              <a:solidFill>
                <a:srgbClr val="ACAC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60" name="Rectangle 1088"/>
              <p:cNvSpPr>
                <a:spLocks noChangeArrowheads="1"/>
              </p:cNvSpPr>
              <p:nvPr/>
            </p:nvSpPr>
            <p:spPr bwMode="auto">
              <a:xfrm>
                <a:off x="2909" y="2561"/>
                <a:ext cx="152" cy="5"/>
              </a:xfrm>
              <a:prstGeom prst="rect">
                <a:avLst/>
              </a:prstGeom>
              <a:solidFill>
                <a:srgbClr val="AAAA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61" name="Rectangle 1089"/>
              <p:cNvSpPr>
                <a:spLocks noChangeArrowheads="1"/>
              </p:cNvSpPr>
              <p:nvPr/>
            </p:nvSpPr>
            <p:spPr bwMode="auto">
              <a:xfrm>
                <a:off x="2909" y="2566"/>
                <a:ext cx="152" cy="5"/>
              </a:xfrm>
              <a:prstGeom prst="rect">
                <a:avLst/>
              </a:prstGeom>
              <a:solidFill>
                <a:srgbClr val="A7A7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62" name="Rectangle 1090"/>
              <p:cNvSpPr>
                <a:spLocks noChangeArrowheads="1"/>
              </p:cNvSpPr>
              <p:nvPr/>
            </p:nvSpPr>
            <p:spPr bwMode="auto">
              <a:xfrm>
                <a:off x="2909" y="2571"/>
                <a:ext cx="152" cy="5"/>
              </a:xfrm>
              <a:prstGeom prst="rect">
                <a:avLst/>
              </a:prstGeom>
              <a:solidFill>
                <a:srgbClr val="A4A4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63" name="Rectangle 1091"/>
              <p:cNvSpPr>
                <a:spLocks noChangeArrowheads="1"/>
              </p:cNvSpPr>
              <p:nvPr/>
            </p:nvSpPr>
            <p:spPr bwMode="auto">
              <a:xfrm>
                <a:off x="2909" y="2576"/>
                <a:ext cx="152" cy="5"/>
              </a:xfrm>
              <a:prstGeom prst="rect">
                <a:avLst/>
              </a:prstGeom>
              <a:solidFill>
                <a:srgbClr val="A1A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64" name="Rectangle 1092"/>
              <p:cNvSpPr>
                <a:spLocks noChangeArrowheads="1"/>
              </p:cNvSpPr>
              <p:nvPr/>
            </p:nvSpPr>
            <p:spPr bwMode="auto">
              <a:xfrm>
                <a:off x="2909" y="2581"/>
                <a:ext cx="152" cy="5"/>
              </a:xfrm>
              <a:prstGeom prst="rect">
                <a:avLst/>
              </a:prstGeom>
              <a:solidFill>
                <a:srgbClr val="9D9D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65" name="Rectangle 1093"/>
              <p:cNvSpPr>
                <a:spLocks noChangeArrowheads="1"/>
              </p:cNvSpPr>
              <p:nvPr/>
            </p:nvSpPr>
            <p:spPr bwMode="auto">
              <a:xfrm>
                <a:off x="2909" y="2586"/>
                <a:ext cx="152" cy="6"/>
              </a:xfrm>
              <a:prstGeom prst="rect">
                <a:avLst/>
              </a:prstGeom>
              <a:solidFill>
                <a:srgbClr val="9A9A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66" name="Rectangle 1094"/>
              <p:cNvSpPr>
                <a:spLocks noChangeArrowheads="1"/>
              </p:cNvSpPr>
              <p:nvPr/>
            </p:nvSpPr>
            <p:spPr bwMode="auto">
              <a:xfrm>
                <a:off x="2909" y="2592"/>
                <a:ext cx="152" cy="5"/>
              </a:xfrm>
              <a:prstGeom prst="rect">
                <a:avLst/>
              </a:prstGeom>
              <a:solidFill>
                <a:srgbClr val="9797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67" name="Rectangle 1095"/>
              <p:cNvSpPr>
                <a:spLocks noChangeArrowheads="1"/>
              </p:cNvSpPr>
              <p:nvPr/>
            </p:nvSpPr>
            <p:spPr bwMode="auto">
              <a:xfrm>
                <a:off x="2909" y="2597"/>
                <a:ext cx="152" cy="5"/>
              </a:xfrm>
              <a:prstGeom prst="rect">
                <a:avLst/>
              </a:prstGeom>
              <a:solidFill>
                <a:srgbClr val="94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68" name="Rectangle 1096"/>
              <p:cNvSpPr>
                <a:spLocks noChangeArrowheads="1"/>
              </p:cNvSpPr>
              <p:nvPr/>
            </p:nvSpPr>
            <p:spPr bwMode="auto">
              <a:xfrm>
                <a:off x="2909" y="2602"/>
                <a:ext cx="152" cy="5"/>
              </a:xfrm>
              <a:prstGeom prst="rect">
                <a:avLst/>
              </a:prstGeom>
              <a:solidFill>
                <a:srgbClr val="9090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69" name="Rectangle 1097"/>
              <p:cNvSpPr>
                <a:spLocks noChangeArrowheads="1"/>
              </p:cNvSpPr>
              <p:nvPr/>
            </p:nvSpPr>
            <p:spPr bwMode="auto">
              <a:xfrm>
                <a:off x="2909" y="2607"/>
                <a:ext cx="152" cy="5"/>
              </a:xfrm>
              <a:prstGeom prst="rect">
                <a:avLst/>
              </a:prstGeom>
              <a:solidFill>
                <a:srgbClr val="8C8C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70" name="Rectangle 1098"/>
              <p:cNvSpPr>
                <a:spLocks noChangeArrowheads="1"/>
              </p:cNvSpPr>
              <p:nvPr/>
            </p:nvSpPr>
            <p:spPr bwMode="auto">
              <a:xfrm>
                <a:off x="2909" y="2612"/>
                <a:ext cx="152" cy="5"/>
              </a:xfrm>
              <a:prstGeom prst="rect">
                <a:avLst/>
              </a:prstGeom>
              <a:solidFill>
                <a:srgbClr val="8888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71" name="Rectangle 1099"/>
              <p:cNvSpPr>
                <a:spLocks noChangeArrowheads="1"/>
              </p:cNvSpPr>
              <p:nvPr/>
            </p:nvSpPr>
            <p:spPr bwMode="auto">
              <a:xfrm>
                <a:off x="2909" y="2617"/>
                <a:ext cx="152" cy="5"/>
              </a:xfrm>
              <a:prstGeom prst="rect">
                <a:avLst/>
              </a:prstGeom>
              <a:solidFill>
                <a:srgbClr val="8484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72" name="Rectangle 1100"/>
              <p:cNvSpPr>
                <a:spLocks noChangeArrowheads="1"/>
              </p:cNvSpPr>
              <p:nvPr/>
            </p:nvSpPr>
            <p:spPr bwMode="auto">
              <a:xfrm>
                <a:off x="2909" y="2622"/>
                <a:ext cx="152" cy="5"/>
              </a:xfrm>
              <a:prstGeom prst="rect">
                <a:avLst/>
              </a:prstGeom>
              <a:solidFill>
                <a:srgbClr val="8181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73" name="Rectangle 1101"/>
              <p:cNvSpPr>
                <a:spLocks noChangeArrowheads="1"/>
              </p:cNvSpPr>
              <p:nvPr/>
            </p:nvSpPr>
            <p:spPr bwMode="auto">
              <a:xfrm>
                <a:off x="2909" y="2627"/>
                <a:ext cx="152" cy="5"/>
              </a:xfrm>
              <a:prstGeom prst="rect">
                <a:avLst/>
              </a:prstGeom>
              <a:solidFill>
                <a:srgbClr val="7D7D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74" name="Rectangle 1102"/>
              <p:cNvSpPr>
                <a:spLocks noChangeArrowheads="1"/>
              </p:cNvSpPr>
              <p:nvPr/>
            </p:nvSpPr>
            <p:spPr bwMode="auto">
              <a:xfrm>
                <a:off x="2909" y="2632"/>
                <a:ext cx="152" cy="5"/>
              </a:xfrm>
              <a:prstGeom prst="rect">
                <a:avLst/>
              </a:prstGeom>
              <a:solidFill>
                <a:srgbClr val="7A7A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75" name="Rectangle 1103"/>
              <p:cNvSpPr>
                <a:spLocks noChangeArrowheads="1"/>
              </p:cNvSpPr>
              <p:nvPr/>
            </p:nvSpPr>
            <p:spPr bwMode="auto">
              <a:xfrm>
                <a:off x="2909" y="2637"/>
                <a:ext cx="152" cy="5"/>
              </a:xfrm>
              <a:prstGeom prst="rect">
                <a:avLst/>
              </a:prstGeom>
              <a:solidFill>
                <a:srgbClr val="7676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76" name="Rectangle 1104"/>
              <p:cNvSpPr>
                <a:spLocks noChangeArrowheads="1"/>
              </p:cNvSpPr>
              <p:nvPr/>
            </p:nvSpPr>
            <p:spPr bwMode="auto">
              <a:xfrm>
                <a:off x="2909" y="2642"/>
                <a:ext cx="152" cy="5"/>
              </a:xfrm>
              <a:prstGeom prst="rect">
                <a:avLst/>
              </a:prstGeom>
              <a:solidFill>
                <a:srgbClr val="7373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77" name="Rectangle 1105"/>
              <p:cNvSpPr>
                <a:spLocks noChangeArrowheads="1"/>
              </p:cNvSpPr>
              <p:nvPr/>
            </p:nvSpPr>
            <p:spPr bwMode="auto">
              <a:xfrm>
                <a:off x="2909" y="2647"/>
                <a:ext cx="152" cy="6"/>
              </a:xfrm>
              <a:prstGeom prst="rect">
                <a:avLst/>
              </a:prstGeom>
              <a:solidFill>
                <a:srgbClr val="7070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78" name="Rectangle 1106"/>
              <p:cNvSpPr>
                <a:spLocks noChangeArrowheads="1"/>
              </p:cNvSpPr>
              <p:nvPr/>
            </p:nvSpPr>
            <p:spPr bwMode="auto">
              <a:xfrm>
                <a:off x="2909" y="2653"/>
                <a:ext cx="152" cy="5"/>
              </a:xfrm>
              <a:prstGeom prst="rect">
                <a:avLst/>
              </a:prstGeom>
              <a:solidFill>
                <a:srgbClr val="6D6D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79" name="Rectangle 1107"/>
              <p:cNvSpPr>
                <a:spLocks noChangeArrowheads="1"/>
              </p:cNvSpPr>
              <p:nvPr/>
            </p:nvSpPr>
            <p:spPr bwMode="auto">
              <a:xfrm>
                <a:off x="2909" y="2658"/>
                <a:ext cx="152" cy="5"/>
              </a:xfrm>
              <a:prstGeom prst="rect">
                <a:avLst/>
              </a:prstGeom>
              <a:solidFill>
                <a:srgbClr val="6A6A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80" name="Rectangle 1108"/>
              <p:cNvSpPr>
                <a:spLocks noChangeArrowheads="1"/>
              </p:cNvSpPr>
              <p:nvPr/>
            </p:nvSpPr>
            <p:spPr bwMode="auto">
              <a:xfrm>
                <a:off x="2909" y="2663"/>
                <a:ext cx="152" cy="5"/>
              </a:xfrm>
              <a:prstGeom prst="rect">
                <a:avLst/>
              </a:prstGeom>
              <a:solidFill>
                <a:srgbClr val="6767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81" name="Rectangle 1109"/>
              <p:cNvSpPr>
                <a:spLocks noChangeArrowheads="1"/>
              </p:cNvSpPr>
              <p:nvPr/>
            </p:nvSpPr>
            <p:spPr bwMode="auto">
              <a:xfrm>
                <a:off x="2909" y="2668"/>
                <a:ext cx="152" cy="5"/>
              </a:xfrm>
              <a:prstGeom prst="rect">
                <a:avLst/>
              </a:prstGeom>
              <a:solidFill>
                <a:srgbClr val="6565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82" name="Rectangle 1110"/>
              <p:cNvSpPr>
                <a:spLocks noChangeArrowheads="1"/>
              </p:cNvSpPr>
              <p:nvPr/>
            </p:nvSpPr>
            <p:spPr bwMode="auto">
              <a:xfrm>
                <a:off x="2909" y="2673"/>
                <a:ext cx="152" cy="5"/>
              </a:xfrm>
              <a:prstGeom prst="rect">
                <a:avLst/>
              </a:prstGeom>
              <a:solidFill>
                <a:srgbClr val="6363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83" name="Rectangle 1111"/>
              <p:cNvSpPr>
                <a:spLocks noChangeArrowheads="1"/>
              </p:cNvSpPr>
              <p:nvPr/>
            </p:nvSpPr>
            <p:spPr bwMode="auto">
              <a:xfrm>
                <a:off x="2909" y="2678"/>
                <a:ext cx="152" cy="5"/>
              </a:xfrm>
              <a:prstGeom prst="rect">
                <a:avLst/>
              </a:prstGeom>
              <a:solidFill>
                <a:srgbClr val="6161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84" name="Rectangle 1112"/>
              <p:cNvSpPr>
                <a:spLocks noChangeArrowheads="1"/>
              </p:cNvSpPr>
              <p:nvPr/>
            </p:nvSpPr>
            <p:spPr bwMode="auto">
              <a:xfrm>
                <a:off x="2909" y="2683"/>
                <a:ext cx="152" cy="5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85" name="Rectangle 1113"/>
              <p:cNvSpPr>
                <a:spLocks noChangeArrowheads="1"/>
              </p:cNvSpPr>
              <p:nvPr/>
            </p:nvSpPr>
            <p:spPr bwMode="auto">
              <a:xfrm>
                <a:off x="2909" y="2688"/>
                <a:ext cx="152" cy="5"/>
              </a:xfrm>
              <a:prstGeom prst="rect">
                <a:avLst/>
              </a:prstGeom>
              <a:solidFill>
                <a:srgbClr val="5E5E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86" name="Rectangle 1114"/>
              <p:cNvSpPr>
                <a:spLocks noChangeArrowheads="1"/>
              </p:cNvSpPr>
              <p:nvPr/>
            </p:nvSpPr>
            <p:spPr bwMode="auto">
              <a:xfrm>
                <a:off x="2909" y="2693"/>
                <a:ext cx="152" cy="5"/>
              </a:xfrm>
              <a:prstGeom prst="rect">
                <a:avLst/>
              </a:prstGeom>
              <a:solidFill>
                <a:srgbClr val="5C5C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87" name="Rectangle 1115"/>
              <p:cNvSpPr>
                <a:spLocks noChangeArrowheads="1"/>
              </p:cNvSpPr>
              <p:nvPr/>
            </p:nvSpPr>
            <p:spPr bwMode="auto">
              <a:xfrm>
                <a:off x="2909" y="2698"/>
                <a:ext cx="152" cy="5"/>
              </a:xfrm>
              <a:prstGeom prst="rect">
                <a:avLst/>
              </a:prstGeom>
              <a:solidFill>
                <a:srgbClr val="5B5B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88" name="Rectangle 1116"/>
              <p:cNvSpPr>
                <a:spLocks noChangeArrowheads="1"/>
              </p:cNvSpPr>
              <p:nvPr/>
            </p:nvSpPr>
            <p:spPr bwMode="auto">
              <a:xfrm>
                <a:off x="2909" y="2703"/>
                <a:ext cx="152" cy="5"/>
              </a:xfrm>
              <a:prstGeom prst="rect">
                <a:avLst/>
              </a:prstGeom>
              <a:solidFill>
                <a:srgbClr val="5A5A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89" name="Rectangle 1117"/>
              <p:cNvSpPr>
                <a:spLocks noChangeArrowheads="1"/>
              </p:cNvSpPr>
              <p:nvPr/>
            </p:nvSpPr>
            <p:spPr bwMode="auto">
              <a:xfrm>
                <a:off x="2909" y="2708"/>
                <a:ext cx="152" cy="6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297" name="Rectangle 1118"/>
            <p:cNvSpPr>
              <a:spLocks noChangeArrowheads="1"/>
            </p:cNvSpPr>
            <p:nvPr/>
          </p:nvSpPr>
          <p:spPr bwMode="auto">
            <a:xfrm>
              <a:off x="2909" y="2246"/>
              <a:ext cx="152" cy="46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90" name="Group 1119"/>
          <p:cNvGrpSpPr>
            <a:grpSpLocks/>
          </p:cNvGrpSpPr>
          <p:nvPr/>
        </p:nvGrpSpPr>
        <p:grpSpPr bwMode="auto">
          <a:xfrm>
            <a:off x="4084316" y="3814912"/>
            <a:ext cx="1282700" cy="742951"/>
            <a:chOff x="2248" y="2246"/>
            <a:chExt cx="808" cy="468"/>
          </a:xfrm>
        </p:grpSpPr>
        <p:grpSp>
          <p:nvGrpSpPr>
            <p:cNvPr id="2391" name="Group 1120"/>
            <p:cNvGrpSpPr>
              <a:grpSpLocks/>
            </p:cNvGrpSpPr>
            <p:nvPr/>
          </p:nvGrpSpPr>
          <p:grpSpPr bwMode="auto">
            <a:xfrm>
              <a:off x="2248" y="2246"/>
              <a:ext cx="808" cy="468"/>
              <a:chOff x="2248" y="2246"/>
              <a:chExt cx="808" cy="468"/>
            </a:xfrm>
          </p:grpSpPr>
          <p:sp>
            <p:nvSpPr>
              <p:cNvPr id="2393" name="Rectangle 1121"/>
              <p:cNvSpPr>
                <a:spLocks noChangeArrowheads="1"/>
              </p:cNvSpPr>
              <p:nvPr/>
            </p:nvSpPr>
            <p:spPr bwMode="auto">
              <a:xfrm>
                <a:off x="2248" y="2246"/>
                <a:ext cx="808" cy="5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94" name="Rectangle 1122"/>
              <p:cNvSpPr>
                <a:spLocks noChangeArrowheads="1"/>
              </p:cNvSpPr>
              <p:nvPr/>
            </p:nvSpPr>
            <p:spPr bwMode="auto">
              <a:xfrm>
                <a:off x="2248" y="2251"/>
                <a:ext cx="808" cy="5"/>
              </a:xfrm>
              <a:prstGeom prst="rect">
                <a:avLst/>
              </a:prstGeom>
              <a:solidFill>
                <a:srgbClr val="5A5A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95" name="Rectangle 1123"/>
              <p:cNvSpPr>
                <a:spLocks noChangeArrowheads="1"/>
              </p:cNvSpPr>
              <p:nvPr/>
            </p:nvSpPr>
            <p:spPr bwMode="auto">
              <a:xfrm>
                <a:off x="2248" y="2256"/>
                <a:ext cx="808" cy="5"/>
              </a:xfrm>
              <a:prstGeom prst="rect">
                <a:avLst/>
              </a:prstGeom>
              <a:solidFill>
                <a:srgbClr val="5B5B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96" name="Rectangle 1124"/>
              <p:cNvSpPr>
                <a:spLocks noChangeArrowheads="1"/>
              </p:cNvSpPr>
              <p:nvPr/>
            </p:nvSpPr>
            <p:spPr bwMode="auto">
              <a:xfrm>
                <a:off x="2248" y="2261"/>
                <a:ext cx="808" cy="5"/>
              </a:xfrm>
              <a:prstGeom prst="rect">
                <a:avLst/>
              </a:prstGeom>
              <a:solidFill>
                <a:srgbClr val="5C5C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97" name="Rectangle 1125"/>
              <p:cNvSpPr>
                <a:spLocks noChangeArrowheads="1"/>
              </p:cNvSpPr>
              <p:nvPr/>
            </p:nvSpPr>
            <p:spPr bwMode="auto">
              <a:xfrm>
                <a:off x="2248" y="2266"/>
                <a:ext cx="808" cy="5"/>
              </a:xfrm>
              <a:prstGeom prst="rect">
                <a:avLst/>
              </a:prstGeom>
              <a:solidFill>
                <a:srgbClr val="5E5E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98" name="Rectangle 1126"/>
              <p:cNvSpPr>
                <a:spLocks noChangeArrowheads="1"/>
              </p:cNvSpPr>
              <p:nvPr/>
            </p:nvSpPr>
            <p:spPr bwMode="auto">
              <a:xfrm>
                <a:off x="2248" y="2271"/>
                <a:ext cx="808" cy="5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99" name="Rectangle 1127"/>
              <p:cNvSpPr>
                <a:spLocks noChangeArrowheads="1"/>
              </p:cNvSpPr>
              <p:nvPr/>
            </p:nvSpPr>
            <p:spPr bwMode="auto">
              <a:xfrm>
                <a:off x="2248" y="2276"/>
                <a:ext cx="808" cy="6"/>
              </a:xfrm>
              <a:prstGeom prst="rect">
                <a:avLst/>
              </a:prstGeom>
              <a:solidFill>
                <a:srgbClr val="6161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00" name="Rectangle 1128"/>
              <p:cNvSpPr>
                <a:spLocks noChangeArrowheads="1"/>
              </p:cNvSpPr>
              <p:nvPr/>
            </p:nvSpPr>
            <p:spPr bwMode="auto">
              <a:xfrm>
                <a:off x="2248" y="2282"/>
                <a:ext cx="808" cy="5"/>
              </a:xfrm>
              <a:prstGeom prst="rect">
                <a:avLst/>
              </a:prstGeom>
              <a:solidFill>
                <a:srgbClr val="6363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01" name="Rectangle 1129"/>
              <p:cNvSpPr>
                <a:spLocks noChangeArrowheads="1"/>
              </p:cNvSpPr>
              <p:nvPr/>
            </p:nvSpPr>
            <p:spPr bwMode="auto">
              <a:xfrm>
                <a:off x="2248" y="2287"/>
                <a:ext cx="808" cy="5"/>
              </a:xfrm>
              <a:prstGeom prst="rect">
                <a:avLst/>
              </a:prstGeom>
              <a:solidFill>
                <a:srgbClr val="6565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02" name="Rectangle 1130"/>
              <p:cNvSpPr>
                <a:spLocks noChangeArrowheads="1"/>
              </p:cNvSpPr>
              <p:nvPr/>
            </p:nvSpPr>
            <p:spPr bwMode="auto">
              <a:xfrm>
                <a:off x="2248" y="2292"/>
                <a:ext cx="808" cy="5"/>
              </a:xfrm>
              <a:prstGeom prst="rect">
                <a:avLst/>
              </a:prstGeom>
              <a:solidFill>
                <a:srgbClr val="6767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03" name="Rectangle 1131"/>
              <p:cNvSpPr>
                <a:spLocks noChangeArrowheads="1"/>
              </p:cNvSpPr>
              <p:nvPr/>
            </p:nvSpPr>
            <p:spPr bwMode="auto">
              <a:xfrm>
                <a:off x="2248" y="2297"/>
                <a:ext cx="808" cy="5"/>
              </a:xfrm>
              <a:prstGeom prst="rect">
                <a:avLst/>
              </a:prstGeom>
              <a:solidFill>
                <a:srgbClr val="6A6A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04" name="Rectangle 1132"/>
              <p:cNvSpPr>
                <a:spLocks noChangeArrowheads="1"/>
              </p:cNvSpPr>
              <p:nvPr/>
            </p:nvSpPr>
            <p:spPr bwMode="auto">
              <a:xfrm>
                <a:off x="2248" y="2302"/>
                <a:ext cx="808" cy="5"/>
              </a:xfrm>
              <a:prstGeom prst="rect">
                <a:avLst/>
              </a:prstGeom>
              <a:solidFill>
                <a:srgbClr val="6D6D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05" name="Rectangle 1133"/>
              <p:cNvSpPr>
                <a:spLocks noChangeArrowheads="1"/>
              </p:cNvSpPr>
              <p:nvPr/>
            </p:nvSpPr>
            <p:spPr bwMode="auto">
              <a:xfrm>
                <a:off x="2248" y="2307"/>
                <a:ext cx="808" cy="5"/>
              </a:xfrm>
              <a:prstGeom prst="rect">
                <a:avLst/>
              </a:prstGeom>
              <a:solidFill>
                <a:srgbClr val="7070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06" name="Rectangle 1134"/>
              <p:cNvSpPr>
                <a:spLocks noChangeArrowheads="1"/>
              </p:cNvSpPr>
              <p:nvPr/>
            </p:nvSpPr>
            <p:spPr bwMode="auto">
              <a:xfrm>
                <a:off x="2248" y="2312"/>
                <a:ext cx="808" cy="5"/>
              </a:xfrm>
              <a:prstGeom prst="rect">
                <a:avLst/>
              </a:prstGeom>
              <a:solidFill>
                <a:srgbClr val="7373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07" name="Rectangle 1135"/>
              <p:cNvSpPr>
                <a:spLocks noChangeArrowheads="1"/>
              </p:cNvSpPr>
              <p:nvPr/>
            </p:nvSpPr>
            <p:spPr bwMode="auto">
              <a:xfrm>
                <a:off x="2248" y="2317"/>
                <a:ext cx="808" cy="5"/>
              </a:xfrm>
              <a:prstGeom prst="rect">
                <a:avLst/>
              </a:prstGeom>
              <a:solidFill>
                <a:srgbClr val="7676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08" name="Rectangle 1136"/>
              <p:cNvSpPr>
                <a:spLocks noChangeArrowheads="1"/>
              </p:cNvSpPr>
              <p:nvPr/>
            </p:nvSpPr>
            <p:spPr bwMode="auto">
              <a:xfrm>
                <a:off x="2248" y="2322"/>
                <a:ext cx="808" cy="5"/>
              </a:xfrm>
              <a:prstGeom prst="rect">
                <a:avLst/>
              </a:prstGeom>
              <a:solidFill>
                <a:srgbClr val="7A7A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09" name="Rectangle 1137"/>
              <p:cNvSpPr>
                <a:spLocks noChangeArrowheads="1"/>
              </p:cNvSpPr>
              <p:nvPr/>
            </p:nvSpPr>
            <p:spPr bwMode="auto">
              <a:xfrm>
                <a:off x="2248" y="2327"/>
                <a:ext cx="808" cy="5"/>
              </a:xfrm>
              <a:prstGeom prst="rect">
                <a:avLst/>
              </a:prstGeom>
              <a:solidFill>
                <a:srgbClr val="7D7D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10" name="Rectangle 1138"/>
              <p:cNvSpPr>
                <a:spLocks noChangeArrowheads="1"/>
              </p:cNvSpPr>
              <p:nvPr/>
            </p:nvSpPr>
            <p:spPr bwMode="auto">
              <a:xfrm>
                <a:off x="2248" y="2332"/>
                <a:ext cx="808" cy="5"/>
              </a:xfrm>
              <a:prstGeom prst="rect">
                <a:avLst/>
              </a:prstGeom>
              <a:solidFill>
                <a:srgbClr val="8181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11" name="Rectangle 1139"/>
              <p:cNvSpPr>
                <a:spLocks noChangeArrowheads="1"/>
              </p:cNvSpPr>
              <p:nvPr/>
            </p:nvSpPr>
            <p:spPr bwMode="auto">
              <a:xfrm>
                <a:off x="2248" y="2337"/>
                <a:ext cx="808" cy="6"/>
              </a:xfrm>
              <a:prstGeom prst="rect">
                <a:avLst/>
              </a:prstGeom>
              <a:solidFill>
                <a:srgbClr val="8484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12" name="Rectangle 1140"/>
              <p:cNvSpPr>
                <a:spLocks noChangeArrowheads="1"/>
              </p:cNvSpPr>
              <p:nvPr/>
            </p:nvSpPr>
            <p:spPr bwMode="auto">
              <a:xfrm>
                <a:off x="2248" y="2343"/>
                <a:ext cx="808" cy="5"/>
              </a:xfrm>
              <a:prstGeom prst="rect">
                <a:avLst/>
              </a:prstGeom>
              <a:solidFill>
                <a:srgbClr val="8888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13" name="Rectangle 1141"/>
              <p:cNvSpPr>
                <a:spLocks noChangeArrowheads="1"/>
              </p:cNvSpPr>
              <p:nvPr/>
            </p:nvSpPr>
            <p:spPr bwMode="auto">
              <a:xfrm>
                <a:off x="2248" y="2348"/>
                <a:ext cx="808" cy="5"/>
              </a:xfrm>
              <a:prstGeom prst="rect">
                <a:avLst/>
              </a:prstGeom>
              <a:solidFill>
                <a:srgbClr val="8C8C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14" name="Rectangle 1142"/>
              <p:cNvSpPr>
                <a:spLocks noChangeArrowheads="1"/>
              </p:cNvSpPr>
              <p:nvPr/>
            </p:nvSpPr>
            <p:spPr bwMode="auto">
              <a:xfrm>
                <a:off x="2248" y="2353"/>
                <a:ext cx="808" cy="5"/>
              </a:xfrm>
              <a:prstGeom prst="rect">
                <a:avLst/>
              </a:prstGeom>
              <a:solidFill>
                <a:srgbClr val="9090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15" name="Rectangle 1143"/>
              <p:cNvSpPr>
                <a:spLocks noChangeArrowheads="1"/>
              </p:cNvSpPr>
              <p:nvPr/>
            </p:nvSpPr>
            <p:spPr bwMode="auto">
              <a:xfrm>
                <a:off x="2248" y="2358"/>
                <a:ext cx="808" cy="5"/>
              </a:xfrm>
              <a:prstGeom prst="rect">
                <a:avLst/>
              </a:prstGeom>
              <a:solidFill>
                <a:srgbClr val="94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16" name="Rectangle 1144"/>
              <p:cNvSpPr>
                <a:spLocks noChangeArrowheads="1"/>
              </p:cNvSpPr>
              <p:nvPr/>
            </p:nvSpPr>
            <p:spPr bwMode="auto">
              <a:xfrm>
                <a:off x="2248" y="2363"/>
                <a:ext cx="808" cy="5"/>
              </a:xfrm>
              <a:prstGeom prst="rect">
                <a:avLst/>
              </a:prstGeom>
              <a:solidFill>
                <a:srgbClr val="9797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17" name="Rectangle 1145"/>
              <p:cNvSpPr>
                <a:spLocks noChangeArrowheads="1"/>
              </p:cNvSpPr>
              <p:nvPr/>
            </p:nvSpPr>
            <p:spPr bwMode="auto">
              <a:xfrm>
                <a:off x="2248" y="2368"/>
                <a:ext cx="808" cy="5"/>
              </a:xfrm>
              <a:prstGeom prst="rect">
                <a:avLst/>
              </a:prstGeom>
              <a:solidFill>
                <a:srgbClr val="9A9A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18" name="Rectangle 1146"/>
              <p:cNvSpPr>
                <a:spLocks noChangeArrowheads="1"/>
              </p:cNvSpPr>
              <p:nvPr/>
            </p:nvSpPr>
            <p:spPr bwMode="auto">
              <a:xfrm>
                <a:off x="2248" y="2373"/>
                <a:ext cx="808" cy="5"/>
              </a:xfrm>
              <a:prstGeom prst="rect">
                <a:avLst/>
              </a:prstGeom>
              <a:solidFill>
                <a:srgbClr val="9D9D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19" name="Rectangle 1147"/>
              <p:cNvSpPr>
                <a:spLocks noChangeArrowheads="1"/>
              </p:cNvSpPr>
              <p:nvPr/>
            </p:nvSpPr>
            <p:spPr bwMode="auto">
              <a:xfrm>
                <a:off x="2248" y="2378"/>
                <a:ext cx="808" cy="5"/>
              </a:xfrm>
              <a:prstGeom prst="rect">
                <a:avLst/>
              </a:prstGeom>
              <a:solidFill>
                <a:srgbClr val="A1A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20" name="Rectangle 1148"/>
              <p:cNvSpPr>
                <a:spLocks noChangeArrowheads="1"/>
              </p:cNvSpPr>
              <p:nvPr/>
            </p:nvSpPr>
            <p:spPr bwMode="auto">
              <a:xfrm>
                <a:off x="2248" y="2383"/>
                <a:ext cx="808" cy="5"/>
              </a:xfrm>
              <a:prstGeom prst="rect">
                <a:avLst/>
              </a:prstGeom>
              <a:solidFill>
                <a:srgbClr val="A4A4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21" name="Rectangle 1149"/>
              <p:cNvSpPr>
                <a:spLocks noChangeArrowheads="1"/>
              </p:cNvSpPr>
              <p:nvPr/>
            </p:nvSpPr>
            <p:spPr bwMode="auto">
              <a:xfrm>
                <a:off x="2248" y="2388"/>
                <a:ext cx="808" cy="5"/>
              </a:xfrm>
              <a:prstGeom prst="rect">
                <a:avLst/>
              </a:prstGeom>
              <a:solidFill>
                <a:srgbClr val="A7A7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22" name="Rectangle 1150"/>
              <p:cNvSpPr>
                <a:spLocks noChangeArrowheads="1"/>
              </p:cNvSpPr>
              <p:nvPr/>
            </p:nvSpPr>
            <p:spPr bwMode="auto">
              <a:xfrm>
                <a:off x="2248" y="2393"/>
                <a:ext cx="808" cy="5"/>
              </a:xfrm>
              <a:prstGeom prst="rect">
                <a:avLst/>
              </a:prstGeom>
              <a:solidFill>
                <a:srgbClr val="AAAA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23" name="Rectangle 1151"/>
              <p:cNvSpPr>
                <a:spLocks noChangeArrowheads="1"/>
              </p:cNvSpPr>
              <p:nvPr/>
            </p:nvSpPr>
            <p:spPr bwMode="auto">
              <a:xfrm>
                <a:off x="2248" y="2398"/>
                <a:ext cx="808" cy="6"/>
              </a:xfrm>
              <a:prstGeom prst="rect">
                <a:avLst/>
              </a:prstGeom>
              <a:solidFill>
                <a:srgbClr val="ACAC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24" name="Rectangle 1152"/>
              <p:cNvSpPr>
                <a:spLocks noChangeArrowheads="1"/>
              </p:cNvSpPr>
              <p:nvPr/>
            </p:nvSpPr>
            <p:spPr bwMode="auto">
              <a:xfrm>
                <a:off x="2248" y="2404"/>
                <a:ext cx="808" cy="5"/>
              </a:xfrm>
              <a:prstGeom prst="rect">
                <a:avLst/>
              </a:prstGeom>
              <a:solidFill>
                <a:srgbClr val="AFA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25" name="Rectangle 1153"/>
              <p:cNvSpPr>
                <a:spLocks noChangeArrowheads="1"/>
              </p:cNvSpPr>
              <p:nvPr/>
            </p:nvSpPr>
            <p:spPr bwMode="auto">
              <a:xfrm>
                <a:off x="2248" y="2409"/>
                <a:ext cx="808" cy="5"/>
              </a:xfrm>
              <a:prstGeom prst="rect">
                <a:avLst/>
              </a:prstGeom>
              <a:solidFill>
                <a:srgbClr val="B1B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26" name="Rectangle 1154"/>
              <p:cNvSpPr>
                <a:spLocks noChangeArrowheads="1"/>
              </p:cNvSpPr>
              <p:nvPr/>
            </p:nvSpPr>
            <p:spPr bwMode="auto">
              <a:xfrm>
                <a:off x="2248" y="2414"/>
                <a:ext cx="808" cy="5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27" name="Rectangle 1155"/>
              <p:cNvSpPr>
                <a:spLocks noChangeArrowheads="1"/>
              </p:cNvSpPr>
              <p:nvPr/>
            </p:nvSpPr>
            <p:spPr bwMode="auto">
              <a:xfrm>
                <a:off x="2248" y="2419"/>
                <a:ext cx="808" cy="5"/>
              </a:xfrm>
              <a:prstGeom prst="rect">
                <a:avLst/>
              </a:prstGeom>
              <a:solidFill>
                <a:srgbClr val="B5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28" name="Rectangle 1156"/>
              <p:cNvSpPr>
                <a:spLocks noChangeArrowheads="1"/>
              </p:cNvSpPr>
              <p:nvPr/>
            </p:nvSpPr>
            <p:spPr bwMode="auto">
              <a:xfrm>
                <a:off x="2248" y="2424"/>
                <a:ext cx="808" cy="5"/>
              </a:xfrm>
              <a:prstGeom prst="rect">
                <a:avLst/>
              </a:prstGeom>
              <a:solidFill>
                <a:srgbClr val="B6B6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29" name="Rectangle 1157"/>
              <p:cNvSpPr>
                <a:spLocks noChangeArrowheads="1"/>
              </p:cNvSpPr>
              <p:nvPr/>
            </p:nvSpPr>
            <p:spPr bwMode="auto">
              <a:xfrm>
                <a:off x="2248" y="2429"/>
                <a:ext cx="808" cy="5"/>
              </a:xfrm>
              <a:prstGeom prst="rect">
                <a:avLst/>
              </a:prstGeom>
              <a:solidFill>
                <a:srgbClr val="B8B8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30" name="Rectangle 1158"/>
              <p:cNvSpPr>
                <a:spLocks noChangeArrowheads="1"/>
              </p:cNvSpPr>
              <p:nvPr/>
            </p:nvSpPr>
            <p:spPr bwMode="auto">
              <a:xfrm>
                <a:off x="2248" y="2434"/>
                <a:ext cx="808" cy="5"/>
              </a:xfrm>
              <a:prstGeom prst="rect">
                <a:avLst/>
              </a:prstGeom>
              <a:solidFill>
                <a:srgbClr val="B9B9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31" name="Rectangle 1159"/>
              <p:cNvSpPr>
                <a:spLocks noChangeArrowheads="1"/>
              </p:cNvSpPr>
              <p:nvPr/>
            </p:nvSpPr>
            <p:spPr bwMode="auto">
              <a:xfrm>
                <a:off x="2248" y="2439"/>
                <a:ext cx="808" cy="5"/>
              </a:xfrm>
              <a:prstGeom prst="rect">
                <a:avLst/>
              </a:prstGeom>
              <a:solidFill>
                <a:srgbClr val="BAB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32" name="Rectangle 1160"/>
              <p:cNvSpPr>
                <a:spLocks noChangeArrowheads="1"/>
              </p:cNvSpPr>
              <p:nvPr/>
            </p:nvSpPr>
            <p:spPr bwMode="auto">
              <a:xfrm>
                <a:off x="2248" y="2444"/>
                <a:ext cx="808" cy="5"/>
              </a:xfrm>
              <a:prstGeom prst="rect">
                <a:avLst/>
              </a:pr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33" name="Rectangle 1161"/>
              <p:cNvSpPr>
                <a:spLocks noChangeArrowheads="1"/>
              </p:cNvSpPr>
              <p:nvPr/>
            </p:nvSpPr>
            <p:spPr bwMode="auto">
              <a:xfrm>
                <a:off x="2248" y="2449"/>
                <a:ext cx="808" cy="5"/>
              </a:xfrm>
              <a:prstGeom prst="rect">
                <a:avLst/>
              </a:prstGeom>
              <a:solidFill>
                <a:srgbClr val="BCBC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34" name="Rectangle 1162"/>
              <p:cNvSpPr>
                <a:spLocks noChangeArrowheads="1"/>
              </p:cNvSpPr>
              <p:nvPr/>
            </p:nvSpPr>
            <p:spPr bwMode="auto">
              <a:xfrm>
                <a:off x="2248" y="2454"/>
                <a:ext cx="808" cy="5"/>
              </a:xfrm>
              <a:prstGeom prst="rect">
                <a:avLst/>
              </a:prstGeom>
              <a:solidFill>
                <a:srgbClr val="BDBD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35" name="Rectangle 1163"/>
              <p:cNvSpPr>
                <a:spLocks noChangeArrowheads="1"/>
              </p:cNvSpPr>
              <p:nvPr/>
            </p:nvSpPr>
            <p:spPr bwMode="auto">
              <a:xfrm>
                <a:off x="2248" y="2459"/>
                <a:ext cx="808" cy="6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36" name="Rectangle 1164"/>
              <p:cNvSpPr>
                <a:spLocks noChangeArrowheads="1"/>
              </p:cNvSpPr>
              <p:nvPr/>
            </p:nvSpPr>
            <p:spPr bwMode="auto">
              <a:xfrm>
                <a:off x="2248" y="2465"/>
                <a:ext cx="808" cy="5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37" name="Rectangle 1165"/>
              <p:cNvSpPr>
                <a:spLocks noChangeArrowheads="1"/>
              </p:cNvSpPr>
              <p:nvPr/>
            </p:nvSpPr>
            <p:spPr bwMode="auto">
              <a:xfrm>
                <a:off x="2248" y="2470"/>
                <a:ext cx="808" cy="5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38" name="Rectangle 1166"/>
              <p:cNvSpPr>
                <a:spLocks noChangeArrowheads="1"/>
              </p:cNvSpPr>
              <p:nvPr/>
            </p:nvSpPr>
            <p:spPr bwMode="auto">
              <a:xfrm>
                <a:off x="2248" y="2475"/>
                <a:ext cx="808" cy="5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39" name="Rectangle 1167"/>
              <p:cNvSpPr>
                <a:spLocks noChangeArrowheads="1"/>
              </p:cNvSpPr>
              <p:nvPr/>
            </p:nvSpPr>
            <p:spPr bwMode="auto">
              <a:xfrm>
                <a:off x="2248" y="2480"/>
                <a:ext cx="808" cy="5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40" name="Rectangle 1168"/>
              <p:cNvSpPr>
                <a:spLocks noChangeArrowheads="1"/>
              </p:cNvSpPr>
              <p:nvPr/>
            </p:nvSpPr>
            <p:spPr bwMode="auto">
              <a:xfrm>
                <a:off x="2248" y="2485"/>
                <a:ext cx="808" cy="5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41" name="Rectangle 1169"/>
              <p:cNvSpPr>
                <a:spLocks noChangeArrowheads="1"/>
              </p:cNvSpPr>
              <p:nvPr/>
            </p:nvSpPr>
            <p:spPr bwMode="auto">
              <a:xfrm>
                <a:off x="2248" y="2490"/>
                <a:ext cx="808" cy="5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42" name="Rectangle 1170"/>
              <p:cNvSpPr>
                <a:spLocks noChangeArrowheads="1"/>
              </p:cNvSpPr>
              <p:nvPr/>
            </p:nvSpPr>
            <p:spPr bwMode="auto">
              <a:xfrm>
                <a:off x="2248" y="2495"/>
                <a:ext cx="808" cy="5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43" name="Rectangle 1171"/>
              <p:cNvSpPr>
                <a:spLocks noChangeArrowheads="1"/>
              </p:cNvSpPr>
              <p:nvPr/>
            </p:nvSpPr>
            <p:spPr bwMode="auto">
              <a:xfrm>
                <a:off x="2248" y="2500"/>
                <a:ext cx="808" cy="5"/>
              </a:xfrm>
              <a:prstGeom prst="rect">
                <a:avLst/>
              </a:prstGeom>
              <a:solidFill>
                <a:srgbClr val="BDBD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44" name="Rectangle 1172"/>
              <p:cNvSpPr>
                <a:spLocks noChangeArrowheads="1"/>
              </p:cNvSpPr>
              <p:nvPr/>
            </p:nvSpPr>
            <p:spPr bwMode="auto">
              <a:xfrm>
                <a:off x="2248" y="2505"/>
                <a:ext cx="808" cy="5"/>
              </a:xfrm>
              <a:prstGeom prst="rect">
                <a:avLst/>
              </a:prstGeom>
              <a:solidFill>
                <a:srgbClr val="BCBC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45" name="Rectangle 1173"/>
              <p:cNvSpPr>
                <a:spLocks noChangeArrowheads="1"/>
              </p:cNvSpPr>
              <p:nvPr/>
            </p:nvSpPr>
            <p:spPr bwMode="auto">
              <a:xfrm>
                <a:off x="2248" y="2510"/>
                <a:ext cx="808" cy="5"/>
              </a:xfrm>
              <a:prstGeom prst="rect">
                <a:avLst/>
              </a:pr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46" name="Rectangle 1174"/>
              <p:cNvSpPr>
                <a:spLocks noChangeArrowheads="1"/>
              </p:cNvSpPr>
              <p:nvPr/>
            </p:nvSpPr>
            <p:spPr bwMode="auto">
              <a:xfrm>
                <a:off x="2248" y="2515"/>
                <a:ext cx="808" cy="5"/>
              </a:xfrm>
              <a:prstGeom prst="rect">
                <a:avLst/>
              </a:prstGeom>
              <a:solidFill>
                <a:srgbClr val="BAB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47" name="Rectangle 1175"/>
              <p:cNvSpPr>
                <a:spLocks noChangeArrowheads="1"/>
              </p:cNvSpPr>
              <p:nvPr/>
            </p:nvSpPr>
            <p:spPr bwMode="auto">
              <a:xfrm>
                <a:off x="2248" y="2520"/>
                <a:ext cx="808" cy="5"/>
              </a:xfrm>
              <a:prstGeom prst="rect">
                <a:avLst/>
              </a:prstGeom>
              <a:solidFill>
                <a:srgbClr val="B9B9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48" name="Rectangle 1176"/>
              <p:cNvSpPr>
                <a:spLocks noChangeArrowheads="1"/>
              </p:cNvSpPr>
              <p:nvPr/>
            </p:nvSpPr>
            <p:spPr bwMode="auto">
              <a:xfrm>
                <a:off x="2248" y="2525"/>
                <a:ext cx="808" cy="6"/>
              </a:xfrm>
              <a:prstGeom prst="rect">
                <a:avLst/>
              </a:prstGeom>
              <a:solidFill>
                <a:srgbClr val="B8B8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49" name="Rectangle 1177"/>
              <p:cNvSpPr>
                <a:spLocks noChangeArrowheads="1"/>
              </p:cNvSpPr>
              <p:nvPr/>
            </p:nvSpPr>
            <p:spPr bwMode="auto">
              <a:xfrm>
                <a:off x="2248" y="2531"/>
                <a:ext cx="808" cy="5"/>
              </a:xfrm>
              <a:prstGeom prst="rect">
                <a:avLst/>
              </a:prstGeom>
              <a:solidFill>
                <a:srgbClr val="B6B6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50" name="Rectangle 1178"/>
              <p:cNvSpPr>
                <a:spLocks noChangeArrowheads="1"/>
              </p:cNvSpPr>
              <p:nvPr/>
            </p:nvSpPr>
            <p:spPr bwMode="auto">
              <a:xfrm>
                <a:off x="2248" y="2536"/>
                <a:ext cx="808" cy="5"/>
              </a:xfrm>
              <a:prstGeom prst="rect">
                <a:avLst/>
              </a:prstGeom>
              <a:solidFill>
                <a:srgbClr val="B4B4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51" name="Rectangle 1179"/>
              <p:cNvSpPr>
                <a:spLocks noChangeArrowheads="1"/>
              </p:cNvSpPr>
              <p:nvPr/>
            </p:nvSpPr>
            <p:spPr bwMode="auto">
              <a:xfrm>
                <a:off x="2248" y="2541"/>
                <a:ext cx="808" cy="5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52" name="Rectangle 1180"/>
              <p:cNvSpPr>
                <a:spLocks noChangeArrowheads="1"/>
              </p:cNvSpPr>
              <p:nvPr/>
            </p:nvSpPr>
            <p:spPr bwMode="auto">
              <a:xfrm>
                <a:off x="2248" y="2546"/>
                <a:ext cx="808" cy="5"/>
              </a:xfrm>
              <a:prstGeom prst="rect">
                <a:avLst/>
              </a:prstGeom>
              <a:solidFill>
                <a:srgbClr val="B1B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53" name="Rectangle 1181"/>
              <p:cNvSpPr>
                <a:spLocks noChangeArrowheads="1"/>
              </p:cNvSpPr>
              <p:nvPr/>
            </p:nvSpPr>
            <p:spPr bwMode="auto">
              <a:xfrm>
                <a:off x="2248" y="2551"/>
                <a:ext cx="808" cy="5"/>
              </a:xfrm>
              <a:prstGeom prst="rect">
                <a:avLst/>
              </a:prstGeom>
              <a:solidFill>
                <a:srgbClr val="AFA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54" name="Rectangle 1182"/>
              <p:cNvSpPr>
                <a:spLocks noChangeArrowheads="1"/>
              </p:cNvSpPr>
              <p:nvPr/>
            </p:nvSpPr>
            <p:spPr bwMode="auto">
              <a:xfrm>
                <a:off x="2248" y="2556"/>
                <a:ext cx="808" cy="5"/>
              </a:xfrm>
              <a:prstGeom prst="rect">
                <a:avLst/>
              </a:prstGeom>
              <a:solidFill>
                <a:srgbClr val="ACAC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55" name="Rectangle 1183"/>
              <p:cNvSpPr>
                <a:spLocks noChangeArrowheads="1"/>
              </p:cNvSpPr>
              <p:nvPr/>
            </p:nvSpPr>
            <p:spPr bwMode="auto">
              <a:xfrm>
                <a:off x="2248" y="2561"/>
                <a:ext cx="808" cy="5"/>
              </a:xfrm>
              <a:prstGeom prst="rect">
                <a:avLst/>
              </a:prstGeom>
              <a:solidFill>
                <a:srgbClr val="AAAA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56" name="Rectangle 1184"/>
              <p:cNvSpPr>
                <a:spLocks noChangeArrowheads="1"/>
              </p:cNvSpPr>
              <p:nvPr/>
            </p:nvSpPr>
            <p:spPr bwMode="auto">
              <a:xfrm>
                <a:off x="2248" y="2566"/>
                <a:ext cx="808" cy="5"/>
              </a:xfrm>
              <a:prstGeom prst="rect">
                <a:avLst/>
              </a:prstGeom>
              <a:solidFill>
                <a:srgbClr val="A7A7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57" name="Rectangle 1185"/>
              <p:cNvSpPr>
                <a:spLocks noChangeArrowheads="1"/>
              </p:cNvSpPr>
              <p:nvPr/>
            </p:nvSpPr>
            <p:spPr bwMode="auto">
              <a:xfrm>
                <a:off x="2248" y="2571"/>
                <a:ext cx="808" cy="5"/>
              </a:xfrm>
              <a:prstGeom prst="rect">
                <a:avLst/>
              </a:prstGeom>
              <a:solidFill>
                <a:srgbClr val="A4A4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58" name="Rectangle 1186"/>
              <p:cNvSpPr>
                <a:spLocks noChangeArrowheads="1"/>
              </p:cNvSpPr>
              <p:nvPr/>
            </p:nvSpPr>
            <p:spPr bwMode="auto">
              <a:xfrm>
                <a:off x="2248" y="2576"/>
                <a:ext cx="808" cy="5"/>
              </a:xfrm>
              <a:prstGeom prst="rect">
                <a:avLst/>
              </a:prstGeom>
              <a:solidFill>
                <a:srgbClr val="A1A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59" name="Rectangle 1187"/>
              <p:cNvSpPr>
                <a:spLocks noChangeArrowheads="1"/>
              </p:cNvSpPr>
              <p:nvPr/>
            </p:nvSpPr>
            <p:spPr bwMode="auto">
              <a:xfrm>
                <a:off x="2248" y="2581"/>
                <a:ext cx="808" cy="5"/>
              </a:xfrm>
              <a:prstGeom prst="rect">
                <a:avLst/>
              </a:prstGeom>
              <a:solidFill>
                <a:srgbClr val="9D9D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60" name="Rectangle 1188"/>
              <p:cNvSpPr>
                <a:spLocks noChangeArrowheads="1"/>
              </p:cNvSpPr>
              <p:nvPr/>
            </p:nvSpPr>
            <p:spPr bwMode="auto">
              <a:xfrm>
                <a:off x="2248" y="2586"/>
                <a:ext cx="808" cy="6"/>
              </a:xfrm>
              <a:prstGeom prst="rect">
                <a:avLst/>
              </a:prstGeom>
              <a:solidFill>
                <a:srgbClr val="9A9A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61" name="Rectangle 1189"/>
              <p:cNvSpPr>
                <a:spLocks noChangeArrowheads="1"/>
              </p:cNvSpPr>
              <p:nvPr/>
            </p:nvSpPr>
            <p:spPr bwMode="auto">
              <a:xfrm>
                <a:off x="2248" y="2592"/>
                <a:ext cx="808" cy="5"/>
              </a:xfrm>
              <a:prstGeom prst="rect">
                <a:avLst/>
              </a:prstGeom>
              <a:solidFill>
                <a:srgbClr val="9797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62" name="Rectangle 1190"/>
              <p:cNvSpPr>
                <a:spLocks noChangeArrowheads="1"/>
              </p:cNvSpPr>
              <p:nvPr/>
            </p:nvSpPr>
            <p:spPr bwMode="auto">
              <a:xfrm>
                <a:off x="2248" y="2597"/>
                <a:ext cx="808" cy="5"/>
              </a:xfrm>
              <a:prstGeom prst="rect">
                <a:avLst/>
              </a:prstGeom>
              <a:solidFill>
                <a:srgbClr val="94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63" name="Rectangle 1191"/>
              <p:cNvSpPr>
                <a:spLocks noChangeArrowheads="1"/>
              </p:cNvSpPr>
              <p:nvPr/>
            </p:nvSpPr>
            <p:spPr bwMode="auto">
              <a:xfrm>
                <a:off x="2248" y="2602"/>
                <a:ext cx="808" cy="5"/>
              </a:xfrm>
              <a:prstGeom prst="rect">
                <a:avLst/>
              </a:prstGeom>
              <a:solidFill>
                <a:srgbClr val="9090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64" name="Rectangle 1192"/>
              <p:cNvSpPr>
                <a:spLocks noChangeArrowheads="1"/>
              </p:cNvSpPr>
              <p:nvPr/>
            </p:nvSpPr>
            <p:spPr bwMode="auto">
              <a:xfrm>
                <a:off x="2248" y="2607"/>
                <a:ext cx="808" cy="5"/>
              </a:xfrm>
              <a:prstGeom prst="rect">
                <a:avLst/>
              </a:prstGeom>
              <a:solidFill>
                <a:srgbClr val="8C8C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65" name="Rectangle 1193"/>
              <p:cNvSpPr>
                <a:spLocks noChangeArrowheads="1"/>
              </p:cNvSpPr>
              <p:nvPr/>
            </p:nvSpPr>
            <p:spPr bwMode="auto">
              <a:xfrm>
                <a:off x="2248" y="2612"/>
                <a:ext cx="808" cy="5"/>
              </a:xfrm>
              <a:prstGeom prst="rect">
                <a:avLst/>
              </a:prstGeom>
              <a:solidFill>
                <a:srgbClr val="8888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66" name="Rectangle 1194"/>
              <p:cNvSpPr>
                <a:spLocks noChangeArrowheads="1"/>
              </p:cNvSpPr>
              <p:nvPr/>
            </p:nvSpPr>
            <p:spPr bwMode="auto">
              <a:xfrm>
                <a:off x="2248" y="2617"/>
                <a:ext cx="808" cy="5"/>
              </a:xfrm>
              <a:prstGeom prst="rect">
                <a:avLst/>
              </a:prstGeom>
              <a:solidFill>
                <a:srgbClr val="8484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67" name="Rectangle 1195"/>
              <p:cNvSpPr>
                <a:spLocks noChangeArrowheads="1"/>
              </p:cNvSpPr>
              <p:nvPr/>
            </p:nvSpPr>
            <p:spPr bwMode="auto">
              <a:xfrm>
                <a:off x="2248" y="2622"/>
                <a:ext cx="808" cy="5"/>
              </a:xfrm>
              <a:prstGeom prst="rect">
                <a:avLst/>
              </a:prstGeom>
              <a:solidFill>
                <a:srgbClr val="8181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68" name="Rectangle 1196"/>
              <p:cNvSpPr>
                <a:spLocks noChangeArrowheads="1"/>
              </p:cNvSpPr>
              <p:nvPr/>
            </p:nvSpPr>
            <p:spPr bwMode="auto">
              <a:xfrm>
                <a:off x="2248" y="2627"/>
                <a:ext cx="808" cy="5"/>
              </a:xfrm>
              <a:prstGeom prst="rect">
                <a:avLst/>
              </a:prstGeom>
              <a:solidFill>
                <a:srgbClr val="7D7D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69" name="Rectangle 1197"/>
              <p:cNvSpPr>
                <a:spLocks noChangeArrowheads="1"/>
              </p:cNvSpPr>
              <p:nvPr/>
            </p:nvSpPr>
            <p:spPr bwMode="auto">
              <a:xfrm>
                <a:off x="2248" y="2632"/>
                <a:ext cx="808" cy="5"/>
              </a:xfrm>
              <a:prstGeom prst="rect">
                <a:avLst/>
              </a:prstGeom>
              <a:solidFill>
                <a:srgbClr val="7A7A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70" name="Rectangle 1198"/>
              <p:cNvSpPr>
                <a:spLocks noChangeArrowheads="1"/>
              </p:cNvSpPr>
              <p:nvPr/>
            </p:nvSpPr>
            <p:spPr bwMode="auto">
              <a:xfrm>
                <a:off x="2248" y="2637"/>
                <a:ext cx="808" cy="5"/>
              </a:xfrm>
              <a:prstGeom prst="rect">
                <a:avLst/>
              </a:prstGeom>
              <a:solidFill>
                <a:srgbClr val="7676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71" name="Rectangle 1199"/>
              <p:cNvSpPr>
                <a:spLocks noChangeArrowheads="1"/>
              </p:cNvSpPr>
              <p:nvPr/>
            </p:nvSpPr>
            <p:spPr bwMode="auto">
              <a:xfrm>
                <a:off x="2248" y="2642"/>
                <a:ext cx="808" cy="5"/>
              </a:xfrm>
              <a:prstGeom prst="rect">
                <a:avLst/>
              </a:prstGeom>
              <a:solidFill>
                <a:srgbClr val="7373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72" name="Rectangle 1200"/>
              <p:cNvSpPr>
                <a:spLocks noChangeArrowheads="1"/>
              </p:cNvSpPr>
              <p:nvPr/>
            </p:nvSpPr>
            <p:spPr bwMode="auto">
              <a:xfrm>
                <a:off x="2248" y="2647"/>
                <a:ext cx="808" cy="6"/>
              </a:xfrm>
              <a:prstGeom prst="rect">
                <a:avLst/>
              </a:prstGeom>
              <a:solidFill>
                <a:srgbClr val="7070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73" name="Rectangle 1201"/>
              <p:cNvSpPr>
                <a:spLocks noChangeArrowheads="1"/>
              </p:cNvSpPr>
              <p:nvPr/>
            </p:nvSpPr>
            <p:spPr bwMode="auto">
              <a:xfrm>
                <a:off x="2248" y="2653"/>
                <a:ext cx="808" cy="5"/>
              </a:xfrm>
              <a:prstGeom prst="rect">
                <a:avLst/>
              </a:prstGeom>
              <a:solidFill>
                <a:srgbClr val="6D6D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74" name="Rectangle 1202"/>
              <p:cNvSpPr>
                <a:spLocks noChangeArrowheads="1"/>
              </p:cNvSpPr>
              <p:nvPr/>
            </p:nvSpPr>
            <p:spPr bwMode="auto">
              <a:xfrm>
                <a:off x="2248" y="2658"/>
                <a:ext cx="808" cy="5"/>
              </a:xfrm>
              <a:prstGeom prst="rect">
                <a:avLst/>
              </a:prstGeom>
              <a:solidFill>
                <a:srgbClr val="6A6A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75" name="Rectangle 1203"/>
              <p:cNvSpPr>
                <a:spLocks noChangeArrowheads="1"/>
              </p:cNvSpPr>
              <p:nvPr/>
            </p:nvSpPr>
            <p:spPr bwMode="auto">
              <a:xfrm>
                <a:off x="2248" y="2663"/>
                <a:ext cx="808" cy="5"/>
              </a:xfrm>
              <a:prstGeom prst="rect">
                <a:avLst/>
              </a:prstGeom>
              <a:solidFill>
                <a:srgbClr val="6767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76" name="Rectangle 1204"/>
              <p:cNvSpPr>
                <a:spLocks noChangeArrowheads="1"/>
              </p:cNvSpPr>
              <p:nvPr/>
            </p:nvSpPr>
            <p:spPr bwMode="auto">
              <a:xfrm>
                <a:off x="2248" y="2668"/>
                <a:ext cx="808" cy="5"/>
              </a:xfrm>
              <a:prstGeom prst="rect">
                <a:avLst/>
              </a:prstGeom>
              <a:solidFill>
                <a:srgbClr val="6565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77" name="Rectangle 1205"/>
              <p:cNvSpPr>
                <a:spLocks noChangeArrowheads="1"/>
              </p:cNvSpPr>
              <p:nvPr/>
            </p:nvSpPr>
            <p:spPr bwMode="auto">
              <a:xfrm>
                <a:off x="2248" y="2673"/>
                <a:ext cx="808" cy="5"/>
              </a:xfrm>
              <a:prstGeom prst="rect">
                <a:avLst/>
              </a:prstGeom>
              <a:solidFill>
                <a:srgbClr val="6363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78" name="Rectangle 1206"/>
              <p:cNvSpPr>
                <a:spLocks noChangeArrowheads="1"/>
              </p:cNvSpPr>
              <p:nvPr/>
            </p:nvSpPr>
            <p:spPr bwMode="auto">
              <a:xfrm>
                <a:off x="2248" y="2678"/>
                <a:ext cx="808" cy="5"/>
              </a:xfrm>
              <a:prstGeom prst="rect">
                <a:avLst/>
              </a:prstGeom>
              <a:solidFill>
                <a:srgbClr val="6161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79" name="Rectangle 1207"/>
              <p:cNvSpPr>
                <a:spLocks noChangeArrowheads="1"/>
              </p:cNvSpPr>
              <p:nvPr/>
            </p:nvSpPr>
            <p:spPr bwMode="auto">
              <a:xfrm>
                <a:off x="2248" y="2683"/>
                <a:ext cx="808" cy="5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80" name="Rectangle 1208"/>
              <p:cNvSpPr>
                <a:spLocks noChangeArrowheads="1"/>
              </p:cNvSpPr>
              <p:nvPr/>
            </p:nvSpPr>
            <p:spPr bwMode="auto">
              <a:xfrm>
                <a:off x="2248" y="2688"/>
                <a:ext cx="808" cy="5"/>
              </a:xfrm>
              <a:prstGeom prst="rect">
                <a:avLst/>
              </a:prstGeom>
              <a:solidFill>
                <a:srgbClr val="5E5E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81" name="Rectangle 1209"/>
              <p:cNvSpPr>
                <a:spLocks noChangeArrowheads="1"/>
              </p:cNvSpPr>
              <p:nvPr/>
            </p:nvSpPr>
            <p:spPr bwMode="auto">
              <a:xfrm>
                <a:off x="2248" y="2693"/>
                <a:ext cx="808" cy="5"/>
              </a:xfrm>
              <a:prstGeom prst="rect">
                <a:avLst/>
              </a:prstGeom>
              <a:solidFill>
                <a:srgbClr val="5C5C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82" name="Rectangle 1210"/>
              <p:cNvSpPr>
                <a:spLocks noChangeArrowheads="1"/>
              </p:cNvSpPr>
              <p:nvPr/>
            </p:nvSpPr>
            <p:spPr bwMode="auto">
              <a:xfrm>
                <a:off x="2248" y="2698"/>
                <a:ext cx="808" cy="5"/>
              </a:xfrm>
              <a:prstGeom prst="rect">
                <a:avLst/>
              </a:prstGeom>
              <a:solidFill>
                <a:srgbClr val="5B5B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83" name="Rectangle 1211"/>
              <p:cNvSpPr>
                <a:spLocks noChangeArrowheads="1"/>
              </p:cNvSpPr>
              <p:nvPr/>
            </p:nvSpPr>
            <p:spPr bwMode="auto">
              <a:xfrm>
                <a:off x="2248" y="2703"/>
                <a:ext cx="808" cy="5"/>
              </a:xfrm>
              <a:prstGeom prst="rect">
                <a:avLst/>
              </a:prstGeom>
              <a:solidFill>
                <a:srgbClr val="5A5A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84" name="Rectangle 1212"/>
              <p:cNvSpPr>
                <a:spLocks noChangeArrowheads="1"/>
              </p:cNvSpPr>
              <p:nvPr/>
            </p:nvSpPr>
            <p:spPr bwMode="auto">
              <a:xfrm>
                <a:off x="2248" y="2708"/>
                <a:ext cx="808" cy="6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392" name="Rectangle 1213"/>
            <p:cNvSpPr>
              <a:spLocks noChangeArrowheads="1"/>
            </p:cNvSpPr>
            <p:nvPr/>
          </p:nvSpPr>
          <p:spPr bwMode="auto">
            <a:xfrm>
              <a:off x="2248" y="2246"/>
              <a:ext cx="808" cy="46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85" name="Group 1214"/>
          <p:cNvGrpSpPr>
            <a:grpSpLocks/>
          </p:cNvGrpSpPr>
          <p:nvPr/>
        </p:nvGrpSpPr>
        <p:grpSpPr bwMode="auto">
          <a:xfrm>
            <a:off x="5840282" y="4100000"/>
            <a:ext cx="412751" cy="201612"/>
            <a:chOff x="1988" y="2419"/>
            <a:chExt cx="260" cy="127"/>
          </a:xfrm>
        </p:grpSpPr>
        <p:grpSp>
          <p:nvGrpSpPr>
            <p:cNvPr id="2486" name="Group 1215"/>
            <p:cNvGrpSpPr>
              <a:grpSpLocks/>
            </p:cNvGrpSpPr>
            <p:nvPr/>
          </p:nvGrpSpPr>
          <p:grpSpPr bwMode="auto">
            <a:xfrm>
              <a:off x="1988" y="2419"/>
              <a:ext cx="260" cy="127"/>
              <a:chOff x="1988" y="2419"/>
              <a:chExt cx="260" cy="127"/>
            </a:xfrm>
          </p:grpSpPr>
          <p:sp>
            <p:nvSpPr>
              <p:cNvPr id="2488" name="Rectangle 1216"/>
              <p:cNvSpPr>
                <a:spLocks noChangeArrowheads="1"/>
              </p:cNvSpPr>
              <p:nvPr/>
            </p:nvSpPr>
            <p:spPr bwMode="auto">
              <a:xfrm>
                <a:off x="1988" y="2419"/>
                <a:ext cx="260" cy="5"/>
              </a:xfrm>
              <a:prstGeom prst="rect">
                <a:avLst/>
              </a:prstGeom>
              <a:solidFill>
                <a:srgbClr val="7878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89" name="Rectangle 1217"/>
              <p:cNvSpPr>
                <a:spLocks noChangeArrowheads="1"/>
              </p:cNvSpPr>
              <p:nvPr/>
            </p:nvSpPr>
            <p:spPr bwMode="auto">
              <a:xfrm>
                <a:off x="1988" y="2424"/>
                <a:ext cx="260" cy="5"/>
              </a:xfrm>
              <a:prstGeom prst="rect">
                <a:avLst/>
              </a:prstGeom>
              <a:solidFill>
                <a:srgbClr val="7E7E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90" name="Rectangle 1218"/>
              <p:cNvSpPr>
                <a:spLocks noChangeArrowheads="1"/>
              </p:cNvSpPr>
              <p:nvPr/>
            </p:nvSpPr>
            <p:spPr bwMode="auto">
              <a:xfrm>
                <a:off x="1988" y="2429"/>
                <a:ext cx="260" cy="5"/>
              </a:xfrm>
              <a:prstGeom prst="rect">
                <a:avLst/>
              </a:prstGeom>
              <a:solidFill>
                <a:srgbClr val="8989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91" name="Rectangle 1219"/>
              <p:cNvSpPr>
                <a:spLocks noChangeArrowheads="1"/>
              </p:cNvSpPr>
              <p:nvPr/>
            </p:nvSpPr>
            <p:spPr bwMode="auto">
              <a:xfrm>
                <a:off x="1988" y="2434"/>
                <a:ext cx="260" cy="5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92" name="Rectangle 1220"/>
              <p:cNvSpPr>
                <a:spLocks noChangeArrowheads="1"/>
              </p:cNvSpPr>
              <p:nvPr/>
            </p:nvSpPr>
            <p:spPr bwMode="auto">
              <a:xfrm>
                <a:off x="1988" y="2439"/>
                <a:ext cx="260" cy="5"/>
              </a:xfrm>
              <a:prstGeom prst="rect">
                <a:avLst/>
              </a:prstGeom>
              <a:solidFill>
                <a:srgbClr val="A7A7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93" name="Rectangle 1221"/>
              <p:cNvSpPr>
                <a:spLocks noChangeArrowheads="1"/>
              </p:cNvSpPr>
              <p:nvPr/>
            </p:nvSpPr>
            <p:spPr bwMode="auto">
              <a:xfrm>
                <a:off x="1988" y="2444"/>
                <a:ext cx="260" cy="5"/>
              </a:xfrm>
              <a:prstGeom prst="rect">
                <a:avLst/>
              </a:prstGeom>
              <a:solidFill>
                <a:srgbClr val="B9B9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94" name="Rectangle 1222"/>
              <p:cNvSpPr>
                <a:spLocks noChangeArrowheads="1"/>
              </p:cNvSpPr>
              <p:nvPr/>
            </p:nvSpPr>
            <p:spPr bwMode="auto">
              <a:xfrm>
                <a:off x="1988" y="2449"/>
                <a:ext cx="260" cy="5"/>
              </a:xfrm>
              <a:prstGeom prst="rect">
                <a:avLst/>
              </a:prstGeom>
              <a:solidFill>
                <a:srgbClr val="CBCB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95" name="Rectangle 1223"/>
              <p:cNvSpPr>
                <a:spLocks noChangeArrowheads="1"/>
              </p:cNvSpPr>
              <p:nvPr/>
            </p:nvSpPr>
            <p:spPr bwMode="auto">
              <a:xfrm>
                <a:off x="1988" y="2454"/>
                <a:ext cx="260" cy="5"/>
              </a:xfrm>
              <a:prstGeom prst="rect">
                <a:avLst/>
              </a:prstGeom>
              <a:solidFill>
                <a:srgbClr val="DADA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96" name="Rectangle 1224"/>
              <p:cNvSpPr>
                <a:spLocks noChangeArrowheads="1"/>
              </p:cNvSpPr>
              <p:nvPr/>
            </p:nvSpPr>
            <p:spPr bwMode="auto">
              <a:xfrm>
                <a:off x="1988" y="2459"/>
                <a:ext cx="260" cy="6"/>
              </a:xfrm>
              <a:prstGeom prst="rect">
                <a:avLst/>
              </a:prstGeom>
              <a:solidFill>
                <a:srgbClr val="E7E7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97" name="Rectangle 1225"/>
              <p:cNvSpPr>
                <a:spLocks noChangeArrowheads="1"/>
              </p:cNvSpPr>
              <p:nvPr/>
            </p:nvSpPr>
            <p:spPr bwMode="auto">
              <a:xfrm>
                <a:off x="1988" y="2465"/>
                <a:ext cx="260" cy="5"/>
              </a:xfrm>
              <a:prstGeom prst="rect">
                <a:avLst/>
              </a:prstGeom>
              <a:solidFill>
                <a:srgbClr val="F1F1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98" name="Rectangle 1226"/>
              <p:cNvSpPr>
                <a:spLocks noChangeArrowheads="1"/>
              </p:cNvSpPr>
              <p:nvPr/>
            </p:nvSpPr>
            <p:spPr bwMode="auto">
              <a:xfrm>
                <a:off x="1988" y="2470"/>
                <a:ext cx="260" cy="5"/>
              </a:xfrm>
              <a:prstGeom prst="rect">
                <a:avLst/>
              </a:prstGeom>
              <a:solidFill>
                <a:srgbClr val="F8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99" name="Rectangle 1227"/>
              <p:cNvSpPr>
                <a:spLocks noChangeArrowheads="1"/>
              </p:cNvSpPr>
              <p:nvPr/>
            </p:nvSpPr>
            <p:spPr bwMode="auto">
              <a:xfrm>
                <a:off x="1988" y="2475"/>
                <a:ext cx="260" cy="5"/>
              </a:xfrm>
              <a:prstGeom prst="rect">
                <a:avLst/>
              </a:pr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00" name="Rectangle 1228"/>
              <p:cNvSpPr>
                <a:spLocks noChangeArrowheads="1"/>
              </p:cNvSpPr>
              <p:nvPr/>
            </p:nvSpPr>
            <p:spPr bwMode="auto">
              <a:xfrm>
                <a:off x="1988" y="2480"/>
                <a:ext cx="260" cy="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01" name="Rectangle 1229"/>
              <p:cNvSpPr>
                <a:spLocks noChangeArrowheads="1"/>
              </p:cNvSpPr>
              <p:nvPr/>
            </p:nvSpPr>
            <p:spPr bwMode="auto">
              <a:xfrm>
                <a:off x="1988" y="2485"/>
                <a:ext cx="260" cy="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02" name="Rectangle 1230"/>
              <p:cNvSpPr>
                <a:spLocks noChangeArrowheads="1"/>
              </p:cNvSpPr>
              <p:nvPr/>
            </p:nvSpPr>
            <p:spPr bwMode="auto">
              <a:xfrm>
                <a:off x="1988" y="2490"/>
                <a:ext cx="260" cy="5"/>
              </a:xfrm>
              <a:prstGeom prst="rect">
                <a:avLst/>
              </a:prstGeom>
              <a:solidFill>
                <a:srgbClr val="F8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03" name="Rectangle 1231"/>
              <p:cNvSpPr>
                <a:spLocks noChangeArrowheads="1"/>
              </p:cNvSpPr>
              <p:nvPr/>
            </p:nvSpPr>
            <p:spPr bwMode="auto">
              <a:xfrm>
                <a:off x="1988" y="2495"/>
                <a:ext cx="260" cy="5"/>
              </a:xfrm>
              <a:prstGeom prst="rect">
                <a:avLst/>
              </a:prstGeom>
              <a:solidFill>
                <a:srgbClr val="F1F1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04" name="Rectangle 1232"/>
              <p:cNvSpPr>
                <a:spLocks noChangeArrowheads="1"/>
              </p:cNvSpPr>
              <p:nvPr/>
            </p:nvSpPr>
            <p:spPr bwMode="auto">
              <a:xfrm>
                <a:off x="1988" y="2500"/>
                <a:ext cx="260" cy="5"/>
              </a:xfrm>
              <a:prstGeom prst="rect">
                <a:avLst/>
              </a:prstGeom>
              <a:solidFill>
                <a:srgbClr val="E7E7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05" name="Rectangle 1233"/>
              <p:cNvSpPr>
                <a:spLocks noChangeArrowheads="1"/>
              </p:cNvSpPr>
              <p:nvPr/>
            </p:nvSpPr>
            <p:spPr bwMode="auto">
              <a:xfrm>
                <a:off x="1988" y="2505"/>
                <a:ext cx="260" cy="5"/>
              </a:xfrm>
              <a:prstGeom prst="rect">
                <a:avLst/>
              </a:prstGeom>
              <a:solidFill>
                <a:srgbClr val="DADA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06" name="Rectangle 1234"/>
              <p:cNvSpPr>
                <a:spLocks noChangeArrowheads="1"/>
              </p:cNvSpPr>
              <p:nvPr/>
            </p:nvSpPr>
            <p:spPr bwMode="auto">
              <a:xfrm>
                <a:off x="1988" y="2510"/>
                <a:ext cx="260" cy="5"/>
              </a:xfrm>
              <a:prstGeom prst="rect">
                <a:avLst/>
              </a:prstGeom>
              <a:solidFill>
                <a:srgbClr val="CBCB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07" name="Rectangle 1235"/>
              <p:cNvSpPr>
                <a:spLocks noChangeArrowheads="1"/>
              </p:cNvSpPr>
              <p:nvPr/>
            </p:nvSpPr>
            <p:spPr bwMode="auto">
              <a:xfrm>
                <a:off x="1988" y="2515"/>
                <a:ext cx="260" cy="5"/>
              </a:xfrm>
              <a:prstGeom prst="rect">
                <a:avLst/>
              </a:prstGeom>
              <a:solidFill>
                <a:srgbClr val="B9B9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08" name="Rectangle 1236"/>
              <p:cNvSpPr>
                <a:spLocks noChangeArrowheads="1"/>
              </p:cNvSpPr>
              <p:nvPr/>
            </p:nvSpPr>
            <p:spPr bwMode="auto">
              <a:xfrm>
                <a:off x="1988" y="2520"/>
                <a:ext cx="260" cy="5"/>
              </a:xfrm>
              <a:prstGeom prst="rect">
                <a:avLst/>
              </a:prstGeom>
              <a:solidFill>
                <a:srgbClr val="A7A7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09" name="Rectangle 1237"/>
              <p:cNvSpPr>
                <a:spLocks noChangeArrowheads="1"/>
              </p:cNvSpPr>
              <p:nvPr/>
            </p:nvSpPr>
            <p:spPr bwMode="auto">
              <a:xfrm>
                <a:off x="1988" y="2525"/>
                <a:ext cx="260" cy="6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10" name="Rectangle 1238"/>
              <p:cNvSpPr>
                <a:spLocks noChangeArrowheads="1"/>
              </p:cNvSpPr>
              <p:nvPr/>
            </p:nvSpPr>
            <p:spPr bwMode="auto">
              <a:xfrm>
                <a:off x="1988" y="2531"/>
                <a:ext cx="260" cy="5"/>
              </a:xfrm>
              <a:prstGeom prst="rect">
                <a:avLst/>
              </a:prstGeom>
              <a:solidFill>
                <a:srgbClr val="8989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11" name="Rectangle 1239"/>
              <p:cNvSpPr>
                <a:spLocks noChangeArrowheads="1"/>
              </p:cNvSpPr>
              <p:nvPr/>
            </p:nvSpPr>
            <p:spPr bwMode="auto">
              <a:xfrm>
                <a:off x="1988" y="2536"/>
                <a:ext cx="260" cy="5"/>
              </a:xfrm>
              <a:prstGeom prst="rect">
                <a:avLst/>
              </a:prstGeom>
              <a:solidFill>
                <a:srgbClr val="7E7E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12" name="Rectangle 1240"/>
              <p:cNvSpPr>
                <a:spLocks noChangeArrowheads="1"/>
              </p:cNvSpPr>
              <p:nvPr/>
            </p:nvSpPr>
            <p:spPr bwMode="auto">
              <a:xfrm>
                <a:off x="1988" y="2541"/>
                <a:ext cx="260" cy="5"/>
              </a:xfrm>
              <a:prstGeom prst="rect">
                <a:avLst/>
              </a:prstGeom>
              <a:solidFill>
                <a:srgbClr val="7676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487" name="Rectangle 1241"/>
            <p:cNvSpPr>
              <a:spLocks noChangeArrowheads="1"/>
            </p:cNvSpPr>
            <p:nvPr/>
          </p:nvSpPr>
          <p:spPr bwMode="auto">
            <a:xfrm>
              <a:off x="1988" y="2419"/>
              <a:ext cx="260" cy="127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2513" name="Line 1242"/>
          <p:cNvSpPr>
            <a:spLocks noChangeShapeType="1"/>
          </p:cNvSpPr>
          <p:nvPr/>
        </p:nvSpPr>
        <p:spPr bwMode="auto">
          <a:xfrm>
            <a:off x="4092253" y="3854598"/>
            <a:ext cx="1274763" cy="0"/>
          </a:xfrm>
          <a:prstGeom prst="line">
            <a:avLst/>
          </a:prstGeom>
          <a:noFill/>
          <a:ln w="7938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514" name="Line 1243"/>
          <p:cNvSpPr>
            <a:spLocks noChangeShapeType="1"/>
          </p:cNvSpPr>
          <p:nvPr/>
        </p:nvSpPr>
        <p:spPr bwMode="auto">
          <a:xfrm>
            <a:off x="4092257" y="3919685"/>
            <a:ext cx="1266825" cy="0"/>
          </a:xfrm>
          <a:prstGeom prst="line">
            <a:avLst/>
          </a:prstGeom>
          <a:noFill/>
          <a:ln w="7938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515" name="Line 1244"/>
          <p:cNvSpPr>
            <a:spLocks noChangeShapeType="1"/>
          </p:cNvSpPr>
          <p:nvPr/>
        </p:nvSpPr>
        <p:spPr bwMode="auto">
          <a:xfrm>
            <a:off x="4092257" y="4024460"/>
            <a:ext cx="1266825" cy="0"/>
          </a:xfrm>
          <a:prstGeom prst="line">
            <a:avLst/>
          </a:prstGeom>
          <a:noFill/>
          <a:ln w="7938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516" name="Line 1245"/>
          <p:cNvSpPr>
            <a:spLocks noChangeShapeType="1"/>
          </p:cNvSpPr>
          <p:nvPr/>
        </p:nvSpPr>
        <p:spPr bwMode="auto">
          <a:xfrm>
            <a:off x="4092257" y="4137173"/>
            <a:ext cx="1266825" cy="0"/>
          </a:xfrm>
          <a:prstGeom prst="line">
            <a:avLst/>
          </a:prstGeom>
          <a:noFill/>
          <a:ln w="7938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517" name="Line 1246"/>
          <p:cNvSpPr>
            <a:spLocks noChangeShapeType="1"/>
          </p:cNvSpPr>
          <p:nvPr/>
        </p:nvSpPr>
        <p:spPr bwMode="auto">
          <a:xfrm>
            <a:off x="4092257" y="4299098"/>
            <a:ext cx="1266825" cy="0"/>
          </a:xfrm>
          <a:prstGeom prst="line">
            <a:avLst/>
          </a:prstGeom>
          <a:noFill/>
          <a:ln w="7938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518" name="Line 1247"/>
          <p:cNvSpPr>
            <a:spLocks noChangeShapeType="1"/>
          </p:cNvSpPr>
          <p:nvPr/>
        </p:nvSpPr>
        <p:spPr bwMode="auto">
          <a:xfrm>
            <a:off x="4092257" y="4395936"/>
            <a:ext cx="1266825" cy="0"/>
          </a:xfrm>
          <a:prstGeom prst="line">
            <a:avLst/>
          </a:prstGeom>
          <a:noFill/>
          <a:ln w="7938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519" name="Line 1248"/>
          <p:cNvSpPr>
            <a:spLocks noChangeShapeType="1"/>
          </p:cNvSpPr>
          <p:nvPr/>
        </p:nvSpPr>
        <p:spPr bwMode="auto">
          <a:xfrm>
            <a:off x="4100193" y="4468960"/>
            <a:ext cx="1266825" cy="0"/>
          </a:xfrm>
          <a:prstGeom prst="line">
            <a:avLst/>
          </a:prstGeom>
          <a:noFill/>
          <a:ln w="7938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520" name="Line 1249"/>
          <p:cNvSpPr>
            <a:spLocks noChangeShapeType="1"/>
          </p:cNvSpPr>
          <p:nvPr/>
        </p:nvSpPr>
        <p:spPr bwMode="auto">
          <a:xfrm>
            <a:off x="4100193" y="4524524"/>
            <a:ext cx="1266825" cy="0"/>
          </a:xfrm>
          <a:prstGeom prst="line">
            <a:avLst/>
          </a:prstGeom>
          <a:noFill/>
          <a:ln w="7938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521" name="Rectangle 1250"/>
          <p:cNvSpPr>
            <a:spLocks noChangeArrowheads="1"/>
          </p:cNvSpPr>
          <p:nvPr/>
        </p:nvSpPr>
        <p:spPr bwMode="auto">
          <a:xfrm>
            <a:off x="4228779" y="3927626"/>
            <a:ext cx="855663" cy="549275"/>
          </a:xfrm>
          <a:prstGeom prst="rect">
            <a:avLst/>
          </a:prstGeom>
          <a:solidFill>
            <a:srgbClr val="FFFFFF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522" name="Rectangle 1251"/>
          <p:cNvSpPr>
            <a:spLocks noChangeArrowheads="1"/>
          </p:cNvSpPr>
          <p:nvPr/>
        </p:nvSpPr>
        <p:spPr bwMode="auto">
          <a:xfrm>
            <a:off x="4309743" y="3976837"/>
            <a:ext cx="7389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Electric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523" name="Rectangle 1252"/>
          <p:cNvSpPr>
            <a:spLocks noChangeArrowheads="1"/>
          </p:cNvSpPr>
          <p:nvPr/>
        </p:nvSpPr>
        <p:spPr bwMode="auto">
          <a:xfrm>
            <a:off x="4406579" y="4211786"/>
            <a:ext cx="59567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Motor</a:t>
            </a:r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2524" name="Group 1253"/>
          <p:cNvGrpSpPr>
            <a:grpSpLocks/>
          </p:cNvGrpSpPr>
          <p:nvPr/>
        </p:nvGrpSpPr>
        <p:grpSpPr bwMode="auto">
          <a:xfrm>
            <a:off x="3856811" y="3814912"/>
            <a:ext cx="241300" cy="742951"/>
            <a:chOff x="2909" y="2246"/>
            <a:chExt cx="152" cy="468"/>
          </a:xfrm>
        </p:grpSpPr>
        <p:grpSp>
          <p:nvGrpSpPr>
            <p:cNvPr id="2525" name="Group 1254"/>
            <p:cNvGrpSpPr>
              <a:grpSpLocks/>
            </p:cNvGrpSpPr>
            <p:nvPr/>
          </p:nvGrpSpPr>
          <p:grpSpPr bwMode="auto">
            <a:xfrm>
              <a:off x="2909" y="2246"/>
              <a:ext cx="152" cy="468"/>
              <a:chOff x="2909" y="2246"/>
              <a:chExt cx="152" cy="468"/>
            </a:xfrm>
          </p:grpSpPr>
          <p:sp>
            <p:nvSpPr>
              <p:cNvPr id="2527" name="Rectangle 1255"/>
              <p:cNvSpPr>
                <a:spLocks noChangeArrowheads="1"/>
              </p:cNvSpPr>
              <p:nvPr/>
            </p:nvSpPr>
            <p:spPr bwMode="auto">
              <a:xfrm>
                <a:off x="2909" y="2246"/>
                <a:ext cx="152" cy="5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28" name="Rectangle 1256"/>
              <p:cNvSpPr>
                <a:spLocks noChangeArrowheads="1"/>
              </p:cNvSpPr>
              <p:nvPr/>
            </p:nvSpPr>
            <p:spPr bwMode="auto">
              <a:xfrm>
                <a:off x="2909" y="2251"/>
                <a:ext cx="152" cy="5"/>
              </a:xfrm>
              <a:prstGeom prst="rect">
                <a:avLst/>
              </a:prstGeom>
              <a:solidFill>
                <a:srgbClr val="5A5A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29" name="Rectangle 1257"/>
              <p:cNvSpPr>
                <a:spLocks noChangeArrowheads="1"/>
              </p:cNvSpPr>
              <p:nvPr/>
            </p:nvSpPr>
            <p:spPr bwMode="auto">
              <a:xfrm>
                <a:off x="2909" y="2256"/>
                <a:ext cx="152" cy="5"/>
              </a:xfrm>
              <a:prstGeom prst="rect">
                <a:avLst/>
              </a:prstGeom>
              <a:solidFill>
                <a:srgbClr val="5B5B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30" name="Rectangle 1258"/>
              <p:cNvSpPr>
                <a:spLocks noChangeArrowheads="1"/>
              </p:cNvSpPr>
              <p:nvPr/>
            </p:nvSpPr>
            <p:spPr bwMode="auto">
              <a:xfrm>
                <a:off x="2909" y="2261"/>
                <a:ext cx="152" cy="5"/>
              </a:xfrm>
              <a:prstGeom prst="rect">
                <a:avLst/>
              </a:prstGeom>
              <a:solidFill>
                <a:srgbClr val="5C5C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31" name="Rectangle 1259"/>
              <p:cNvSpPr>
                <a:spLocks noChangeArrowheads="1"/>
              </p:cNvSpPr>
              <p:nvPr/>
            </p:nvSpPr>
            <p:spPr bwMode="auto">
              <a:xfrm>
                <a:off x="2909" y="2266"/>
                <a:ext cx="152" cy="5"/>
              </a:xfrm>
              <a:prstGeom prst="rect">
                <a:avLst/>
              </a:prstGeom>
              <a:solidFill>
                <a:srgbClr val="5E5E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32" name="Rectangle 1260"/>
              <p:cNvSpPr>
                <a:spLocks noChangeArrowheads="1"/>
              </p:cNvSpPr>
              <p:nvPr/>
            </p:nvSpPr>
            <p:spPr bwMode="auto">
              <a:xfrm>
                <a:off x="2909" y="2271"/>
                <a:ext cx="152" cy="5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33" name="Rectangle 1261"/>
              <p:cNvSpPr>
                <a:spLocks noChangeArrowheads="1"/>
              </p:cNvSpPr>
              <p:nvPr/>
            </p:nvSpPr>
            <p:spPr bwMode="auto">
              <a:xfrm>
                <a:off x="2909" y="2276"/>
                <a:ext cx="152" cy="6"/>
              </a:xfrm>
              <a:prstGeom prst="rect">
                <a:avLst/>
              </a:prstGeom>
              <a:solidFill>
                <a:srgbClr val="6161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34" name="Rectangle 1262"/>
              <p:cNvSpPr>
                <a:spLocks noChangeArrowheads="1"/>
              </p:cNvSpPr>
              <p:nvPr/>
            </p:nvSpPr>
            <p:spPr bwMode="auto">
              <a:xfrm>
                <a:off x="2909" y="2282"/>
                <a:ext cx="152" cy="5"/>
              </a:xfrm>
              <a:prstGeom prst="rect">
                <a:avLst/>
              </a:prstGeom>
              <a:solidFill>
                <a:srgbClr val="6363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35" name="Rectangle 1263"/>
              <p:cNvSpPr>
                <a:spLocks noChangeArrowheads="1"/>
              </p:cNvSpPr>
              <p:nvPr/>
            </p:nvSpPr>
            <p:spPr bwMode="auto">
              <a:xfrm>
                <a:off x="2909" y="2287"/>
                <a:ext cx="152" cy="5"/>
              </a:xfrm>
              <a:prstGeom prst="rect">
                <a:avLst/>
              </a:prstGeom>
              <a:solidFill>
                <a:srgbClr val="6565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36" name="Rectangle 1264"/>
              <p:cNvSpPr>
                <a:spLocks noChangeArrowheads="1"/>
              </p:cNvSpPr>
              <p:nvPr/>
            </p:nvSpPr>
            <p:spPr bwMode="auto">
              <a:xfrm>
                <a:off x="2909" y="2292"/>
                <a:ext cx="152" cy="5"/>
              </a:xfrm>
              <a:prstGeom prst="rect">
                <a:avLst/>
              </a:prstGeom>
              <a:solidFill>
                <a:srgbClr val="6767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37" name="Rectangle 1265"/>
              <p:cNvSpPr>
                <a:spLocks noChangeArrowheads="1"/>
              </p:cNvSpPr>
              <p:nvPr/>
            </p:nvSpPr>
            <p:spPr bwMode="auto">
              <a:xfrm>
                <a:off x="2909" y="2297"/>
                <a:ext cx="152" cy="5"/>
              </a:xfrm>
              <a:prstGeom prst="rect">
                <a:avLst/>
              </a:prstGeom>
              <a:solidFill>
                <a:srgbClr val="6A6A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38" name="Rectangle 1266"/>
              <p:cNvSpPr>
                <a:spLocks noChangeArrowheads="1"/>
              </p:cNvSpPr>
              <p:nvPr/>
            </p:nvSpPr>
            <p:spPr bwMode="auto">
              <a:xfrm>
                <a:off x="2909" y="2302"/>
                <a:ext cx="152" cy="5"/>
              </a:xfrm>
              <a:prstGeom prst="rect">
                <a:avLst/>
              </a:prstGeom>
              <a:solidFill>
                <a:srgbClr val="6D6D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39" name="Rectangle 1267"/>
              <p:cNvSpPr>
                <a:spLocks noChangeArrowheads="1"/>
              </p:cNvSpPr>
              <p:nvPr/>
            </p:nvSpPr>
            <p:spPr bwMode="auto">
              <a:xfrm>
                <a:off x="2909" y="2307"/>
                <a:ext cx="152" cy="5"/>
              </a:xfrm>
              <a:prstGeom prst="rect">
                <a:avLst/>
              </a:prstGeom>
              <a:solidFill>
                <a:srgbClr val="7070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40" name="Rectangle 1268"/>
              <p:cNvSpPr>
                <a:spLocks noChangeArrowheads="1"/>
              </p:cNvSpPr>
              <p:nvPr/>
            </p:nvSpPr>
            <p:spPr bwMode="auto">
              <a:xfrm>
                <a:off x="2909" y="2312"/>
                <a:ext cx="152" cy="5"/>
              </a:xfrm>
              <a:prstGeom prst="rect">
                <a:avLst/>
              </a:prstGeom>
              <a:solidFill>
                <a:srgbClr val="7373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41" name="Rectangle 1269"/>
              <p:cNvSpPr>
                <a:spLocks noChangeArrowheads="1"/>
              </p:cNvSpPr>
              <p:nvPr/>
            </p:nvSpPr>
            <p:spPr bwMode="auto">
              <a:xfrm>
                <a:off x="2909" y="2317"/>
                <a:ext cx="152" cy="5"/>
              </a:xfrm>
              <a:prstGeom prst="rect">
                <a:avLst/>
              </a:prstGeom>
              <a:solidFill>
                <a:srgbClr val="7676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42" name="Rectangle 1270"/>
              <p:cNvSpPr>
                <a:spLocks noChangeArrowheads="1"/>
              </p:cNvSpPr>
              <p:nvPr/>
            </p:nvSpPr>
            <p:spPr bwMode="auto">
              <a:xfrm>
                <a:off x="2909" y="2322"/>
                <a:ext cx="152" cy="5"/>
              </a:xfrm>
              <a:prstGeom prst="rect">
                <a:avLst/>
              </a:prstGeom>
              <a:solidFill>
                <a:srgbClr val="7A7A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43" name="Rectangle 1271"/>
              <p:cNvSpPr>
                <a:spLocks noChangeArrowheads="1"/>
              </p:cNvSpPr>
              <p:nvPr/>
            </p:nvSpPr>
            <p:spPr bwMode="auto">
              <a:xfrm>
                <a:off x="2909" y="2327"/>
                <a:ext cx="152" cy="5"/>
              </a:xfrm>
              <a:prstGeom prst="rect">
                <a:avLst/>
              </a:prstGeom>
              <a:solidFill>
                <a:srgbClr val="7D7D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44" name="Rectangle 1272"/>
              <p:cNvSpPr>
                <a:spLocks noChangeArrowheads="1"/>
              </p:cNvSpPr>
              <p:nvPr/>
            </p:nvSpPr>
            <p:spPr bwMode="auto">
              <a:xfrm>
                <a:off x="2909" y="2332"/>
                <a:ext cx="152" cy="5"/>
              </a:xfrm>
              <a:prstGeom prst="rect">
                <a:avLst/>
              </a:prstGeom>
              <a:solidFill>
                <a:srgbClr val="8181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45" name="Rectangle 1273"/>
              <p:cNvSpPr>
                <a:spLocks noChangeArrowheads="1"/>
              </p:cNvSpPr>
              <p:nvPr/>
            </p:nvSpPr>
            <p:spPr bwMode="auto">
              <a:xfrm>
                <a:off x="2909" y="2337"/>
                <a:ext cx="152" cy="6"/>
              </a:xfrm>
              <a:prstGeom prst="rect">
                <a:avLst/>
              </a:prstGeom>
              <a:solidFill>
                <a:srgbClr val="8484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46" name="Rectangle 1274"/>
              <p:cNvSpPr>
                <a:spLocks noChangeArrowheads="1"/>
              </p:cNvSpPr>
              <p:nvPr/>
            </p:nvSpPr>
            <p:spPr bwMode="auto">
              <a:xfrm>
                <a:off x="2909" y="2343"/>
                <a:ext cx="152" cy="5"/>
              </a:xfrm>
              <a:prstGeom prst="rect">
                <a:avLst/>
              </a:prstGeom>
              <a:solidFill>
                <a:srgbClr val="8888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47" name="Rectangle 1275"/>
              <p:cNvSpPr>
                <a:spLocks noChangeArrowheads="1"/>
              </p:cNvSpPr>
              <p:nvPr/>
            </p:nvSpPr>
            <p:spPr bwMode="auto">
              <a:xfrm>
                <a:off x="2909" y="2348"/>
                <a:ext cx="152" cy="5"/>
              </a:xfrm>
              <a:prstGeom prst="rect">
                <a:avLst/>
              </a:prstGeom>
              <a:solidFill>
                <a:srgbClr val="8C8C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48" name="Rectangle 1276"/>
              <p:cNvSpPr>
                <a:spLocks noChangeArrowheads="1"/>
              </p:cNvSpPr>
              <p:nvPr/>
            </p:nvSpPr>
            <p:spPr bwMode="auto">
              <a:xfrm>
                <a:off x="2909" y="2353"/>
                <a:ext cx="152" cy="5"/>
              </a:xfrm>
              <a:prstGeom prst="rect">
                <a:avLst/>
              </a:prstGeom>
              <a:solidFill>
                <a:srgbClr val="9090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49" name="Rectangle 1277"/>
              <p:cNvSpPr>
                <a:spLocks noChangeArrowheads="1"/>
              </p:cNvSpPr>
              <p:nvPr/>
            </p:nvSpPr>
            <p:spPr bwMode="auto">
              <a:xfrm>
                <a:off x="2909" y="2358"/>
                <a:ext cx="152" cy="5"/>
              </a:xfrm>
              <a:prstGeom prst="rect">
                <a:avLst/>
              </a:prstGeom>
              <a:solidFill>
                <a:srgbClr val="94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50" name="Rectangle 1278"/>
              <p:cNvSpPr>
                <a:spLocks noChangeArrowheads="1"/>
              </p:cNvSpPr>
              <p:nvPr/>
            </p:nvSpPr>
            <p:spPr bwMode="auto">
              <a:xfrm>
                <a:off x="2909" y="2363"/>
                <a:ext cx="152" cy="5"/>
              </a:xfrm>
              <a:prstGeom prst="rect">
                <a:avLst/>
              </a:prstGeom>
              <a:solidFill>
                <a:srgbClr val="9797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51" name="Rectangle 1279"/>
              <p:cNvSpPr>
                <a:spLocks noChangeArrowheads="1"/>
              </p:cNvSpPr>
              <p:nvPr/>
            </p:nvSpPr>
            <p:spPr bwMode="auto">
              <a:xfrm>
                <a:off x="2909" y="2368"/>
                <a:ext cx="152" cy="5"/>
              </a:xfrm>
              <a:prstGeom prst="rect">
                <a:avLst/>
              </a:prstGeom>
              <a:solidFill>
                <a:srgbClr val="9A9A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52" name="Rectangle 1280"/>
              <p:cNvSpPr>
                <a:spLocks noChangeArrowheads="1"/>
              </p:cNvSpPr>
              <p:nvPr/>
            </p:nvSpPr>
            <p:spPr bwMode="auto">
              <a:xfrm>
                <a:off x="2909" y="2373"/>
                <a:ext cx="152" cy="5"/>
              </a:xfrm>
              <a:prstGeom prst="rect">
                <a:avLst/>
              </a:prstGeom>
              <a:solidFill>
                <a:srgbClr val="9D9D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53" name="Rectangle 1281"/>
              <p:cNvSpPr>
                <a:spLocks noChangeArrowheads="1"/>
              </p:cNvSpPr>
              <p:nvPr/>
            </p:nvSpPr>
            <p:spPr bwMode="auto">
              <a:xfrm>
                <a:off x="2909" y="2378"/>
                <a:ext cx="152" cy="5"/>
              </a:xfrm>
              <a:prstGeom prst="rect">
                <a:avLst/>
              </a:prstGeom>
              <a:solidFill>
                <a:srgbClr val="A1A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54" name="Rectangle 1282"/>
              <p:cNvSpPr>
                <a:spLocks noChangeArrowheads="1"/>
              </p:cNvSpPr>
              <p:nvPr/>
            </p:nvSpPr>
            <p:spPr bwMode="auto">
              <a:xfrm>
                <a:off x="2909" y="2383"/>
                <a:ext cx="152" cy="5"/>
              </a:xfrm>
              <a:prstGeom prst="rect">
                <a:avLst/>
              </a:prstGeom>
              <a:solidFill>
                <a:srgbClr val="A4A4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55" name="Rectangle 1283"/>
              <p:cNvSpPr>
                <a:spLocks noChangeArrowheads="1"/>
              </p:cNvSpPr>
              <p:nvPr/>
            </p:nvSpPr>
            <p:spPr bwMode="auto">
              <a:xfrm>
                <a:off x="2909" y="2388"/>
                <a:ext cx="152" cy="5"/>
              </a:xfrm>
              <a:prstGeom prst="rect">
                <a:avLst/>
              </a:prstGeom>
              <a:solidFill>
                <a:srgbClr val="A7A7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56" name="Rectangle 1284"/>
              <p:cNvSpPr>
                <a:spLocks noChangeArrowheads="1"/>
              </p:cNvSpPr>
              <p:nvPr/>
            </p:nvSpPr>
            <p:spPr bwMode="auto">
              <a:xfrm>
                <a:off x="2909" y="2393"/>
                <a:ext cx="152" cy="5"/>
              </a:xfrm>
              <a:prstGeom prst="rect">
                <a:avLst/>
              </a:prstGeom>
              <a:solidFill>
                <a:srgbClr val="AAAA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57" name="Rectangle 1285"/>
              <p:cNvSpPr>
                <a:spLocks noChangeArrowheads="1"/>
              </p:cNvSpPr>
              <p:nvPr/>
            </p:nvSpPr>
            <p:spPr bwMode="auto">
              <a:xfrm>
                <a:off x="2909" y="2398"/>
                <a:ext cx="152" cy="6"/>
              </a:xfrm>
              <a:prstGeom prst="rect">
                <a:avLst/>
              </a:prstGeom>
              <a:solidFill>
                <a:srgbClr val="ACAC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58" name="Rectangle 1286"/>
              <p:cNvSpPr>
                <a:spLocks noChangeArrowheads="1"/>
              </p:cNvSpPr>
              <p:nvPr/>
            </p:nvSpPr>
            <p:spPr bwMode="auto">
              <a:xfrm>
                <a:off x="2909" y="2404"/>
                <a:ext cx="152" cy="5"/>
              </a:xfrm>
              <a:prstGeom prst="rect">
                <a:avLst/>
              </a:prstGeom>
              <a:solidFill>
                <a:srgbClr val="AFA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59" name="Rectangle 1287"/>
              <p:cNvSpPr>
                <a:spLocks noChangeArrowheads="1"/>
              </p:cNvSpPr>
              <p:nvPr/>
            </p:nvSpPr>
            <p:spPr bwMode="auto">
              <a:xfrm>
                <a:off x="2909" y="2409"/>
                <a:ext cx="152" cy="5"/>
              </a:xfrm>
              <a:prstGeom prst="rect">
                <a:avLst/>
              </a:prstGeom>
              <a:solidFill>
                <a:srgbClr val="B1B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60" name="Rectangle 1288"/>
              <p:cNvSpPr>
                <a:spLocks noChangeArrowheads="1"/>
              </p:cNvSpPr>
              <p:nvPr/>
            </p:nvSpPr>
            <p:spPr bwMode="auto">
              <a:xfrm>
                <a:off x="2909" y="2414"/>
                <a:ext cx="152" cy="5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61" name="Rectangle 1289"/>
              <p:cNvSpPr>
                <a:spLocks noChangeArrowheads="1"/>
              </p:cNvSpPr>
              <p:nvPr/>
            </p:nvSpPr>
            <p:spPr bwMode="auto">
              <a:xfrm>
                <a:off x="2909" y="2419"/>
                <a:ext cx="152" cy="5"/>
              </a:xfrm>
              <a:prstGeom prst="rect">
                <a:avLst/>
              </a:prstGeom>
              <a:solidFill>
                <a:srgbClr val="B5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62" name="Rectangle 1290"/>
              <p:cNvSpPr>
                <a:spLocks noChangeArrowheads="1"/>
              </p:cNvSpPr>
              <p:nvPr/>
            </p:nvSpPr>
            <p:spPr bwMode="auto">
              <a:xfrm>
                <a:off x="2909" y="2424"/>
                <a:ext cx="152" cy="5"/>
              </a:xfrm>
              <a:prstGeom prst="rect">
                <a:avLst/>
              </a:prstGeom>
              <a:solidFill>
                <a:srgbClr val="B6B6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63" name="Rectangle 1291"/>
              <p:cNvSpPr>
                <a:spLocks noChangeArrowheads="1"/>
              </p:cNvSpPr>
              <p:nvPr/>
            </p:nvSpPr>
            <p:spPr bwMode="auto">
              <a:xfrm>
                <a:off x="2909" y="2429"/>
                <a:ext cx="152" cy="5"/>
              </a:xfrm>
              <a:prstGeom prst="rect">
                <a:avLst/>
              </a:prstGeom>
              <a:solidFill>
                <a:srgbClr val="B8B8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64" name="Rectangle 1292"/>
              <p:cNvSpPr>
                <a:spLocks noChangeArrowheads="1"/>
              </p:cNvSpPr>
              <p:nvPr/>
            </p:nvSpPr>
            <p:spPr bwMode="auto">
              <a:xfrm>
                <a:off x="2909" y="2434"/>
                <a:ext cx="152" cy="5"/>
              </a:xfrm>
              <a:prstGeom prst="rect">
                <a:avLst/>
              </a:prstGeom>
              <a:solidFill>
                <a:srgbClr val="B9B9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65" name="Rectangle 1293"/>
              <p:cNvSpPr>
                <a:spLocks noChangeArrowheads="1"/>
              </p:cNvSpPr>
              <p:nvPr/>
            </p:nvSpPr>
            <p:spPr bwMode="auto">
              <a:xfrm>
                <a:off x="2909" y="2439"/>
                <a:ext cx="152" cy="5"/>
              </a:xfrm>
              <a:prstGeom prst="rect">
                <a:avLst/>
              </a:prstGeom>
              <a:solidFill>
                <a:srgbClr val="BAB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66" name="Rectangle 1294"/>
              <p:cNvSpPr>
                <a:spLocks noChangeArrowheads="1"/>
              </p:cNvSpPr>
              <p:nvPr/>
            </p:nvSpPr>
            <p:spPr bwMode="auto">
              <a:xfrm>
                <a:off x="2909" y="2444"/>
                <a:ext cx="152" cy="5"/>
              </a:xfrm>
              <a:prstGeom prst="rect">
                <a:avLst/>
              </a:pr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67" name="Rectangle 1295"/>
              <p:cNvSpPr>
                <a:spLocks noChangeArrowheads="1"/>
              </p:cNvSpPr>
              <p:nvPr/>
            </p:nvSpPr>
            <p:spPr bwMode="auto">
              <a:xfrm>
                <a:off x="2909" y="2449"/>
                <a:ext cx="152" cy="5"/>
              </a:xfrm>
              <a:prstGeom prst="rect">
                <a:avLst/>
              </a:prstGeom>
              <a:solidFill>
                <a:srgbClr val="BCBC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68" name="Rectangle 1296"/>
              <p:cNvSpPr>
                <a:spLocks noChangeArrowheads="1"/>
              </p:cNvSpPr>
              <p:nvPr/>
            </p:nvSpPr>
            <p:spPr bwMode="auto">
              <a:xfrm>
                <a:off x="2909" y="2454"/>
                <a:ext cx="152" cy="5"/>
              </a:xfrm>
              <a:prstGeom prst="rect">
                <a:avLst/>
              </a:prstGeom>
              <a:solidFill>
                <a:srgbClr val="BDBD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69" name="Rectangle 1297"/>
              <p:cNvSpPr>
                <a:spLocks noChangeArrowheads="1"/>
              </p:cNvSpPr>
              <p:nvPr/>
            </p:nvSpPr>
            <p:spPr bwMode="auto">
              <a:xfrm>
                <a:off x="2909" y="2459"/>
                <a:ext cx="152" cy="6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70" name="Rectangle 1298"/>
              <p:cNvSpPr>
                <a:spLocks noChangeArrowheads="1"/>
              </p:cNvSpPr>
              <p:nvPr/>
            </p:nvSpPr>
            <p:spPr bwMode="auto">
              <a:xfrm>
                <a:off x="2909" y="2465"/>
                <a:ext cx="152" cy="5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71" name="Rectangle 1299"/>
              <p:cNvSpPr>
                <a:spLocks noChangeArrowheads="1"/>
              </p:cNvSpPr>
              <p:nvPr/>
            </p:nvSpPr>
            <p:spPr bwMode="auto">
              <a:xfrm>
                <a:off x="2909" y="2470"/>
                <a:ext cx="152" cy="5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72" name="Rectangle 1300"/>
              <p:cNvSpPr>
                <a:spLocks noChangeArrowheads="1"/>
              </p:cNvSpPr>
              <p:nvPr/>
            </p:nvSpPr>
            <p:spPr bwMode="auto">
              <a:xfrm>
                <a:off x="2909" y="2475"/>
                <a:ext cx="152" cy="5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73" name="Rectangle 1301"/>
              <p:cNvSpPr>
                <a:spLocks noChangeArrowheads="1"/>
              </p:cNvSpPr>
              <p:nvPr/>
            </p:nvSpPr>
            <p:spPr bwMode="auto">
              <a:xfrm>
                <a:off x="2909" y="2480"/>
                <a:ext cx="152" cy="5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74" name="Rectangle 1302"/>
              <p:cNvSpPr>
                <a:spLocks noChangeArrowheads="1"/>
              </p:cNvSpPr>
              <p:nvPr/>
            </p:nvSpPr>
            <p:spPr bwMode="auto">
              <a:xfrm>
                <a:off x="2909" y="2485"/>
                <a:ext cx="152" cy="5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75" name="Rectangle 1303"/>
              <p:cNvSpPr>
                <a:spLocks noChangeArrowheads="1"/>
              </p:cNvSpPr>
              <p:nvPr/>
            </p:nvSpPr>
            <p:spPr bwMode="auto">
              <a:xfrm>
                <a:off x="2909" y="2490"/>
                <a:ext cx="152" cy="5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76" name="Rectangle 1304"/>
              <p:cNvSpPr>
                <a:spLocks noChangeArrowheads="1"/>
              </p:cNvSpPr>
              <p:nvPr/>
            </p:nvSpPr>
            <p:spPr bwMode="auto">
              <a:xfrm>
                <a:off x="2909" y="2495"/>
                <a:ext cx="152" cy="5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77" name="Rectangle 1305"/>
              <p:cNvSpPr>
                <a:spLocks noChangeArrowheads="1"/>
              </p:cNvSpPr>
              <p:nvPr/>
            </p:nvSpPr>
            <p:spPr bwMode="auto">
              <a:xfrm>
                <a:off x="2909" y="2500"/>
                <a:ext cx="152" cy="5"/>
              </a:xfrm>
              <a:prstGeom prst="rect">
                <a:avLst/>
              </a:prstGeom>
              <a:solidFill>
                <a:srgbClr val="BDBD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78" name="Rectangle 1306"/>
              <p:cNvSpPr>
                <a:spLocks noChangeArrowheads="1"/>
              </p:cNvSpPr>
              <p:nvPr/>
            </p:nvSpPr>
            <p:spPr bwMode="auto">
              <a:xfrm>
                <a:off x="2909" y="2505"/>
                <a:ext cx="152" cy="5"/>
              </a:xfrm>
              <a:prstGeom prst="rect">
                <a:avLst/>
              </a:prstGeom>
              <a:solidFill>
                <a:srgbClr val="BCBC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79" name="Rectangle 1307"/>
              <p:cNvSpPr>
                <a:spLocks noChangeArrowheads="1"/>
              </p:cNvSpPr>
              <p:nvPr/>
            </p:nvSpPr>
            <p:spPr bwMode="auto">
              <a:xfrm>
                <a:off x="2909" y="2510"/>
                <a:ext cx="152" cy="5"/>
              </a:xfrm>
              <a:prstGeom prst="rect">
                <a:avLst/>
              </a:pr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80" name="Rectangle 1308"/>
              <p:cNvSpPr>
                <a:spLocks noChangeArrowheads="1"/>
              </p:cNvSpPr>
              <p:nvPr/>
            </p:nvSpPr>
            <p:spPr bwMode="auto">
              <a:xfrm>
                <a:off x="2909" y="2515"/>
                <a:ext cx="152" cy="5"/>
              </a:xfrm>
              <a:prstGeom prst="rect">
                <a:avLst/>
              </a:prstGeom>
              <a:solidFill>
                <a:srgbClr val="BAB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81" name="Rectangle 1309"/>
              <p:cNvSpPr>
                <a:spLocks noChangeArrowheads="1"/>
              </p:cNvSpPr>
              <p:nvPr/>
            </p:nvSpPr>
            <p:spPr bwMode="auto">
              <a:xfrm>
                <a:off x="2909" y="2520"/>
                <a:ext cx="152" cy="5"/>
              </a:xfrm>
              <a:prstGeom prst="rect">
                <a:avLst/>
              </a:prstGeom>
              <a:solidFill>
                <a:srgbClr val="B9B9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82" name="Rectangle 1310"/>
              <p:cNvSpPr>
                <a:spLocks noChangeArrowheads="1"/>
              </p:cNvSpPr>
              <p:nvPr/>
            </p:nvSpPr>
            <p:spPr bwMode="auto">
              <a:xfrm>
                <a:off x="2909" y="2525"/>
                <a:ext cx="152" cy="6"/>
              </a:xfrm>
              <a:prstGeom prst="rect">
                <a:avLst/>
              </a:prstGeom>
              <a:solidFill>
                <a:srgbClr val="B8B8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83" name="Rectangle 1311"/>
              <p:cNvSpPr>
                <a:spLocks noChangeArrowheads="1"/>
              </p:cNvSpPr>
              <p:nvPr/>
            </p:nvSpPr>
            <p:spPr bwMode="auto">
              <a:xfrm>
                <a:off x="2909" y="2531"/>
                <a:ext cx="152" cy="5"/>
              </a:xfrm>
              <a:prstGeom prst="rect">
                <a:avLst/>
              </a:prstGeom>
              <a:solidFill>
                <a:srgbClr val="B6B6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84" name="Rectangle 1312"/>
              <p:cNvSpPr>
                <a:spLocks noChangeArrowheads="1"/>
              </p:cNvSpPr>
              <p:nvPr/>
            </p:nvSpPr>
            <p:spPr bwMode="auto">
              <a:xfrm>
                <a:off x="2909" y="2536"/>
                <a:ext cx="152" cy="5"/>
              </a:xfrm>
              <a:prstGeom prst="rect">
                <a:avLst/>
              </a:prstGeom>
              <a:solidFill>
                <a:srgbClr val="B4B4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85" name="Rectangle 1313"/>
              <p:cNvSpPr>
                <a:spLocks noChangeArrowheads="1"/>
              </p:cNvSpPr>
              <p:nvPr/>
            </p:nvSpPr>
            <p:spPr bwMode="auto">
              <a:xfrm>
                <a:off x="2909" y="2541"/>
                <a:ext cx="152" cy="5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86" name="Rectangle 1314"/>
              <p:cNvSpPr>
                <a:spLocks noChangeArrowheads="1"/>
              </p:cNvSpPr>
              <p:nvPr/>
            </p:nvSpPr>
            <p:spPr bwMode="auto">
              <a:xfrm>
                <a:off x="2909" y="2546"/>
                <a:ext cx="152" cy="5"/>
              </a:xfrm>
              <a:prstGeom prst="rect">
                <a:avLst/>
              </a:prstGeom>
              <a:solidFill>
                <a:srgbClr val="B1B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87" name="Rectangle 1315"/>
              <p:cNvSpPr>
                <a:spLocks noChangeArrowheads="1"/>
              </p:cNvSpPr>
              <p:nvPr/>
            </p:nvSpPr>
            <p:spPr bwMode="auto">
              <a:xfrm>
                <a:off x="2909" y="2551"/>
                <a:ext cx="152" cy="5"/>
              </a:xfrm>
              <a:prstGeom prst="rect">
                <a:avLst/>
              </a:prstGeom>
              <a:solidFill>
                <a:srgbClr val="AFA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88" name="Rectangle 1316"/>
              <p:cNvSpPr>
                <a:spLocks noChangeArrowheads="1"/>
              </p:cNvSpPr>
              <p:nvPr/>
            </p:nvSpPr>
            <p:spPr bwMode="auto">
              <a:xfrm>
                <a:off x="2909" y="2556"/>
                <a:ext cx="152" cy="5"/>
              </a:xfrm>
              <a:prstGeom prst="rect">
                <a:avLst/>
              </a:prstGeom>
              <a:solidFill>
                <a:srgbClr val="ACAC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89" name="Rectangle 1317"/>
              <p:cNvSpPr>
                <a:spLocks noChangeArrowheads="1"/>
              </p:cNvSpPr>
              <p:nvPr/>
            </p:nvSpPr>
            <p:spPr bwMode="auto">
              <a:xfrm>
                <a:off x="2909" y="2561"/>
                <a:ext cx="152" cy="5"/>
              </a:xfrm>
              <a:prstGeom prst="rect">
                <a:avLst/>
              </a:prstGeom>
              <a:solidFill>
                <a:srgbClr val="AAAA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90" name="Rectangle 1318"/>
              <p:cNvSpPr>
                <a:spLocks noChangeArrowheads="1"/>
              </p:cNvSpPr>
              <p:nvPr/>
            </p:nvSpPr>
            <p:spPr bwMode="auto">
              <a:xfrm>
                <a:off x="2909" y="2566"/>
                <a:ext cx="152" cy="5"/>
              </a:xfrm>
              <a:prstGeom prst="rect">
                <a:avLst/>
              </a:prstGeom>
              <a:solidFill>
                <a:srgbClr val="A7A7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91" name="Rectangle 1319"/>
              <p:cNvSpPr>
                <a:spLocks noChangeArrowheads="1"/>
              </p:cNvSpPr>
              <p:nvPr/>
            </p:nvSpPr>
            <p:spPr bwMode="auto">
              <a:xfrm>
                <a:off x="2909" y="2571"/>
                <a:ext cx="152" cy="5"/>
              </a:xfrm>
              <a:prstGeom prst="rect">
                <a:avLst/>
              </a:prstGeom>
              <a:solidFill>
                <a:srgbClr val="A4A4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92" name="Rectangle 1320"/>
              <p:cNvSpPr>
                <a:spLocks noChangeArrowheads="1"/>
              </p:cNvSpPr>
              <p:nvPr/>
            </p:nvSpPr>
            <p:spPr bwMode="auto">
              <a:xfrm>
                <a:off x="2909" y="2576"/>
                <a:ext cx="152" cy="5"/>
              </a:xfrm>
              <a:prstGeom prst="rect">
                <a:avLst/>
              </a:prstGeom>
              <a:solidFill>
                <a:srgbClr val="A1A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93" name="Rectangle 1321"/>
              <p:cNvSpPr>
                <a:spLocks noChangeArrowheads="1"/>
              </p:cNvSpPr>
              <p:nvPr/>
            </p:nvSpPr>
            <p:spPr bwMode="auto">
              <a:xfrm>
                <a:off x="2909" y="2581"/>
                <a:ext cx="152" cy="5"/>
              </a:xfrm>
              <a:prstGeom prst="rect">
                <a:avLst/>
              </a:prstGeom>
              <a:solidFill>
                <a:srgbClr val="9D9D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94" name="Rectangle 1322"/>
              <p:cNvSpPr>
                <a:spLocks noChangeArrowheads="1"/>
              </p:cNvSpPr>
              <p:nvPr/>
            </p:nvSpPr>
            <p:spPr bwMode="auto">
              <a:xfrm>
                <a:off x="2909" y="2586"/>
                <a:ext cx="152" cy="6"/>
              </a:xfrm>
              <a:prstGeom prst="rect">
                <a:avLst/>
              </a:prstGeom>
              <a:solidFill>
                <a:srgbClr val="9A9A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95" name="Rectangle 1323"/>
              <p:cNvSpPr>
                <a:spLocks noChangeArrowheads="1"/>
              </p:cNvSpPr>
              <p:nvPr/>
            </p:nvSpPr>
            <p:spPr bwMode="auto">
              <a:xfrm>
                <a:off x="2909" y="2592"/>
                <a:ext cx="152" cy="5"/>
              </a:xfrm>
              <a:prstGeom prst="rect">
                <a:avLst/>
              </a:prstGeom>
              <a:solidFill>
                <a:srgbClr val="9797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96" name="Rectangle 1324"/>
              <p:cNvSpPr>
                <a:spLocks noChangeArrowheads="1"/>
              </p:cNvSpPr>
              <p:nvPr/>
            </p:nvSpPr>
            <p:spPr bwMode="auto">
              <a:xfrm>
                <a:off x="2909" y="2597"/>
                <a:ext cx="152" cy="5"/>
              </a:xfrm>
              <a:prstGeom prst="rect">
                <a:avLst/>
              </a:prstGeom>
              <a:solidFill>
                <a:srgbClr val="94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97" name="Rectangle 1325"/>
              <p:cNvSpPr>
                <a:spLocks noChangeArrowheads="1"/>
              </p:cNvSpPr>
              <p:nvPr/>
            </p:nvSpPr>
            <p:spPr bwMode="auto">
              <a:xfrm>
                <a:off x="2909" y="2602"/>
                <a:ext cx="152" cy="5"/>
              </a:xfrm>
              <a:prstGeom prst="rect">
                <a:avLst/>
              </a:prstGeom>
              <a:solidFill>
                <a:srgbClr val="9090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98" name="Rectangle 1326"/>
              <p:cNvSpPr>
                <a:spLocks noChangeArrowheads="1"/>
              </p:cNvSpPr>
              <p:nvPr/>
            </p:nvSpPr>
            <p:spPr bwMode="auto">
              <a:xfrm>
                <a:off x="2909" y="2607"/>
                <a:ext cx="152" cy="5"/>
              </a:xfrm>
              <a:prstGeom prst="rect">
                <a:avLst/>
              </a:prstGeom>
              <a:solidFill>
                <a:srgbClr val="8C8C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99" name="Rectangle 1327"/>
              <p:cNvSpPr>
                <a:spLocks noChangeArrowheads="1"/>
              </p:cNvSpPr>
              <p:nvPr/>
            </p:nvSpPr>
            <p:spPr bwMode="auto">
              <a:xfrm>
                <a:off x="2909" y="2612"/>
                <a:ext cx="152" cy="5"/>
              </a:xfrm>
              <a:prstGeom prst="rect">
                <a:avLst/>
              </a:prstGeom>
              <a:solidFill>
                <a:srgbClr val="8888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00" name="Rectangle 1328"/>
              <p:cNvSpPr>
                <a:spLocks noChangeArrowheads="1"/>
              </p:cNvSpPr>
              <p:nvPr/>
            </p:nvSpPr>
            <p:spPr bwMode="auto">
              <a:xfrm>
                <a:off x="2909" y="2617"/>
                <a:ext cx="152" cy="5"/>
              </a:xfrm>
              <a:prstGeom prst="rect">
                <a:avLst/>
              </a:prstGeom>
              <a:solidFill>
                <a:srgbClr val="8484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01" name="Rectangle 1329"/>
              <p:cNvSpPr>
                <a:spLocks noChangeArrowheads="1"/>
              </p:cNvSpPr>
              <p:nvPr/>
            </p:nvSpPr>
            <p:spPr bwMode="auto">
              <a:xfrm>
                <a:off x="2909" y="2622"/>
                <a:ext cx="152" cy="5"/>
              </a:xfrm>
              <a:prstGeom prst="rect">
                <a:avLst/>
              </a:prstGeom>
              <a:solidFill>
                <a:srgbClr val="8181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02" name="Rectangle 1330"/>
              <p:cNvSpPr>
                <a:spLocks noChangeArrowheads="1"/>
              </p:cNvSpPr>
              <p:nvPr/>
            </p:nvSpPr>
            <p:spPr bwMode="auto">
              <a:xfrm>
                <a:off x="2909" y="2627"/>
                <a:ext cx="152" cy="5"/>
              </a:xfrm>
              <a:prstGeom prst="rect">
                <a:avLst/>
              </a:prstGeom>
              <a:solidFill>
                <a:srgbClr val="7D7D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03" name="Rectangle 1331"/>
              <p:cNvSpPr>
                <a:spLocks noChangeArrowheads="1"/>
              </p:cNvSpPr>
              <p:nvPr/>
            </p:nvSpPr>
            <p:spPr bwMode="auto">
              <a:xfrm>
                <a:off x="2909" y="2632"/>
                <a:ext cx="152" cy="5"/>
              </a:xfrm>
              <a:prstGeom prst="rect">
                <a:avLst/>
              </a:prstGeom>
              <a:solidFill>
                <a:srgbClr val="7A7A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04" name="Rectangle 1332"/>
              <p:cNvSpPr>
                <a:spLocks noChangeArrowheads="1"/>
              </p:cNvSpPr>
              <p:nvPr/>
            </p:nvSpPr>
            <p:spPr bwMode="auto">
              <a:xfrm>
                <a:off x="2909" y="2637"/>
                <a:ext cx="152" cy="5"/>
              </a:xfrm>
              <a:prstGeom prst="rect">
                <a:avLst/>
              </a:prstGeom>
              <a:solidFill>
                <a:srgbClr val="7676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05" name="Rectangle 1333"/>
              <p:cNvSpPr>
                <a:spLocks noChangeArrowheads="1"/>
              </p:cNvSpPr>
              <p:nvPr/>
            </p:nvSpPr>
            <p:spPr bwMode="auto">
              <a:xfrm>
                <a:off x="2909" y="2642"/>
                <a:ext cx="152" cy="5"/>
              </a:xfrm>
              <a:prstGeom prst="rect">
                <a:avLst/>
              </a:prstGeom>
              <a:solidFill>
                <a:srgbClr val="7373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06" name="Rectangle 1334"/>
              <p:cNvSpPr>
                <a:spLocks noChangeArrowheads="1"/>
              </p:cNvSpPr>
              <p:nvPr/>
            </p:nvSpPr>
            <p:spPr bwMode="auto">
              <a:xfrm>
                <a:off x="2909" y="2647"/>
                <a:ext cx="152" cy="6"/>
              </a:xfrm>
              <a:prstGeom prst="rect">
                <a:avLst/>
              </a:prstGeom>
              <a:solidFill>
                <a:srgbClr val="7070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07" name="Rectangle 1335"/>
              <p:cNvSpPr>
                <a:spLocks noChangeArrowheads="1"/>
              </p:cNvSpPr>
              <p:nvPr/>
            </p:nvSpPr>
            <p:spPr bwMode="auto">
              <a:xfrm>
                <a:off x="2909" y="2653"/>
                <a:ext cx="152" cy="5"/>
              </a:xfrm>
              <a:prstGeom prst="rect">
                <a:avLst/>
              </a:prstGeom>
              <a:solidFill>
                <a:srgbClr val="6D6D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08" name="Rectangle 1336"/>
              <p:cNvSpPr>
                <a:spLocks noChangeArrowheads="1"/>
              </p:cNvSpPr>
              <p:nvPr/>
            </p:nvSpPr>
            <p:spPr bwMode="auto">
              <a:xfrm>
                <a:off x="2909" y="2658"/>
                <a:ext cx="152" cy="5"/>
              </a:xfrm>
              <a:prstGeom prst="rect">
                <a:avLst/>
              </a:prstGeom>
              <a:solidFill>
                <a:srgbClr val="6A6A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09" name="Rectangle 1337"/>
              <p:cNvSpPr>
                <a:spLocks noChangeArrowheads="1"/>
              </p:cNvSpPr>
              <p:nvPr/>
            </p:nvSpPr>
            <p:spPr bwMode="auto">
              <a:xfrm>
                <a:off x="2909" y="2663"/>
                <a:ext cx="152" cy="5"/>
              </a:xfrm>
              <a:prstGeom prst="rect">
                <a:avLst/>
              </a:prstGeom>
              <a:solidFill>
                <a:srgbClr val="6767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10" name="Rectangle 1338"/>
              <p:cNvSpPr>
                <a:spLocks noChangeArrowheads="1"/>
              </p:cNvSpPr>
              <p:nvPr/>
            </p:nvSpPr>
            <p:spPr bwMode="auto">
              <a:xfrm>
                <a:off x="2909" y="2668"/>
                <a:ext cx="152" cy="5"/>
              </a:xfrm>
              <a:prstGeom prst="rect">
                <a:avLst/>
              </a:prstGeom>
              <a:solidFill>
                <a:srgbClr val="6565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11" name="Rectangle 1339"/>
              <p:cNvSpPr>
                <a:spLocks noChangeArrowheads="1"/>
              </p:cNvSpPr>
              <p:nvPr/>
            </p:nvSpPr>
            <p:spPr bwMode="auto">
              <a:xfrm>
                <a:off x="2909" y="2673"/>
                <a:ext cx="152" cy="5"/>
              </a:xfrm>
              <a:prstGeom prst="rect">
                <a:avLst/>
              </a:prstGeom>
              <a:solidFill>
                <a:srgbClr val="6363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12" name="Rectangle 1340"/>
              <p:cNvSpPr>
                <a:spLocks noChangeArrowheads="1"/>
              </p:cNvSpPr>
              <p:nvPr/>
            </p:nvSpPr>
            <p:spPr bwMode="auto">
              <a:xfrm>
                <a:off x="2909" y="2678"/>
                <a:ext cx="152" cy="5"/>
              </a:xfrm>
              <a:prstGeom prst="rect">
                <a:avLst/>
              </a:prstGeom>
              <a:solidFill>
                <a:srgbClr val="6161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13" name="Rectangle 1341"/>
              <p:cNvSpPr>
                <a:spLocks noChangeArrowheads="1"/>
              </p:cNvSpPr>
              <p:nvPr/>
            </p:nvSpPr>
            <p:spPr bwMode="auto">
              <a:xfrm>
                <a:off x="2909" y="2683"/>
                <a:ext cx="152" cy="5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14" name="Rectangle 1342"/>
              <p:cNvSpPr>
                <a:spLocks noChangeArrowheads="1"/>
              </p:cNvSpPr>
              <p:nvPr/>
            </p:nvSpPr>
            <p:spPr bwMode="auto">
              <a:xfrm>
                <a:off x="2909" y="2688"/>
                <a:ext cx="152" cy="5"/>
              </a:xfrm>
              <a:prstGeom prst="rect">
                <a:avLst/>
              </a:prstGeom>
              <a:solidFill>
                <a:srgbClr val="5E5E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15" name="Rectangle 1343"/>
              <p:cNvSpPr>
                <a:spLocks noChangeArrowheads="1"/>
              </p:cNvSpPr>
              <p:nvPr/>
            </p:nvSpPr>
            <p:spPr bwMode="auto">
              <a:xfrm>
                <a:off x="2909" y="2693"/>
                <a:ext cx="152" cy="5"/>
              </a:xfrm>
              <a:prstGeom prst="rect">
                <a:avLst/>
              </a:prstGeom>
              <a:solidFill>
                <a:srgbClr val="5C5C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16" name="Rectangle 1344"/>
              <p:cNvSpPr>
                <a:spLocks noChangeArrowheads="1"/>
              </p:cNvSpPr>
              <p:nvPr/>
            </p:nvSpPr>
            <p:spPr bwMode="auto">
              <a:xfrm>
                <a:off x="2909" y="2698"/>
                <a:ext cx="152" cy="5"/>
              </a:xfrm>
              <a:prstGeom prst="rect">
                <a:avLst/>
              </a:prstGeom>
              <a:solidFill>
                <a:srgbClr val="5B5B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17" name="Rectangle 1345"/>
              <p:cNvSpPr>
                <a:spLocks noChangeArrowheads="1"/>
              </p:cNvSpPr>
              <p:nvPr/>
            </p:nvSpPr>
            <p:spPr bwMode="auto">
              <a:xfrm>
                <a:off x="2909" y="2703"/>
                <a:ext cx="152" cy="5"/>
              </a:xfrm>
              <a:prstGeom prst="rect">
                <a:avLst/>
              </a:prstGeom>
              <a:solidFill>
                <a:srgbClr val="5A5A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18" name="Rectangle 1346"/>
              <p:cNvSpPr>
                <a:spLocks noChangeArrowheads="1"/>
              </p:cNvSpPr>
              <p:nvPr/>
            </p:nvSpPr>
            <p:spPr bwMode="auto">
              <a:xfrm>
                <a:off x="2909" y="2708"/>
                <a:ext cx="152" cy="6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526" name="Rectangle 1347"/>
            <p:cNvSpPr>
              <a:spLocks noChangeArrowheads="1"/>
            </p:cNvSpPr>
            <p:nvPr/>
          </p:nvSpPr>
          <p:spPr bwMode="auto">
            <a:xfrm>
              <a:off x="2909" y="2246"/>
              <a:ext cx="152" cy="46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19" name="Group 1348"/>
          <p:cNvGrpSpPr>
            <a:grpSpLocks/>
          </p:cNvGrpSpPr>
          <p:nvPr/>
        </p:nvGrpSpPr>
        <p:grpSpPr bwMode="auto">
          <a:xfrm>
            <a:off x="5524239" y="4014564"/>
            <a:ext cx="612775" cy="338137"/>
            <a:chOff x="1775" y="2373"/>
            <a:chExt cx="386" cy="213"/>
          </a:xfrm>
        </p:grpSpPr>
        <p:grpSp>
          <p:nvGrpSpPr>
            <p:cNvPr id="2620" name="Group 1349"/>
            <p:cNvGrpSpPr>
              <a:grpSpLocks/>
            </p:cNvGrpSpPr>
            <p:nvPr/>
          </p:nvGrpSpPr>
          <p:grpSpPr bwMode="auto">
            <a:xfrm>
              <a:off x="1775" y="2373"/>
              <a:ext cx="386" cy="213"/>
              <a:chOff x="1775" y="2373"/>
              <a:chExt cx="386" cy="213"/>
            </a:xfrm>
          </p:grpSpPr>
          <p:sp>
            <p:nvSpPr>
              <p:cNvPr id="2622" name="Rectangle 1350"/>
              <p:cNvSpPr>
                <a:spLocks noChangeArrowheads="1"/>
              </p:cNvSpPr>
              <p:nvPr/>
            </p:nvSpPr>
            <p:spPr bwMode="auto">
              <a:xfrm>
                <a:off x="1775" y="2373"/>
                <a:ext cx="386" cy="213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23" name="Rectangle 1351"/>
              <p:cNvSpPr>
                <a:spLocks noChangeArrowheads="1"/>
              </p:cNvSpPr>
              <p:nvPr/>
            </p:nvSpPr>
            <p:spPr bwMode="auto">
              <a:xfrm>
                <a:off x="1775" y="2373"/>
                <a:ext cx="386" cy="213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24" name="Rectangle 1352"/>
              <p:cNvSpPr>
                <a:spLocks noChangeArrowheads="1"/>
              </p:cNvSpPr>
              <p:nvPr/>
            </p:nvSpPr>
            <p:spPr bwMode="auto">
              <a:xfrm>
                <a:off x="1775" y="2373"/>
                <a:ext cx="386" cy="213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621" name="Rectangle 1353"/>
            <p:cNvSpPr>
              <a:spLocks noChangeArrowheads="1"/>
            </p:cNvSpPr>
            <p:nvPr/>
          </p:nvSpPr>
          <p:spPr bwMode="auto">
            <a:xfrm>
              <a:off x="1775" y="2373"/>
              <a:ext cx="386" cy="213"/>
            </a:xfrm>
            <a:prstGeom prst="rect">
              <a:avLst/>
            </a:prstGeom>
            <a:noFill/>
            <a:ln w="7938" cap="rnd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25" name="Group 1354"/>
          <p:cNvGrpSpPr>
            <a:grpSpLocks/>
          </p:cNvGrpSpPr>
          <p:nvPr/>
        </p:nvGrpSpPr>
        <p:grpSpPr bwMode="auto">
          <a:xfrm>
            <a:off x="6729638" y="4584191"/>
            <a:ext cx="814388" cy="238600"/>
            <a:chOff x="880" y="2724"/>
            <a:chExt cx="513" cy="203"/>
          </a:xfrm>
        </p:grpSpPr>
        <p:grpSp>
          <p:nvGrpSpPr>
            <p:cNvPr id="2626" name="Group 1355"/>
            <p:cNvGrpSpPr>
              <a:grpSpLocks/>
            </p:cNvGrpSpPr>
            <p:nvPr/>
          </p:nvGrpSpPr>
          <p:grpSpPr bwMode="auto">
            <a:xfrm>
              <a:off x="880" y="2724"/>
              <a:ext cx="513" cy="203"/>
              <a:chOff x="880" y="2724"/>
              <a:chExt cx="513" cy="203"/>
            </a:xfrm>
          </p:grpSpPr>
          <p:sp>
            <p:nvSpPr>
              <p:cNvPr id="2628" name="Rectangle 1356"/>
              <p:cNvSpPr>
                <a:spLocks noChangeArrowheads="1"/>
              </p:cNvSpPr>
              <p:nvPr/>
            </p:nvSpPr>
            <p:spPr bwMode="auto">
              <a:xfrm>
                <a:off x="880" y="2724"/>
                <a:ext cx="513" cy="5"/>
              </a:xfrm>
              <a:prstGeom prst="rect">
                <a:avLst/>
              </a:prstGeom>
              <a:solidFill>
                <a:srgbClr val="0000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29" name="Rectangle 1357"/>
              <p:cNvSpPr>
                <a:spLocks noChangeArrowheads="1"/>
              </p:cNvSpPr>
              <p:nvPr/>
            </p:nvSpPr>
            <p:spPr bwMode="auto">
              <a:xfrm>
                <a:off x="880" y="2729"/>
                <a:ext cx="513" cy="5"/>
              </a:xfrm>
              <a:prstGeom prst="rect">
                <a:avLst/>
              </a:prstGeom>
              <a:solidFill>
                <a:srgbClr val="0000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30" name="Rectangle 1358"/>
              <p:cNvSpPr>
                <a:spLocks noChangeArrowheads="1"/>
              </p:cNvSpPr>
              <p:nvPr/>
            </p:nvSpPr>
            <p:spPr bwMode="auto">
              <a:xfrm>
                <a:off x="880" y="2734"/>
                <a:ext cx="513" cy="5"/>
              </a:xfrm>
              <a:prstGeom prst="rect">
                <a:avLst/>
              </a:prstGeom>
              <a:solidFill>
                <a:srgbClr val="0000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31" name="Rectangle 1359"/>
              <p:cNvSpPr>
                <a:spLocks noChangeArrowheads="1"/>
              </p:cNvSpPr>
              <p:nvPr/>
            </p:nvSpPr>
            <p:spPr bwMode="auto">
              <a:xfrm>
                <a:off x="880" y="2739"/>
                <a:ext cx="513" cy="5"/>
              </a:xfrm>
              <a:prstGeom prst="rect">
                <a:avLst/>
              </a:prstGeom>
              <a:solidFill>
                <a:srgbClr val="0000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32" name="Rectangle 1360"/>
              <p:cNvSpPr>
                <a:spLocks noChangeArrowheads="1"/>
              </p:cNvSpPr>
              <p:nvPr/>
            </p:nvSpPr>
            <p:spPr bwMode="auto">
              <a:xfrm>
                <a:off x="880" y="2744"/>
                <a:ext cx="513" cy="5"/>
              </a:xfrm>
              <a:prstGeom prst="rect">
                <a:avLst/>
              </a:prstGeom>
              <a:solidFill>
                <a:srgbClr val="0000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33" name="Rectangle 1361"/>
              <p:cNvSpPr>
                <a:spLocks noChangeArrowheads="1"/>
              </p:cNvSpPr>
              <p:nvPr/>
            </p:nvSpPr>
            <p:spPr bwMode="auto">
              <a:xfrm>
                <a:off x="880" y="2749"/>
                <a:ext cx="513" cy="5"/>
              </a:xfrm>
              <a:prstGeom prst="rect">
                <a:avLst/>
              </a:prstGeom>
              <a:solidFill>
                <a:srgbClr val="0000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34" name="Rectangle 1362"/>
              <p:cNvSpPr>
                <a:spLocks noChangeArrowheads="1"/>
              </p:cNvSpPr>
              <p:nvPr/>
            </p:nvSpPr>
            <p:spPr bwMode="auto">
              <a:xfrm>
                <a:off x="880" y="2754"/>
                <a:ext cx="513" cy="5"/>
              </a:xfrm>
              <a:prstGeom prst="rect">
                <a:avLst/>
              </a:prstGeom>
              <a:solidFill>
                <a:srgbClr val="0000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35" name="Rectangle 1363"/>
              <p:cNvSpPr>
                <a:spLocks noChangeArrowheads="1"/>
              </p:cNvSpPr>
              <p:nvPr/>
            </p:nvSpPr>
            <p:spPr bwMode="auto">
              <a:xfrm>
                <a:off x="880" y="2759"/>
                <a:ext cx="513" cy="5"/>
              </a:xfrm>
              <a:prstGeom prst="rect">
                <a:avLst/>
              </a:prstGeom>
              <a:solidFill>
                <a:srgbClr val="0000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36" name="Rectangle 1364"/>
              <p:cNvSpPr>
                <a:spLocks noChangeArrowheads="1"/>
              </p:cNvSpPr>
              <p:nvPr/>
            </p:nvSpPr>
            <p:spPr bwMode="auto">
              <a:xfrm>
                <a:off x="880" y="2764"/>
                <a:ext cx="513" cy="5"/>
              </a:xfrm>
              <a:prstGeom prst="rect">
                <a:avLst/>
              </a:prstGeom>
              <a:solidFill>
                <a:srgbClr val="0000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37" name="Rectangle 1365"/>
              <p:cNvSpPr>
                <a:spLocks noChangeArrowheads="1"/>
              </p:cNvSpPr>
              <p:nvPr/>
            </p:nvSpPr>
            <p:spPr bwMode="auto">
              <a:xfrm>
                <a:off x="880" y="2769"/>
                <a:ext cx="513" cy="5"/>
              </a:xfrm>
              <a:prstGeom prst="rect">
                <a:avLst/>
              </a:prstGeom>
              <a:solidFill>
                <a:srgbClr val="0000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38" name="Rectangle 1366"/>
              <p:cNvSpPr>
                <a:spLocks noChangeArrowheads="1"/>
              </p:cNvSpPr>
              <p:nvPr/>
            </p:nvSpPr>
            <p:spPr bwMode="auto">
              <a:xfrm>
                <a:off x="880" y="2774"/>
                <a:ext cx="513" cy="6"/>
              </a:xfrm>
              <a:prstGeom prst="rect">
                <a:avLst/>
              </a:prstGeom>
              <a:solidFill>
                <a:srgbClr val="0000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39" name="Rectangle 1367"/>
              <p:cNvSpPr>
                <a:spLocks noChangeArrowheads="1"/>
              </p:cNvSpPr>
              <p:nvPr/>
            </p:nvSpPr>
            <p:spPr bwMode="auto">
              <a:xfrm>
                <a:off x="880" y="2780"/>
                <a:ext cx="513" cy="5"/>
              </a:xfrm>
              <a:prstGeom prst="rect">
                <a:avLst/>
              </a:prstGeom>
              <a:solidFill>
                <a:srgbClr val="0000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40" name="Rectangle 1368"/>
              <p:cNvSpPr>
                <a:spLocks noChangeArrowheads="1"/>
              </p:cNvSpPr>
              <p:nvPr/>
            </p:nvSpPr>
            <p:spPr bwMode="auto">
              <a:xfrm>
                <a:off x="880" y="2785"/>
                <a:ext cx="513" cy="5"/>
              </a:xfrm>
              <a:prstGeom prst="rect">
                <a:avLst/>
              </a:prstGeom>
              <a:solidFill>
                <a:srgbClr val="0000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41" name="Rectangle 1369"/>
              <p:cNvSpPr>
                <a:spLocks noChangeArrowheads="1"/>
              </p:cNvSpPr>
              <p:nvPr/>
            </p:nvSpPr>
            <p:spPr bwMode="auto">
              <a:xfrm>
                <a:off x="880" y="2790"/>
                <a:ext cx="513" cy="5"/>
              </a:xfrm>
              <a:prstGeom prst="rect">
                <a:avLst/>
              </a:prstGeom>
              <a:solidFill>
                <a:srgbClr val="0000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42" name="Rectangle 1370"/>
              <p:cNvSpPr>
                <a:spLocks noChangeArrowheads="1"/>
              </p:cNvSpPr>
              <p:nvPr/>
            </p:nvSpPr>
            <p:spPr bwMode="auto">
              <a:xfrm>
                <a:off x="880" y="2795"/>
                <a:ext cx="513" cy="5"/>
              </a:xfrm>
              <a:prstGeom prst="rect">
                <a:avLst/>
              </a:prstGeom>
              <a:solidFill>
                <a:srgbClr val="0000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43" name="Rectangle 1371"/>
              <p:cNvSpPr>
                <a:spLocks noChangeArrowheads="1"/>
              </p:cNvSpPr>
              <p:nvPr/>
            </p:nvSpPr>
            <p:spPr bwMode="auto">
              <a:xfrm>
                <a:off x="880" y="2800"/>
                <a:ext cx="513" cy="5"/>
              </a:xfrm>
              <a:prstGeom prst="rect">
                <a:avLst/>
              </a:prstGeom>
              <a:solidFill>
                <a:srgbClr val="0000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44" name="Rectangle 1372"/>
              <p:cNvSpPr>
                <a:spLocks noChangeArrowheads="1"/>
              </p:cNvSpPr>
              <p:nvPr/>
            </p:nvSpPr>
            <p:spPr bwMode="auto">
              <a:xfrm>
                <a:off x="880" y="2805"/>
                <a:ext cx="513" cy="5"/>
              </a:xfrm>
              <a:prstGeom prst="rect">
                <a:avLst/>
              </a:prstGeom>
              <a:solidFill>
                <a:srgbClr val="0000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45" name="Rectangle 1373"/>
              <p:cNvSpPr>
                <a:spLocks noChangeArrowheads="1"/>
              </p:cNvSpPr>
              <p:nvPr/>
            </p:nvSpPr>
            <p:spPr bwMode="auto">
              <a:xfrm>
                <a:off x="880" y="2810"/>
                <a:ext cx="513" cy="5"/>
              </a:xfrm>
              <a:prstGeom prst="rect">
                <a:avLst/>
              </a:prstGeom>
              <a:solidFill>
                <a:srgbClr val="0000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46" name="Rectangle 1374"/>
              <p:cNvSpPr>
                <a:spLocks noChangeArrowheads="1"/>
              </p:cNvSpPr>
              <p:nvPr/>
            </p:nvSpPr>
            <p:spPr bwMode="auto">
              <a:xfrm>
                <a:off x="880" y="2815"/>
                <a:ext cx="513" cy="5"/>
              </a:xfrm>
              <a:prstGeom prst="rect">
                <a:avLst/>
              </a:prstGeom>
              <a:solidFill>
                <a:srgbClr val="0000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47" name="Rectangle 1375"/>
              <p:cNvSpPr>
                <a:spLocks noChangeArrowheads="1"/>
              </p:cNvSpPr>
              <p:nvPr/>
            </p:nvSpPr>
            <p:spPr bwMode="auto">
              <a:xfrm>
                <a:off x="880" y="2820"/>
                <a:ext cx="513" cy="5"/>
              </a:xfrm>
              <a:prstGeom prst="rect">
                <a:avLst/>
              </a:prstGeom>
              <a:solidFill>
                <a:srgbClr val="0000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48" name="Rectangle 1376"/>
              <p:cNvSpPr>
                <a:spLocks noChangeArrowheads="1"/>
              </p:cNvSpPr>
              <p:nvPr/>
            </p:nvSpPr>
            <p:spPr bwMode="auto">
              <a:xfrm>
                <a:off x="880" y="2825"/>
                <a:ext cx="513" cy="5"/>
              </a:xfrm>
              <a:prstGeom prst="rect">
                <a:avLst/>
              </a:prstGeom>
              <a:solidFill>
                <a:srgbClr val="0000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49" name="Rectangle 1377"/>
              <p:cNvSpPr>
                <a:spLocks noChangeArrowheads="1"/>
              </p:cNvSpPr>
              <p:nvPr/>
            </p:nvSpPr>
            <p:spPr bwMode="auto">
              <a:xfrm>
                <a:off x="880" y="2830"/>
                <a:ext cx="513" cy="5"/>
              </a:xfrm>
              <a:prstGeom prst="rect">
                <a:avLst/>
              </a:prstGeom>
              <a:solidFill>
                <a:srgbClr val="0000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50" name="Rectangle 1378"/>
              <p:cNvSpPr>
                <a:spLocks noChangeArrowheads="1"/>
              </p:cNvSpPr>
              <p:nvPr/>
            </p:nvSpPr>
            <p:spPr bwMode="auto">
              <a:xfrm>
                <a:off x="880" y="2835"/>
                <a:ext cx="513" cy="6"/>
              </a:xfrm>
              <a:prstGeom prst="rect">
                <a:avLst/>
              </a:prstGeom>
              <a:solidFill>
                <a:srgbClr val="0000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51" name="Rectangle 1379"/>
              <p:cNvSpPr>
                <a:spLocks noChangeArrowheads="1"/>
              </p:cNvSpPr>
              <p:nvPr/>
            </p:nvSpPr>
            <p:spPr bwMode="auto">
              <a:xfrm>
                <a:off x="880" y="2841"/>
                <a:ext cx="513" cy="5"/>
              </a:xfrm>
              <a:prstGeom prst="rect">
                <a:avLst/>
              </a:prstGeom>
              <a:solidFill>
                <a:srgbClr val="0000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52" name="Rectangle 1380"/>
              <p:cNvSpPr>
                <a:spLocks noChangeArrowheads="1"/>
              </p:cNvSpPr>
              <p:nvPr/>
            </p:nvSpPr>
            <p:spPr bwMode="auto">
              <a:xfrm>
                <a:off x="880" y="2846"/>
                <a:ext cx="513" cy="5"/>
              </a:xfrm>
              <a:prstGeom prst="rect">
                <a:avLst/>
              </a:prstGeom>
              <a:solidFill>
                <a:srgbClr val="0000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53" name="Rectangle 1381"/>
              <p:cNvSpPr>
                <a:spLocks noChangeArrowheads="1"/>
              </p:cNvSpPr>
              <p:nvPr/>
            </p:nvSpPr>
            <p:spPr bwMode="auto">
              <a:xfrm>
                <a:off x="880" y="2851"/>
                <a:ext cx="513" cy="5"/>
              </a:xfrm>
              <a:prstGeom prst="rect">
                <a:avLst/>
              </a:prstGeom>
              <a:solidFill>
                <a:srgbClr val="0000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54" name="Rectangle 1382"/>
              <p:cNvSpPr>
                <a:spLocks noChangeArrowheads="1"/>
              </p:cNvSpPr>
              <p:nvPr/>
            </p:nvSpPr>
            <p:spPr bwMode="auto">
              <a:xfrm>
                <a:off x="880" y="2856"/>
                <a:ext cx="513" cy="5"/>
              </a:xfrm>
              <a:prstGeom prst="rect">
                <a:avLst/>
              </a:prstGeom>
              <a:solidFill>
                <a:srgbClr val="0000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55" name="Rectangle 1383"/>
              <p:cNvSpPr>
                <a:spLocks noChangeArrowheads="1"/>
              </p:cNvSpPr>
              <p:nvPr/>
            </p:nvSpPr>
            <p:spPr bwMode="auto">
              <a:xfrm>
                <a:off x="880" y="2861"/>
                <a:ext cx="513" cy="5"/>
              </a:xfrm>
              <a:prstGeom prst="rect">
                <a:avLst/>
              </a:prstGeom>
              <a:solidFill>
                <a:srgbClr val="0000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56" name="Rectangle 1384"/>
              <p:cNvSpPr>
                <a:spLocks noChangeArrowheads="1"/>
              </p:cNvSpPr>
              <p:nvPr/>
            </p:nvSpPr>
            <p:spPr bwMode="auto">
              <a:xfrm>
                <a:off x="880" y="2866"/>
                <a:ext cx="513" cy="5"/>
              </a:xfrm>
              <a:prstGeom prst="rect">
                <a:avLst/>
              </a:prstGeom>
              <a:solidFill>
                <a:srgbClr val="0000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57" name="Rectangle 1385"/>
              <p:cNvSpPr>
                <a:spLocks noChangeArrowheads="1"/>
              </p:cNvSpPr>
              <p:nvPr/>
            </p:nvSpPr>
            <p:spPr bwMode="auto">
              <a:xfrm>
                <a:off x="880" y="2871"/>
                <a:ext cx="513" cy="5"/>
              </a:xfrm>
              <a:prstGeom prst="rect">
                <a:avLst/>
              </a:prstGeom>
              <a:solidFill>
                <a:srgbClr val="0000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58" name="Rectangle 1386"/>
              <p:cNvSpPr>
                <a:spLocks noChangeArrowheads="1"/>
              </p:cNvSpPr>
              <p:nvPr/>
            </p:nvSpPr>
            <p:spPr bwMode="auto">
              <a:xfrm>
                <a:off x="880" y="2876"/>
                <a:ext cx="513" cy="5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59" name="Rectangle 1387"/>
              <p:cNvSpPr>
                <a:spLocks noChangeArrowheads="1"/>
              </p:cNvSpPr>
              <p:nvPr/>
            </p:nvSpPr>
            <p:spPr bwMode="auto">
              <a:xfrm>
                <a:off x="880" y="2881"/>
                <a:ext cx="513" cy="5"/>
              </a:xfrm>
              <a:prstGeom prst="rect">
                <a:avLst/>
              </a:prstGeom>
              <a:solidFill>
                <a:srgbClr val="0000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60" name="Rectangle 1388"/>
              <p:cNvSpPr>
                <a:spLocks noChangeArrowheads="1"/>
              </p:cNvSpPr>
              <p:nvPr/>
            </p:nvSpPr>
            <p:spPr bwMode="auto">
              <a:xfrm>
                <a:off x="880" y="2886"/>
                <a:ext cx="513" cy="5"/>
              </a:xfrm>
              <a:prstGeom prst="rect">
                <a:avLst/>
              </a:prstGeom>
              <a:solidFill>
                <a:srgbClr val="0000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61" name="Rectangle 1389"/>
              <p:cNvSpPr>
                <a:spLocks noChangeArrowheads="1"/>
              </p:cNvSpPr>
              <p:nvPr/>
            </p:nvSpPr>
            <p:spPr bwMode="auto">
              <a:xfrm>
                <a:off x="880" y="2891"/>
                <a:ext cx="513" cy="5"/>
              </a:xfrm>
              <a:prstGeom prst="rect">
                <a:avLst/>
              </a:prstGeom>
              <a:solidFill>
                <a:srgbClr val="0000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62" name="Rectangle 1390"/>
              <p:cNvSpPr>
                <a:spLocks noChangeArrowheads="1"/>
              </p:cNvSpPr>
              <p:nvPr/>
            </p:nvSpPr>
            <p:spPr bwMode="auto">
              <a:xfrm>
                <a:off x="880" y="2896"/>
                <a:ext cx="513" cy="6"/>
              </a:xfrm>
              <a:prstGeom prst="rect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63" name="Rectangle 1391"/>
              <p:cNvSpPr>
                <a:spLocks noChangeArrowheads="1"/>
              </p:cNvSpPr>
              <p:nvPr/>
            </p:nvSpPr>
            <p:spPr bwMode="auto">
              <a:xfrm>
                <a:off x="880" y="2902"/>
                <a:ext cx="513" cy="5"/>
              </a:xfrm>
              <a:prstGeom prst="rect">
                <a:avLst/>
              </a:prstGeom>
              <a:solidFill>
                <a:srgbClr val="0000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64" name="Rectangle 1392"/>
              <p:cNvSpPr>
                <a:spLocks noChangeArrowheads="1"/>
              </p:cNvSpPr>
              <p:nvPr/>
            </p:nvSpPr>
            <p:spPr bwMode="auto">
              <a:xfrm>
                <a:off x="880" y="2907"/>
                <a:ext cx="513" cy="5"/>
              </a:xfrm>
              <a:prstGeom prst="rect">
                <a:avLst/>
              </a:prstGeom>
              <a:solidFill>
                <a:srgbClr val="0000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65" name="Rectangle 1393"/>
              <p:cNvSpPr>
                <a:spLocks noChangeArrowheads="1"/>
              </p:cNvSpPr>
              <p:nvPr/>
            </p:nvSpPr>
            <p:spPr bwMode="auto">
              <a:xfrm>
                <a:off x="880" y="2912"/>
                <a:ext cx="513" cy="5"/>
              </a:xfrm>
              <a:prstGeom prst="rect">
                <a:avLst/>
              </a:prstGeom>
              <a:solidFill>
                <a:srgbClr val="0000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66" name="Rectangle 1394"/>
              <p:cNvSpPr>
                <a:spLocks noChangeArrowheads="1"/>
              </p:cNvSpPr>
              <p:nvPr/>
            </p:nvSpPr>
            <p:spPr bwMode="auto">
              <a:xfrm>
                <a:off x="880" y="2917"/>
                <a:ext cx="513" cy="5"/>
              </a:xfrm>
              <a:prstGeom prst="rect">
                <a:avLst/>
              </a:prstGeom>
              <a:solidFill>
                <a:srgbClr val="0000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67" name="Rectangle 1395"/>
              <p:cNvSpPr>
                <a:spLocks noChangeArrowheads="1"/>
              </p:cNvSpPr>
              <p:nvPr/>
            </p:nvSpPr>
            <p:spPr bwMode="auto">
              <a:xfrm>
                <a:off x="880" y="2922"/>
                <a:ext cx="513" cy="5"/>
              </a:xfrm>
              <a:prstGeom prst="rect">
                <a:avLst/>
              </a:prstGeom>
              <a:solidFill>
                <a:srgbClr val="0000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627" name="Freeform 1396"/>
            <p:cNvSpPr>
              <a:spLocks/>
            </p:cNvSpPr>
            <p:nvPr/>
          </p:nvSpPr>
          <p:spPr bwMode="auto">
            <a:xfrm>
              <a:off x="880" y="2724"/>
              <a:ext cx="508" cy="198"/>
            </a:xfrm>
            <a:custGeom>
              <a:avLst/>
              <a:gdLst>
                <a:gd name="T0" fmla="*/ 508 w 508"/>
                <a:gd name="T1" fmla="*/ 198 h 198"/>
                <a:gd name="T2" fmla="*/ 381 w 508"/>
                <a:gd name="T3" fmla="*/ 0 h 198"/>
                <a:gd name="T4" fmla="*/ 127 w 508"/>
                <a:gd name="T5" fmla="*/ 0 h 198"/>
                <a:gd name="T6" fmla="*/ 0 w 508"/>
                <a:gd name="T7" fmla="*/ 198 h 198"/>
                <a:gd name="T8" fmla="*/ 508 w 508"/>
                <a:gd name="T9" fmla="*/ 198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8" h="198">
                  <a:moveTo>
                    <a:pt x="508" y="198"/>
                  </a:moveTo>
                  <a:lnTo>
                    <a:pt x="381" y="0"/>
                  </a:lnTo>
                  <a:lnTo>
                    <a:pt x="127" y="0"/>
                  </a:lnTo>
                  <a:lnTo>
                    <a:pt x="0" y="198"/>
                  </a:lnTo>
                  <a:lnTo>
                    <a:pt x="508" y="198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2668" name="Right Arrow 2667"/>
          <p:cNvSpPr/>
          <p:nvPr/>
        </p:nvSpPr>
        <p:spPr>
          <a:xfrm>
            <a:off x="1660569" y="3961005"/>
            <a:ext cx="792088" cy="457051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669" name="Right Arrow 2668"/>
          <p:cNvSpPr/>
          <p:nvPr/>
        </p:nvSpPr>
        <p:spPr>
          <a:xfrm>
            <a:off x="3475028" y="3961005"/>
            <a:ext cx="359078" cy="457051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670" name="32-Point Star 2669"/>
          <p:cNvSpPr/>
          <p:nvPr/>
        </p:nvSpPr>
        <p:spPr>
          <a:xfrm>
            <a:off x="8489209" y="2629415"/>
            <a:ext cx="1596230" cy="879457"/>
          </a:xfrm>
          <a:prstGeom prst="star32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BE" sz="1600" b="1" dirty="0" err="1"/>
              <a:t>Desired</a:t>
            </a:r>
            <a:r>
              <a:rPr lang="fr-BE" sz="1600" b="1" dirty="0"/>
              <a:t> </a:t>
            </a:r>
            <a:r>
              <a:rPr lang="fr-BE" sz="1600" b="1" dirty="0" err="1"/>
              <a:t>work</a:t>
            </a:r>
            <a:endParaRPr lang="fr-BE" sz="1600" b="1" dirty="0"/>
          </a:p>
        </p:txBody>
      </p:sp>
      <p:sp>
        <p:nvSpPr>
          <p:cNvPr id="2671" name="Rectangle 1252"/>
          <p:cNvSpPr>
            <a:spLocks noChangeArrowheads="1"/>
          </p:cNvSpPr>
          <p:nvPr/>
        </p:nvSpPr>
        <p:spPr bwMode="auto">
          <a:xfrm>
            <a:off x="1390553" y="3811964"/>
            <a:ext cx="57227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Mains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72" name="Right Arrow 2671"/>
          <p:cNvSpPr/>
          <p:nvPr/>
        </p:nvSpPr>
        <p:spPr>
          <a:xfrm>
            <a:off x="5680520" y="3968313"/>
            <a:ext cx="359078" cy="457051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673" name="Bent Arrow 2672"/>
          <p:cNvSpPr/>
          <p:nvPr/>
        </p:nvSpPr>
        <p:spPr>
          <a:xfrm>
            <a:off x="7067712" y="2764567"/>
            <a:ext cx="1786577" cy="609154"/>
          </a:xfrm>
          <a:prstGeom prst="bentArrow">
            <a:avLst>
              <a:gd name="adj1" fmla="val 26366"/>
              <a:gd name="adj2" fmla="val 44572"/>
              <a:gd name="adj3" fmla="val 47209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2674" name="Rectangle 880"/>
          <p:cNvSpPr>
            <a:spLocks noChangeArrowheads="1"/>
          </p:cNvSpPr>
          <p:nvPr/>
        </p:nvSpPr>
        <p:spPr bwMode="auto">
          <a:xfrm>
            <a:off x="7472590" y="2916454"/>
            <a:ext cx="101661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Hydraulic circuit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75" name="Left Brace 2674"/>
          <p:cNvSpPr/>
          <p:nvPr/>
        </p:nvSpPr>
        <p:spPr bwMode="auto">
          <a:xfrm rot="16200000">
            <a:off x="6812670" y="4474673"/>
            <a:ext cx="271111" cy="1440160"/>
          </a:xfrm>
          <a:prstGeom prst="leftBrace">
            <a:avLst/>
          </a:prstGeom>
          <a:noFill/>
          <a:ln w="349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fontAlgn="base">
              <a:spcBef>
                <a:spcPct val="0"/>
              </a:spcBef>
              <a:spcAft>
                <a:spcPct val="0"/>
              </a:spcAft>
            </a:pPr>
            <a:endParaRPr lang="en-GB" sz="1400" b="1">
              <a:solidFill>
                <a:srgbClr val="525E65"/>
              </a:solidFill>
              <a:latin typeface="Verdana" pitchFamily="34" charset="0"/>
            </a:endParaRPr>
          </a:p>
        </p:txBody>
      </p:sp>
      <p:sp>
        <p:nvSpPr>
          <p:cNvPr id="2676" name="Left Brace 2675"/>
          <p:cNvSpPr/>
          <p:nvPr/>
        </p:nvSpPr>
        <p:spPr bwMode="auto">
          <a:xfrm rot="16200000">
            <a:off x="5046633" y="3463879"/>
            <a:ext cx="318618" cy="5167215"/>
          </a:xfrm>
          <a:prstGeom prst="leftBrace">
            <a:avLst/>
          </a:prstGeom>
          <a:noFill/>
          <a:ln w="349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fontAlgn="base">
              <a:spcBef>
                <a:spcPct val="0"/>
              </a:spcBef>
              <a:spcAft>
                <a:spcPct val="0"/>
              </a:spcAft>
            </a:pPr>
            <a:endParaRPr lang="en-GB" sz="1400" b="1">
              <a:solidFill>
                <a:srgbClr val="525E65"/>
              </a:solidFill>
              <a:latin typeface="Verdana" pitchFamily="34" charset="0"/>
            </a:endParaRPr>
          </a:p>
        </p:txBody>
      </p:sp>
      <p:sp>
        <p:nvSpPr>
          <p:cNvPr id="2677" name="TextBox 2676"/>
          <p:cNvSpPr txBox="1"/>
          <p:nvPr/>
        </p:nvSpPr>
        <p:spPr>
          <a:xfrm>
            <a:off x="8176023" y="6206796"/>
            <a:ext cx="1611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600" dirty="0"/>
              <a:t>System</a:t>
            </a:r>
            <a:endParaRPr lang="en-GB" sz="1600" dirty="0"/>
          </a:p>
        </p:txBody>
      </p:sp>
      <p:sp>
        <p:nvSpPr>
          <p:cNvPr id="2678" name="TextBox 2677"/>
          <p:cNvSpPr txBox="1"/>
          <p:nvPr/>
        </p:nvSpPr>
        <p:spPr>
          <a:xfrm>
            <a:off x="4108930" y="6194567"/>
            <a:ext cx="2393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600" dirty="0"/>
              <a:t>Extended </a:t>
            </a:r>
            <a:r>
              <a:rPr lang="fr-BE" sz="1600" dirty="0" err="1" smtClean="0"/>
              <a:t>product</a:t>
            </a:r>
            <a:endParaRPr lang="fr-BE" sz="1600" dirty="0" smtClean="0"/>
          </a:p>
          <a:p>
            <a:pPr algn="ctr"/>
            <a:r>
              <a:rPr lang="fr-BE" sz="1600" dirty="0" smtClean="0"/>
              <a:t>(‘water </a:t>
            </a:r>
            <a:r>
              <a:rPr lang="fr-BE" sz="1600" dirty="0" err="1" smtClean="0"/>
              <a:t>pump</a:t>
            </a:r>
            <a:r>
              <a:rPr lang="fr-BE" sz="1600" dirty="0" smtClean="0"/>
              <a:t> </a:t>
            </a:r>
            <a:r>
              <a:rPr lang="fr-BE" sz="1600" dirty="0"/>
              <a:t>unit</a:t>
            </a:r>
            <a:r>
              <a:rPr lang="fr-BE" sz="1600" dirty="0" smtClean="0"/>
              <a:t>’ – EEI)</a:t>
            </a:r>
            <a:endParaRPr lang="en-GB" sz="1600" dirty="0"/>
          </a:p>
        </p:txBody>
      </p:sp>
      <p:sp>
        <p:nvSpPr>
          <p:cNvPr id="2679" name="Left Brace 2678"/>
          <p:cNvSpPr/>
          <p:nvPr/>
        </p:nvSpPr>
        <p:spPr bwMode="auto">
          <a:xfrm rot="16200000">
            <a:off x="8822280" y="4943638"/>
            <a:ext cx="318619" cy="2207697"/>
          </a:xfrm>
          <a:prstGeom prst="leftBrace">
            <a:avLst/>
          </a:prstGeom>
          <a:noFill/>
          <a:ln w="34925" cap="flat" cmpd="sng" algn="ctr">
            <a:solidFill>
              <a:srgbClr val="0070C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fontAlgn="base">
              <a:spcBef>
                <a:spcPct val="0"/>
              </a:spcBef>
              <a:spcAft>
                <a:spcPct val="0"/>
              </a:spcAft>
            </a:pPr>
            <a:endParaRPr lang="en-GB" sz="1400" b="1">
              <a:solidFill>
                <a:srgbClr val="525E65"/>
              </a:solidFill>
              <a:latin typeface="Verdana" pitchFamily="34" charset="0"/>
            </a:endParaRPr>
          </a:p>
        </p:txBody>
      </p:sp>
      <p:sp>
        <p:nvSpPr>
          <p:cNvPr id="2680" name="Rectangle 2679"/>
          <p:cNvSpPr/>
          <p:nvPr/>
        </p:nvSpPr>
        <p:spPr bwMode="auto">
          <a:xfrm>
            <a:off x="2550072" y="3428723"/>
            <a:ext cx="838774" cy="1550730"/>
          </a:xfrm>
          <a:prstGeom prst="rect">
            <a:avLst/>
          </a:prstGeom>
          <a:solidFill>
            <a:schemeClr val="bg1">
              <a:lumMod val="65000"/>
            </a:schemeClr>
          </a:solidFill>
          <a:ln w="25400" cap="rnd" cmpd="sng" algn="ctr">
            <a:solidFill>
              <a:srgbClr val="525E65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fontAlgn="base">
              <a:spcBef>
                <a:spcPct val="0"/>
              </a:spcBef>
              <a:spcAft>
                <a:spcPct val="0"/>
              </a:spcAft>
            </a:pPr>
            <a:r>
              <a:rPr lang="fr-BE" sz="1400" b="1" dirty="0">
                <a:solidFill>
                  <a:schemeClr val="bg1"/>
                </a:solidFill>
                <a:latin typeface="Verdana" pitchFamily="34" charset="0"/>
              </a:rPr>
              <a:t>(VSD)</a:t>
            </a:r>
            <a:endParaRPr lang="en-GB" sz="1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681" name="Action Button: Back or Previous 2680">
            <a:hlinkClick r:id="" action="ppaction://hlinkshowjump?jump=previousslide" highlightClick="1"/>
          </p:cNvPr>
          <p:cNvSpPr/>
          <p:nvPr/>
        </p:nvSpPr>
        <p:spPr bwMode="auto">
          <a:xfrm>
            <a:off x="2590404" y="3474240"/>
            <a:ext cx="355239" cy="329937"/>
          </a:xfrm>
          <a:prstGeom prst="actionButtonBackPrevious">
            <a:avLst/>
          </a:prstGeom>
          <a:noFill/>
          <a:ln w="9525" cap="flat" cmpd="sng" algn="ctr">
            <a:solidFill>
              <a:srgbClr val="525E65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fontAlgn="base">
              <a:spcBef>
                <a:spcPct val="0"/>
              </a:spcBef>
              <a:spcAft>
                <a:spcPct val="0"/>
              </a:spcAft>
            </a:pPr>
            <a:endParaRPr lang="en-GB" sz="1400" b="1">
              <a:solidFill>
                <a:srgbClr val="525E65"/>
              </a:solidFill>
              <a:latin typeface="Verdana" pitchFamily="34" charset="0"/>
            </a:endParaRPr>
          </a:p>
        </p:txBody>
      </p:sp>
      <p:sp>
        <p:nvSpPr>
          <p:cNvPr id="2682" name="Action Button: Forward or Next 2681">
            <a:hlinkClick r:id="" action="ppaction://hlinkshowjump?jump=nextslide" highlightClick="1"/>
          </p:cNvPr>
          <p:cNvSpPr/>
          <p:nvPr/>
        </p:nvSpPr>
        <p:spPr bwMode="auto">
          <a:xfrm>
            <a:off x="3017385" y="3474536"/>
            <a:ext cx="290675" cy="337211"/>
          </a:xfrm>
          <a:prstGeom prst="actionButtonForwardNext">
            <a:avLst/>
          </a:prstGeom>
          <a:noFill/>
          <a:ln w="9525" cap="flat" cmpd="sng" algn="ctr">
            <a:solidFill>
              <a:srgbClr val="525E65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fontAlgn="base">
              <a:spcBef>
                <a:spcPct val="0"/>
              </a:spcBef>
              <a:spcAft>
                <a:spcPct val="0"/>
              </a:spcAft>
            </a:pPr>
            <a:endParaRPr lang="en-GB" sz="1400" b="1">
              <a:solidFill>
                <a:srgbClr val="525E65"/>
              </a:solidFill>
              <a:latin typeface="Verdana" pitchFamily="34" charset="0"/>
            </a:endParaRPr>
          </a:p>
        </p:txBody>
      </p:sp>
      <p:sp>
        <p:nvSpPr>
          <p:cNvPr id="2683" name="TextBox 2682"/>
          <p:cNvSpPr txBox="1"/>
          <p:nvPr/>
        </p:nvSpPr>
        <p:spPr>
          <a:xfrm>
            <a:off x="5916692" y="5271485"/>
            <a:ext cx="2063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600" dirty="0" err="1" smtClean="0"/>
              <a:t>Current</a:t>
            </a:r>
            <a:r>
              <a:rPr lang="fr-BE" sz="1600" dirty="0" smtClean="0"/>
              <a:t> scope</a:t>
            </a:r>
            <a:endParaRPr lang="fr-BE" sz="1600" dirty="0"/>
          </a:p>
          <a:p>
            <a:pPr algn="ctr"/>
            <a:r>
              <a:rPr lang="fr-BE" sz="1600" dirty="0" smtClean="0"/>
              <a:t>(‘water </a:t>
            </a:r>
            <a:r>
              <a:rPr lang="fr-BE" sz="1600" dirty="0" err="1" smtClean="0"/>
              <a:t>pump</a:t>
            </a:r>
            <a:r>
              <a:rPr lang="fr-BE" sz="1600" dirty="0" smtClean="0"/>
              <a:t>’ – MEI)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628027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374" y="1471663"/>
            <a:ext cx="10515600" cy="4351338"/>
          </a:xfrm>
        </p:spPr>
        <p:txBody>
          <a:bodyPr>
            <a:normAutofit/>
          </a:bodyPr>
          <a:lstStyle/>
          <a:p>
            <a:r>
              <a:rPr lang="en-IE" sz="2000" dirty="0" smtClean="0"/>
              <a:t>We propose to use EPA for pumps for which there is a clear benefit of using a VSD, i.e. for single stage pumps and booster sets</a:t>
            </a:r>
          </a:p>
          <a:p>
            <a:r>
              <a:rPr lang="en-IE" sz="2000" dirty="0" smtClean="0"/>
              <a:t>We propose to keep the current approach (MEI) for pumps for which there is no or uncertain benefit of using a VSD (e.g. multistage pumps)</a:t>
            </a:r>
          </a:p>
          <a:p>
            <a:r>
              <a:rPr lang="en-IE" sz="2000" dirty="0" smtClean="0"/>
              <a:t>The EEI requirement are set so that a VSD is needed to meet the requirement =&gt; this enables considerable energy savings in the system beyond the pump itself, through:</a:t>
            </a:r>
          </a:p>
          <a:p>
            <a:pPr lvl="1"/>
            <a:r>
              <a:rPr lang="en-IE" sz="1800" dirty="0" smtClean="0"/>
              <a:t>Ensuring that load variations are achieved by adjusting motor speed rather than by destroying energy in throttling valves</a:t>
            </a:r>
          </a:p>
          <a:p>
            <a:pPr lvl="1"/>
            <a:r>
              <a:rPr lang="en-IE" sz="1800" dirty="0" smtClean="0"/>
              <a:t>The use of a load profile with several load points, as representative as possible of real pump operation</a:t>
            </a:r>
          </a:p>
          <a:p>
            <a:pPr lvl="1"/>
            <a:r>
              <a:rPr lang="en-IE" sz="1800" dirty="0" smtClean="0"/>
              <a:t>Reducing motor speed needs in case of oversized pump</a:t>
            </a:r>
          </a:p>
          <a:p>
            <a:pPr lvl="1"/>
            <a:r>
              <a:rPr lang="en-IE" sz="1800" dirty="0" smtClean="0"/>
              <a:t>Adjusting the pump to the required load point via motor speed control rather than via pump trimming</a:t>
            </a:r>
          </a:p>
          <a:p>
            <a:pPr lvl="1"/>
            <a:endParaRPr lang="en-IE" sz="1800" dirty="0" smtClean="0"/>
          </a:p>
          <a:p>
            <a:pPr lvl="1"/>
            <a:endParaRPr lang="en-IE" sz="1600" dirty="0" smtClean="0"/>
          </a:p>
          <a:p>
            <a:pPr lvl="1"/>
            <a:endParaRPr lang="en-IE" sz="1600" dirty="0" smtClean="0"/>
          </a:p>
          <a:p>
            <a:pPr lvl="1"/>
            <a:endParaRPr lang="en-IE" sz="1600" dirty="0" smtClean="0"/>
          </a:p>
          <a:p>
            <a:pPr lvl="1"/>
            <a:endParaRPr lang="en-IE" sz="1600" dirty="0" smtClean="0"/>
          </a:p>
          <a:p>
            <a:pPr lvl="1"/>
            <a:endParaRPr lang="en-IE" sz="1600" dirty="0" smtClean="0"/>
          </a:p>
          <a:p>
            <a:pPr marL="0" indent="0">
              <a:buNone/>
            </a:pPr>
            <a:endParaRPr lang="en-IE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BE" sz="3200" b="1" dirty="0" smtClean="0"/>
              <a:t>How to </a:t>
            </a:r>
            <a:r>
              <a:rPr lang="fr-BE" sz="3200" b="1" dirty="0" err="1" smtClean="0"/>
              <a:t>implement</a:t>
            </a:r>
            <a:r>
              <a:rPr lang="fr-BE" sz="3200" b="1" dirty="0" smtClean="0"/>
              <a:t> EPA to </a:t>
            </a:r>
            <a:r>
              <a:rPr lang="fr-BE" sz="3200" b="1" dirty="0" err="1" smtClean="0"/>
              <a:t>generate</a:t>
            </a:r>
            <a:r>
              <a:rPr lang="fr-BE" sz="3200" b="1" dirty="0" smtClean="0"/>
              <a:t> more </a:t>
            </a:r>
            <a:r>
              <a:rPr lang="fr-BE" sz="3200" b="1" dirty="0" err="1" smtClean="0"/>
              <a:t>savings</a:t>
            </a:r>
            <a:r>
              <a:rPr lang="fr-BE" sz="3200" b="1" dirty="0" smtClean="0"/>
              <a:t> ?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4056931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200" b="1" dirty="0" err="1" smtClean="0"/>
              <a:t>Implementation</a:t>
            </a:r>
            <a:r>
              <a:rPr lang="fr-BE" sz="3200" b="1" dirty="0" smtClean="0"/>
              <a:t> questions for the </a:t>
            </a:r>
            <a:r>
              <a:rPr lang="fr-BE" sz="3200" b="1" dirty="0" err="1" smtClean="0"/>
              <a:t>extended</a:t>
            </a:r>
            <a:r>
              <a:rPr lang="fr-BE" sz="3200" b="1" dirty="0" smtClean="0"/>
              <a:t> </a:t>
            </a:r>
            <a:r>
              <a:rPr lang="fr-BE" sz="3200" b="1" dirty="0" err="1" smtClean="0"/>
              <a:t>product</a:t>
            </a:r>
            <a:r>
              <a:rPr lang="fr-BE" sz="3200" b="1" dirty="0" smtClean="0"/>
              <a:t> </a:t>
            </a:r>
            <a:r>
              <a:rPr lang="fr-BE" sz="3200" b="1" dirty="0" err="1" smtClean="0"/>
              <a:t>approach</a:t>
            </a:r>
            <a:r>
              <a:rPr lang="fr-BE" sz="3200" b="1" dirty="0" smtClean="0"/>
              <a:t>: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4457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1800" b="1" u="sng" dirty="0" smtClean="0"/>
              <a:t>General principle: </a:t>
            </a:r>
            <a:r>
              <a:rPr lang="en-IE" sz="1800" dirty="0" smtClean="0"/>
              <a:t>when placed on the market, the extended product (pump unit = pump + motor + VSD if any) has to meet the EEIv requirements.</a:t>
            </a:r>
          </a:p>
          <a:p>
            <a:pPr marL="0" indent="0">
              <a:buNone/>
            </a:pPr>
            <a:r>
              <a:rPr lang="en-IE" sz="1800" dirty="0" smtClean="0"/>
              <a:t>This approach allows significant energy savings but raises several important implementation questions and challenges, with different possible answers. Each answer has its pros and cons.</a:t>
            </a:r>
          </a:p>
          <a:p>
            <a:pPr marL="0" indent="0">
              <a:buNone/>
            </a:pPr>
            <a:r>
              <a:rPr lang="en-IE" sz="1800" b="1" dirty="0" smtClean="0">
                <a:solidFill>
                  <a:srgbClr val="00B050"/>
                </a:solidFill>
              </a:rPr>
              <a:t>Answers in green below </a:t>
            </a:r>
            <a:r>
              <a:rPr lang="en-IE" sz="1800" dirty="0" smtClean="0"/>
              <a:t>are those adopted in the draft Working Document. </a:t>
            </a:r>
            <a:r>
              <a:rPr lang="en-IE" sz="1800" dirty="0" smtClean="0">
                <a:solidFill>
                  <a:schemeClr val="accent2"/>
                </a:solidFill>
              </a:rPr>
              <a:t>Questions in orange </a:t>
            </a:r>
            <a:r>
              <a:rPr lang="en-IE" sz="1800" dirty="0" smtClean="0"/>
              <a:t>do not have an answer (yet) in the working document or relate to specific </a:t>
            </a:r>
            <a:r>
              <a:rPr lang="en-IE" sz="1800" dirty="0" smtClean="0">
                <a:solidFill>
                  <a:schemeClr val="accent2"/>
                </a:solidFill>
              </a:rPr>
              <a:t>challenges</a:t>
            </a:r>
            <a:r>
              <a:rPr lang="en-IE" sz="1800" dirty="0" smtClean="0"/>
              <a:t>.</a:t>
            </a:r>
          </a:p>
          <a:p>
            <a:pPr marL="0" indent="0">
              <a:buNone/>
            </a:pPr>
            <a:endParaRPr lang="en-IE" sz="800" dirty="0" smtClean="0"/>
          </a:p>
          <a:p>
            <a:pPr marL="0" indent="0">
              <a:buNone/>
            </a:pPr>
            <a:r>
              <a:rPr lang="en-IE" sz="1800" b="1" u="sng" dirty="0" smtClean="0"/>
              <a:t>Question 1: </a:t>
            </a:r>
          </a:p>
          <a:p>
            <a:r>
              <a:rPr lang="en-IE" sz="1800" dirty="0" smtClean="0"/>
              <a:t>Is it allowed to place a bare shaft pump on the market ? </a:t>
            </a:r>
            <a:r>
              <a:rPr lang="en-IE" sz="1800" b="1" dirty="0" smtClean="0">
                <a:solidFill>
                  <a:srgbClr val="00B050"/>
                </a:solidFill>
              </a:rPr>
              <a:t>YES</a:t>
            </a:r>
            <a:r>
              <a:rPr lang="en-IE" sz="1800" dirty="0" smtClean="0"/>
              <a:t> </a:t>
            </a:r>
            <a:r>
              <a:rPr lang="en-IE" sz="1800" dirty="0" smtClean="0">
                <a:solidFill>
                  <a:schemeClr val="bg1">
                    <a:lumMod val="65000"/>
                  </a:schemeClr>
                </a:solidFill>
              </a:rPr>
              <a:t>/ NO</a:t>
            </a:r>
          </a:p>
          <a:p>
            <a:r>
              <a:rPr lang="en-IE" sz="1800" dirty="0" smtClean="0"/>
              <a:t>If yes, which requirement should apply: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IE" sz="1800" dirty="0" smtClean="0"/>
              <a:t>	</a:t>
            </a:r>
            <a:r>
              <a:rPr lang="en-IE" sz="1800" dirty="0" smtClean="0">
                <a:solidFill>
                  <a:schemeClr val="bg1">
                    <a:lumMod val="65000"/>
                  </a:schemeClr>
                </a:solidFill>
              </a:rPr>
              <a:t>- None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IE" sz="1800" b="1" dirty="0" smtClean="0">
                <a:solidFill>
                  <a:srgbClr val="00B050"/>
                </a:solidFill>
              </a:rPr>
              <a:t>	- Information requirements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IE" sz="1800" dirty="0" smtClean="0"/>
              <a:t>	</a:t>
            </a:r>
            <a:r>
              <a:rPr lang="en-IE" sz="1800" b="1" dirty="0" smtClean="0">
                <a:solidFill>
                  <a:srgbClr val="00B050"/>
                </a:solidFill>
              </a:rPr>
              <a:t>- MEI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IE" sz="1800" dirty="0" smtClean="0"/>
              <a:t>	</a:t>
            </a:r>
            <a:r>
              <a:rPr lang="en-IE" sz="1800" dirty="0" smtClean="0">
                <a:solidFill>
                  <a:schemeClr val="bg1">
                    <a:lumMod val="65000"/>
                  </a:schemeClr>
                </a:solidFill>
              </a:rPr>
              <a:t>- EEIv calculated with default values for motor and VSD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IE" sz="1800" dirty="0" smtClean="0"/>
              <a:t>	</a:t>
            </a:r>
            <a:r>
              <a:rPr lang="en-IE" sz="1800" b="1" dirty="0" smtClean="0">
                <a:solidFill>
                  <a:srgbClr val="00B050"/>
                </a:solidFill>
              </a:rPr>
              <a:t>- Indication ‘this pump must by driven by a VSD-fed motor’?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IE" sz="1800" b="1" dirty="0" smtClean="0">
                <a:solidFill>
                  <a:srgbClr val="00B050"/>
                </a:solidFill>
              </a:rPr>
              <a:t>	</a:t>
            </a:r>
            <a:r>
              <a:rPr lang="en-IE" sz="1800" dirty="0" smtClean="0">
                <a:solidFill>
                  <a:schemeClr val="bg1">
                    <a:lumMod val="65000"/>
                  </a:schemeClr>
                </a:solidFill>
              </a:rPr>
              <a:t>- Other ?</a:t>
            </a:r>
          </a:p>
          <a:p>
            <a:pPr marL="0" indent="0">
              <a:buNone/>
            </a:pPr>
            <a:endParaRPr lang="en-IE" sz="1800" dirty="0" smtClean="0"/>
          </a:p>
          <a:p>
            <a:pPr marL="0" indent="0">
              <a:buNone/>
            </a:pPr>
            <a:r>
              <a:rPr lang="en-IE" sz="1800" dirty="0" smtClean="0"/>
              <a:t>	</a:t>
            </a:r>
            <a:endParaRPr lang="en-IE" sz="1800" dirty="0"/>
          </a:p>
        </p:txBody>
      </p:sp>
    </p:spTree>
    <p:extLst>
      <p:ext uri="{BB962C8B-B14F-4D97-AF65-F5344CB8AC3E}">
        <p14:creationId xmlns:p14="http://schemas.microsoft.com/office/powerpoint/2010/main" val="127313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624" y="365633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1800" b="1" u="sng" dirty="0" smtClean="0"/>
              <a:t>Question 2:</a:t>
            </a:r>
          </a:p>
          <a:p>
            <a:r>
              <a:rPr lang="en-IE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E" sz="1800" dirty="0" smtClean="0"/>
              <a:t>Is it allowed to place a pump unit without VSD on the market ? </a:t>
            </a:r>
            <a:r>
              <a:rPr lang="en-IE" sz="1800" dirty="0" smtClean="0">
                <a:solidFill>
                  <a:schemeClr val="bg1">
                    <a:lumMod val="65000"/>
                  </a:schemeClr>
                </a:solidFill>
              </a:rPr>
              <a:t>YES /</a:t>
            </a:r>
            <a:r>
              <a:rPr lang="en-IE" sz="1800" dirty="0" smtClean="0"/>
              <a:t> </a:t>
            </a:r>
            <a:r>
              <a:rPr lang="en-IE" sz="1800" b="1" dirty="0" smtClean="0">
                <a:solidFill>
                  <a:srgbClr val="00B050"/>
                </a:solidFill>
              </a:rPr>
              <a:t>NO </a:t>
            </a:r>
            <a:r>
              <a:rPr lang="en-IE" sz="1800" dirty="0" smtClean="0">
                <a:solidFill>
                  <a:srgbClr val="00B050"/>
                </a:solidFill>
              </a:rPr>
              <a:t>(because without VSD it does not meet the EEIv threshold and is not compliant)</a:t>
            </a:r>
          </a:p>
          <a:p>
            <a:r>
              <a:rPr lang="en-IE" sz="1800" dirty="0" smtClean="0">
                <a:solidFill>
                  <a:schemeClr val="bg1">
                    <a:lumMod val="65000"/>
                  </a:schemeClr>
                </a:solidFill>
              </a:rPr>
              <a:t>If yes, which requirement should apply: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IE" sz="1800" dirty="0" smtClean="0">
                <a:solidFill>
                  <a:schemeClr val="bg1">
                    <a:lumMod val="65000"/>
                  </a:schemeClr>
                </a:solidFill>
              </a:rPr>
              <a:t>	- Information requirements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IE" sz="1800" dirty="0" smtClean="0">
                <a:solidFill>
                  <a:schemeClr val="bg1">
                    <a:lumMod val="65000"/>
                  </a:schemeClr>
                </a:solidFill>
              </a:rPr>
              <a:t>	- EEIv calculated </a:t>
            </a:r>
            <a:r>
              <a:rPr lang="en-IE" sz="1800" dirty="0">
                <a:solidFill>
                  <a:schemeClr val="bg1">
                    <a:lumMod val="65000"/>
                  </a:schemeClr>
                </a:solidFill>
              </a:rPr>
              <a:t>with </a:t>
            </a:r>
            <a:r>
              <a:rPr lang="en-IE" sz="1800" dirty="0" smtClean="0">
                <a:solidFill>
                  <a:schemeClr val="bg1">
                    <a:lumMod val="65000"/>
                  </a:schemeClr>
                </a:solidFill>
              </a:rPr>
              <a:t>default </a:t>
            </a:r>
            <a:r>
              <a:rPr lang="en-IE" sz="1800" dirty="0">
                <a:solidFill>
                  <a:schemeClr val="bg1">
                    <a:lumMod val="65000"/>
                  </a:schemeClr>
                </a:solidFill>
              </a:rPr>
              <a:t>values </a:t>
            </a:r>
            <a:r>
              <a:rPr lang="en-IE" sz="1800" dirty="0" smtClean="0">
                <a:solidFill>
                  <a:schemeClr val="bg1">
                    <a:lumMod val="65000"/>
                  </a:schemeClr>
                </a:solidFill>
              </a:rPr>
              <a:t>for VSD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IE" sz="1800" dirty="0" smtClean="0">
                <a:solidFill>
                  <a:schemeClr val="bg1">
                    <a:lumMod val="65000"/>
                  </a:schemeClr>
                </a:solidFill>
              </a:rPr>
              <a:t>	- Indication ‘this pump unit must by driven by a VSD’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IE" sz="1800" dirty="0" smtClean="0">
                <a:solidFill>
                  <a:schemeClr val="bg1">
                    <a:lumMod val="65000"/>
                  </a:schemeClr>
                </a:solidFill>
              </a:rPr>
              <a:t>	- Other ?</a:t>
            </a:r>
          </a:p>
          <a:p>
            <a:pPr marL="0" indent="0">
              <a:buNone/>
            </a:pPr>
            <a:r>
              <a:rPr lang="en-IE" sz="1800" b="1" u="sng" dirty="0" smtClean="0"/>
              <a:t>Question 3:</a:t>
            </a:r>
          </a:p>
          <a:p>
            <a:r>
              <a:rPr lang="en-IE" sz="1800" dirty="0" smtClean="0"/>
              <a:t>When a pump unit is placed on the market, which requirement should apply to the components?</a:t>
            </a:r>
          </a:p>
          <a:p>
            <a:pPr lvl="1"/>
            <a:r>
              <a:rPr lang="en-IE" sz="1800" dirty="0" smtClean="0"/>
              <a:t>Motor: </a:t>
            </a:r>
            <a:r>
              <a:rPr lang="en-IE" sz="1800" b="1" dirty="0" smtClean="0">
                <a:solidFill>
                  <a:srgbClr val="00B050"/>
                </a:solidFill>
              </a:rPr>
              <a:t>as per applicable requirements of the (revised) motors regulation when placed on the </a:t>
            </a:r>
            <a:r>
              <a:rPr lang="en-IE" sz="1800" b="1" dirty="0" err="1" smtClean="0">
                <a:solidFill>
                  <a:srgbClr val="00B050"/>
                </a:solidFill>
              </a:rPr>
              <a:t>maket</a:t>
            </a:r>
            <a:endParaRPr lang="en-IE" sz="1800" b="1" dirty="0" smtClean="0">
              <a:solidFill>
                <a:srgbClr val="00B050"/>
              </a:solidFill>
            </a:endParaRPr>
          </a:p>
          <a:p>
            <a:pPr lvl="1"/>
            <a:r>
              <a:rPr lang="en-IE" sz="1800" dirty="0" smtClean="0"/>
              <a:t>VSD: </a:t>
            </a:r>
            <a:r>
              <a:rPr lang="en-IE" sz="1800" b="1" dirty="0" smtClean="0">
                <a:solidFill>
                  <a:srgbClr val="00B050"/>
                </a:solidFill>
              </a:rPr>
              <a:t>as per applicable requirements of the revised motors regulation when placed on the </a:t>
            </a:r>
            <a:r>
              <a:rPr lang="en-IE" sz="1800" b="1" dirty="0" err="1" smtClean="0">
                <a:solidFill>
                  <a:srgbClr val="00B050"/>
                </a:solidFill>
              </a:rPr>
              <a:t>maket</a:t>
            </a:r>
            <a:endParaRPr lang="en-IE" sz="1800" b="1" dirty="0" smtClean="0">
              <a:solidFill>
                <a:srgbClr val="00B050"/>
              </a:solidFill>
            </a:endParaRPr>
          </a:p>
          <a:p>
            <a:pPr lvl="1"/>
            <a:r>
              <a:rPr lang="en-IE" sz="1800" dirty="0" smtClean="0"/>
              <a:t>Bare shaft pump: </a:t>
            </a:r>
          </a:p>
          <a:p>
            <a:pPr marL="457200" lvl="1" indent="0">
              <a:buNone/>
            </a:pPr>
            <a:r>
              <a:rPr lang="en-IE" sz="1800" dirty="0" smtClean="0">
                <a:solidFill>
                  <a:schemeClr val="bg1">
                    <a:lumMod val="65000"/>
                  </a:schemeClr>
                </a:solidFill>
              </a:rPr>
              <a:t>	- None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en-IE" sz="1800" dirty="0" smtClean="0">
                <a:solidFill>
                  <a:schemeClr val="bg1">
                    <a:lumMod val="65000"/>
                  </a:schemeClr>
                </a:solidFill>
              </a:rPr>
              <a:t>	- Information requirements only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en-IE" sz="1800" b="1" dirty="0" smtClean="0">
                <a:solidFill>
                  <a:srgbClr val="00B050"/>
                </a:solidFill>
              </a:rPr>
              <a:t>	- as per applicable requirements of the (revised) pumps regulation when placed on the </a:t>
            </a:r>
            <a:r>
              <a:rPr lang="en-IE" sz="1800" b="1" dirty="0" err="1" smtClean="0">
                <a:solidFill>
                  <a:srgbClr val="00B050"/>
                </a:solidFill>
              </a:rPr>
              <a:t>maket</a:t>
            </a:r>
            <a:r>
              <a:rPr lang="en-IE" sz="1800" b="1" dirty="0" smtClean="0">
                <a:solidFill>
                  <a:srgbClr val="00B050"/>
                </a:solidFill>
              </a:rPr>
              <a:t> </a:t>
            </a:r>
            <a:endParaRPr lang="en-IE" sz="1800" dirty="0" smtClean="0"/>
          </a:p>
          <a:p>
            <a:pPr marL="457200" lvl="1" indent="0">
              <a:spcBef>
                <a:spcPts val="600"/>
              </a:spcBef>
              <a:buNone/>
            </a:pPr>
            <a:r>
              <a:rPr lang="en-IE" sz="1800" dirty="0" smtClean="0">
                <a:solidFill>
                  <a:schemeClr val="bg1">
                    <a:lumMod val="65000"/>
                  </a:schemeClr>
                </a:solidFill>
              </a:rPr>
              <a:t>	- Other ?</a:t>
            </a:r>
          </a:p>
          <a:p>
            <a:pPr marL="0" indent="0">
              <a:spcBef>
                <a:spcPts val="600"/>
              </a:spcBef>
              <a:buNone/>
            </a:pPr>
            <a:endParaRPr lang="en-IE" sz="1800" b="1" dirty="0" smtClean="0"/>
          </a:p>
          <a:p>
            <a:pPr marL="0" indent="0">
              <a:buNone/>
            </a:pPr>
            <a:endParaRPr lang="en-IE" sz="1800" dirty="0" smtClean="0"/>
          </a:p>
          <a:p>
            <a:pPr marL="0" indent="0">
              <a:buNone/>
            </a:pPr>
            <a:endParaRPr lang="en-IE" sz="1800" dirty="0" smtClean="0"/>
          </a:p>
          <a:p>
            <a:pPr marL="0" indent="0">
              <a:buNone/>
            </a:pPr>
            <a:endParaRPr lang="en-IE" sz="1800" dirty="0" smtClean="0"/>
          </a:p>
          <a:p>
            <a:pPr marL="0" indent="0">
              <a:buNone/>
            </a:pPr>
            <a:endParaRPr lang="en-IE" sz="1800" dirty="0"/>
          </a:p>
        </p:txBody>
      </p:sp>
    </p:spTree>
    <p:extLst>
      <p:ext uri="{BB962C8B-B14F-4D97-AF65-F5344CB8AC3E}">
        <p14:creationId xmlns:p14="http://schemas.microsoft.com/office/powerpoint/2010/main" val="1961484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48" y="545464"/>
            <a:ext cx="10748526" cy="63125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IE" sz="1800" dirty="0" smtClean="0"/>
          </a:p>
          <a:p>
            <a:pPr marL="0" indent="0">
              <a:buNone/>
            </a:pPr>
            <a:r>
              <a:rPr lang="en-IE" sz="1800" b="1" u="sng" dirty="0" smtClean="0"/>
              <a:t>Question 4:</a:t>
            </a:r>
          </a:p>
          <a:p>
            <a:pPr marL="0" indent="0">
              <a:buNone/>
            </a:pPr>
            <a:r>
              <a:rPr lang="en-IE" sz="1800" b="1" dirty="0" smtClean="0">
                <a:solidFill>
                  <a:schemeClr val="accent2"/>
                </a:solidFill>
              </a:rPr>
              <a:t>What does it mean to place an extended product on the market ?</a:t>
            </a:r>
          </a:p>
          <a:p>
            <a:r>
              <a:rPr lang="en-IE" sz="1800" dirty="0" smtClean="0"/>
              <a:t>Supply the extended product as one integrated product:  </a:t>
            </a:r>
            <a:r>
              <a:rPr lang="en-IE" sz="1800" b="1" dirty="0" smtClean="0"/>
              <a:t>yes</a:t>
            </a:r>
          </a:p>
          <a:p>
            <a:r>
              <a:rPr lang="en-IE" sz="1800" dirty="0" smtClean="0"/>
              <a:t>Supply the extended product as part of a larger product/system: </a:t>
            </a:r>
            <a:r>
              <a:rPr lang="en-IE" sz="1800" b="1" dirty="0" smtClean="0"/>
              <a:t>yes</a:t>
            </a:r>
          </a:p>
          <a:p>
            <a:r>
              <a:rPr lang="en-IE" sz="1800" dirty="0" smtClean="0"/>
              <a:t>Supply the pump and motor (and VSD) as separate components ?</a:t>
            </a:r>
          </a:p>
          <a:p>
            <a:pPr lvl="1"/>
            <a:r>
              <a:rPr lang="en-IE" sz="1600" dirty="0" smtClean="0"/>
              <a:t>in the same box: </a:t>
            </a:r>
            <a:r>
              <a:rPr lang="en-IE" sz="1600" b="1" dirty="0" smtClean="0"/>
              <a:t>no</a:t>
            </a:r>
          </a:p>
          <a:p>
            <a:pPr lvl="1"/>
            <a:r>
              <a:rPr lang="en-IE" sz="1600" dirty="0" smtClean="0"/>
              <a:t>in a separate box in the same shipment: </a:t>
            </a:r>
            <a:r>
              <a:rPr lang="en-IE" sz="1600" b="1" dirty="0" smtClean="0"/>
              <a:t>no</a:t>
            </a:r>
          </a:p>
          <a:p>
            <a:pPr lvl="1"/>
            <a:r>
              <a:rPr lang="en-IE" sz="1600" dirty="0" smtClean="0"/>
              <a:t>in separate shipments: </a:t>
            </a:r>
            <a:r>
              <a:rPr lang="en-IE" sz="1600" b="1" dirty="0" smtClean="0"/>
              <a:t>no</a:t>
            </a:r>
          </a:p>
          <a:p>
            <a:pPr marL="457200" lvl="1" indent="0">
              <a:buNone/>
            </a:pPr>
            <a:r>
              <a:rPr lang="en-IE" sz="1600" dirty="0" smtClean="0">
                <a:solidFill>
                  <a:schemeClr val="accent2"/>
                </a:solidFill>
              </a:rPr>
              <a:t>Reasoning: </a:t>
            </a:r>
            <a:r>
              <a:rPr lang="en-IE" sz="1600" dirty="0" smtClean="0"/>
              <a:t>if a motor and a pump are supplied together (even in the same box) does it necessarily mean that they are meant to form a pump unit together ?</a:t>
            </a:r>
          </a:p>
          <a:p>
            <a:pPr marL="457200" lvl="1" indent="0">
              <a:buNone/>
            </a:pPr>
            <a:r>
              <a:rPr lang="en-IE" sz="1600" dirty="0" smtClean="0">
                <a:solidFill>
                  <a:schemeClr val="accent2"/>
                </a:solidFill>
              </a:rPr>
              <a:t>Challenge:</a:t>
            </a:r>
            <a:r>
              <a:rPr lang="en-IE" sz="1600" dirty="0" smtClean="0"/>
              <a:t> These ‘no’ answers open a big loophole: to escape EEIv requirements is simple: one can supply pump and motor together, unmounted. Requirements would then apply when putting into service, which is much more difficult to verify (see question 7)</a:t>
            </a:r>
            <a:endParaRPr lang="en-IE" sz="1200" dirty="0" smtClean="0"/>
          </a:p>
          <a:p>
            <a:pPr marL="457200" lvl="1" indent="0">
              <a:buNone/>
            </a:pPr>
            <a:r>
              <a:rPr lang="en-IE" sz="1600" dirty="0" smtClean="0">
                <a:solidFill>
                  <a:schemeClr val="accent2"/>
                </a:solidFill>
              </a:rPr>
              <a:t>Any suggestion to overcome the loophole ?</a:t>
            </a:r>
          </a:p>
          <a:p>
            <a:r>
              <a:rPr lang="en-IE" sz="1800" dirty="0" smtClean="0"/>
              <a:t>Supply the VSD as separate component of an assembled pump unit (motor + pump) ?</a:t>
            </a:r>
          </a:p>
          <a:p>
            <a:pPr lvl="1"/>
            <a:r>
              <a:rPr lang="en-IE" sz="1600" dirty="0" smtClean="0"/>
              <a:t>in the same box: </a:t>
            </a:r>
            <a:r>
              <a:rPr lang="en-IE" sz="1600" b="1" dirty="0" smtClean="0"/>
              <a:t>yes</a:t>
            </a:r>
          </a:p>
          <a:p>
            <a:pPr lvl="1"/>
            <a:r>
              <a:rPr lang="en-IE" sz="1600" dirty="0" smtClean="0"/>
              <a:t>in a separate box in the same shipment: </a:t>
            </a:r>
            <a:r>
              <a:rPr lang="en-IE" sz="1600" b="1" dirty="0" smtClean="0"/>
              <a:t>yes</a:t>
            </a:r>
          </a:p>
          <a:p>
            <a:pPr lvl="1"/>
            <a:r>
              <a:rPr lang="en-IE" sz="1600" dirty="0" smtClean="0"/>
              <a:t>in separate shipments: </a:t>
            </a:r>
            <a:r>
              <a:rPr lang="en-IE" sz="1600" b="1" dirty="0" smtClean="0"/>
              <a:t>no ?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IE" sz="1600" dirty="0" smtClean="0">
                <a:solidFill>
                  <a:schemeClr val="accent2"/>
                </a:solidFill>
              </a:rPr>
              <a:t>Reasoning: A VSD is often not physically attached to the rest of the pump unit. We need to provide this flexibility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IE" sz="1600" dirty="0" smtClean="0">
                <a:solidFill>
                  <a:schemeClr val="accent2"/>
                </a:solidFill>
              </a:rPr>
              <a:t>Challenge: For market surveillance purposes MSAs would have to verify that the VSD is indeed intended for the pump unit.</a:t>
            </a:r>
          </a:p>
          <a:p>
            <a:pPr marL="0" indent="0">
              <a:buNone/>
            </a:pPr>
            <a:endParaRPr lang="en-IE" sz="1800" dirty="0" smtClean="0">
              <a:solidFill>
                <a:srgbClr val="00B050"/>
              </a:solidFill>
            </a:endParaRPr>
          </a:p>
          <a:p>
            <a:endParaRPr lang="en-IE" sz="1800" dirty="0" smtClean="0">
              <a:solidFill>
                <a:srgbClr val="00B050"/>
              </a:solidFill>
            </a:endParaRPr>
          </a:p>
          <a:p>
            <a:endParaRPr lang="en-IE" sz="1800" dirty="0" smtClean="0"/>
          </a:p>
          <a:p>
            <a:pPr marL="0" indent="0">
              <a:buNone/>
            </a:pPr>
            <a:endParaRPr lang="en-IE" sz="1800" dirty="0" smtClean="0"/>
          </a:p>
          <a:p>
            <a:pPr marL="0" indent="0">
              <a:buNone/>
            </a:pPr>
            <a:endParaRPr lang="en-IE" sz="1800" dirty="0" smtClean="0"/>
          </a:p>
          <a:p>
            <a:pPr marL="0" indent="0">
              <a:buNone/>
            </a:pPr>
            <a:endParaRPr lang="en-IE" sz="1800" dirty="0" smtClean="0"/>
          </a:p>
        </p:txBody>
      </p:sp>
    </p:spTree>
    <p:extLst>
      <p:ext uri="{BB962C8B-B14F-4D97-AF65-F5344CB8AC3E}">
        <p14:creationId xmlns:p14="http://schemas.microsoft.com/office/powerpoint/2010/main" val="751482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717" y="567095"/>
            <a:ext cx="10515600" cy="547974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IE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IE" b="1" u="sng" dirty="0" smtClean="0"/>
              <a:t>Question 5:</a:t>
            </a:r>
          </a:p>
          <a:p>
            <a:r>
              <a:rPr lang="en-IE" dirty="0" smtClean="0"/>
              <a:t>Who is placing the ‘extended product’ on the market ?</a:t>
            </a:r>
          </a:p>
          <a:p>
            <a:r>
              <a:rPr lang="en-IE" dirty="0" smtClean="0"/>
              <a:t>Answer: </a:t>
            </a:r>
            <a:r>
              <a:rPr lang="en-IE" dirty="0" smtClean="0">
                <a:solidFill>
                  <a:srgbClr val="00B050"/>
                </a:solidFill>
              </a:rPr>
              <a:t>The person making the extended product available for the first time on the EU market with a view to its distribution or use within the EU, whether for reward or free of charge and irrespective of the selling technique</a:t>
            </a:r>
            <a:r>
              <a:rPr lang="en-IE" dirty="0" smtClean="0"/>
              <a:t>;  (adapted from ecodesign directive). </a:t>
            </a:r>
          </a:p>
          <a:p>
            <a:r>
              <a:rPr lang="en-IE" dirty="0" smtClean="0"/>
              <a:t>It is thus </a:t>
            </a:r>
            <a:r>
              <a:rPr lang="en-IE" dirty="0" smtClean="0">
                <a:solidFill>
                  <a:srgbClr val="00B050"/>
                </a:solidFill>
              </a:rPr>
              <a:t>the person who adds a motor (and VSD) to a bare shaft pump and places it on the market</a:t>
            </a:r>
            <a:r>
              <a:rPr lang="en-IE" dirty="0" smtClean="0"/>
              <a:t>. It can be:</a:t>
            </a:r>
          </a:p>
          <a:p>
            <a:pPr lvl="1"/>
            <a:r>
              <a:rPr lang="en-IE" sz="2600" dirty="0" smtClean="0"/>
              <a:t>The bare shaft pump manufacturer</a:t>
            </a:r>
          </a:p>
          <a:p>
            <a:pPr lvl="1"/>
            <a:r>
              <a:rPr lang="en-IE" sz="2600" dirty="0" smtClean="0"/>
              <a:t>Pumps traders and suppliers</a:t>
            </a:r>
          </a:p>
          <a:p>
            <a:pPr lvl="1"/>
            <a:r>
              <a:rPr lang="en-IE" sz="2600" dirty="0" smtClean="0"/>
              <a:t>OEMs</a:t>
            </a:r>
          </a:p>
          <a:p>
            <a:pPr lvl="1"/>
            <a:r>
              <a:rPr lang="en-IE" sz="2600" dirty="0" smtClean="0"/>
              <a:t>Contractors that supply (part of) entire pump systems</a:t>
            </a:r>
          </a:p>
          <a:p>
            <a:pPr lvl="1"/>
            <a:r>
              <a:rPr lang="en-IE" sz="2600" dirty="0" err="1" smtClean="0"/>
              <a:t>etc</a:t>
            </a:r>
            <a:endParaRPr lang="en-IE" sz="2600" dirty="0" smtClean="0"/>
          </a:p>
          <a:p>
            <a:pPr marL="228600" lvl="1">
              <a:spcBef>
                <a:spcPts val="1000"/>
              </a:spcBef>
            </a:pPr>
            <a:r>
              <a:rPr lang="en-IE" sz="2900" dirty="0" smtClean="0">
                <a:solidFill>
                  <a:schemeClr val="accent2"/>
                </a:solidFill>
              </a:rPr>
              <a:t>Challenges:</a:t>
            </a:r>
          </a:p>
          <a:p>
            <a:pPr lvl="1"/>
            <a:r>
              <a:rPr lang="en-IE" sz="2600" dirty="0" smtClean="0"/>
              <a:t>There is a shift of responsibility. These economic operators need to be aware of their responsibility and capable to determine compliance and to issue </a:t>
            </a:r>
            <a:r>
              <a:rPr lang="en-IE" sz="2600" dirty="0" err="1" smtClean="0"/>
              <a:t>DoC</a:t>
            </a:r>
            <a:r>
              <a:rPr lang="en-IE" sz="2600" dirty="0" smtClean="0"/>
              <a:t> and apply CE mark.</a:t>
            </a:r>
          </a:p>
          <a:p>
            <a:pPr lvl="1"/>
            <a:r>
              <a:rPr lang="en-IE" sz="2600" dirty="0" smtClean="0"/>
              <a:t>Market surveillance authorities are faced with a much broader range of economic operators</a:t>
            </a:r>
          </a:p>
          <a:p>
            <a:pPr lvl="1"/>
            <a:r>
              <a:rPr lang="en-IE" sz="2600" dirty="0" smtClean="0"/>
              <a:t>Important role of pump suppliers to ‘educate’ their clients.</a:t>
            </a:r>
          </a:p>
          <a:p>
            <a:pPr marL="457200" lvl="1" indent="0">
              <a:buNone/>
            </a:pPr>
            <a:endParaRPr lang="en-IE" dirty="0" smtClean="0"/>
          </a:p>
          <a:p>
            <a:pPr lvl="1"/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04426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7696" y="547430"/>
            <a:ext cx="10515600" cy="356245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E" b="1" u="sng" dirty="0" smtClean="0"/>
              <a:t>Question 6</a:t>
            </a:r>
            <a:endParaRPr lang="en-IE" b="1" u="sng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IE" b="1" dirty="0" smtClean="0">
                <a:solidFill>
                  <a:schemeClr val="accent2"/>
                </a:solidFill>
              </a:rPr>
              <a:t>Where to put the nameplate and CE-mark on the extended product ?</a:t>
            </a:r>
          </a:p>
          <a:p>
            <a:pPr marL="0" indent="0">
              <a:buNone/>
            </a:pPr>
            <a:r>
              <a:rPr lang="en-IE" dirty="0" smtClean="0"/>
              <a:t>We need to consider that:</a:t>
            </a:r>
          </a:p>
          <a:p>
            <a:r>
              <a:rPr lang="en-IE" dirty="0" smtClean="0"/>
              <a:t>Each component already has its own nameplate and CE-mark for its respective requirements as bare shaft pump, motor and VSD respectively</a:t>
            </a:r>
          </a:p>
          <a:p>
            <a:r>
              <a:rPr lang="en-IE" dirty="0" smtClean="0"/>
              <a:t>As indicated above, the extended product can supplied as separate components. How to indicate that together they meet the requirements ?</a:t>
            </a:r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r>
              <a:rPr lang="en-IE" dirty="0" smtClean="0">
                <a:solidFill>
                  <a:schemeClr val="accent2"/>
                </a:solidFill>
              </a:rPr>
              <a:t>Any suggestion ?</a:t>
            </a:r>
          </a:p>
          <a:p>
            <a:pPr marL="0" indent="0">
              <a:buNone/>
            </a:pPr>
            <a:r>
              <a:rPr lang="en-IE" dirty="0" smtClean="0"/>
              <a:t> 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70741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716" y="345869"/>
            <a:ext cx="10515600" cy="651213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E" b="1" u="sng" dirty="0" smtClean="0"/>
              <a:t>Question 7: </a:t>
            </a:r>
            <a:r>
              <a:rPr lang="en-IE" dirty="0" smtClean="0"/>
              <a:t>How to enforce when the extended product is never placed on the market ?</a:t>
            </a:r>
          </a:p>
          <a:p>
            <a:pPr marL="0" indent="0">
              <a:buNone/>
            </a:pPr>
            <a:r>
              <a:rPr lang="en-IE" dirty="0" smtClean="0"/>
              <a:t>This situation arises when the bare shaft pump + motor (+ VSD?) are supplied from different sources and assembled on site. Options:</a:t>
            </a:r>
          </a:p>
          <a:p>
            <a:pPr>
              <a:buFontTx/>
              <a:buChar char="-"/>
            </a:pPr>
            <a:r>
              <a:rPr lang="en-IE" dirty="0" smtClean="0">
                <a:solidFill>
                  <a:schemeClr val="bg1">
                    <a:lumMod val="50000"/>
                  </a:schemeClr>
                </a:solidFill>
              </a:rPr>
              <a:t>Don’t enforce (risk of loophole)</a:t>
            </a:r>
          </a:p>
          <a:p>
            <a:pPr>
              <a:buFontTx/>
              <a:buChar char="-"/>
            </a:pPr>
            <a:r>
              <a:rPr lang="en-IE" b="1" dirty="0" smtClean="0">
                <a:solidFill>
                  <a:srgbClr val="00B050"/>
                </a:solidFill>
              </a:rPr>
              <a:t>Enforce when putting into service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accent2"/>
                </a:solidFill>
              </a:rPr>
              <a:t>This raises considerable challenges for enforcement and market surveillance:</a:t>
            </a:r>
          </a:p>
          <a:p>
            <a:pPr>
              <a:buFontTx/>
              <a:buChar char="-"/>
            </a:pPr>
            <a:r>
              <a:rPr lang="en-IE" dirty="0" smtClean="0"/>
              <a:t>Putting into service can be carried out by a vast number of different economic operators, including small installers or </a:t>
            </a:r>
            <a:r>
              <a:rPr lang="en-IE" dirty="0" err="1" smtClean="0"/>
              <a:t>endusers</a:t>
            </a:r>
            <a:r>
              <a:rPr lang="en-IE" dirty="0" smtClean="0"/>
              <a:t>, that need to be aware and capable to ensure compliance and issue </a:t>
            </a:r>
            <a:r>
              <a:rPr lang="en-IE" dirty="0" err="1" smtClean="0"/>
              <a:t>DoC</a:t>
            </a:r>
            <a:r>
              <a:rPr lang="en-IE" dirty="0" smtClean="0"/>
              <a:t> and CE mark</a:t>
            </a:r>
          </a:p>
          <a:p>
            <a:pPr>
              <a:buFontTx/>
              <a:buChar char="-"/>
            </a:pPr>
            <a:r>
              <a:rPr lang="en-IE" dirty="0" smtClean="0"/>
              <a:t>According to the blue guide, putting into service is a very specific moment, after which the regulation does not apply (the performance of the product may decrease due to e.g. poor operation &amp; maintenance)</a:t>
            </a:r>
          </a:p>
          <a:p>
            <a:pPr>
              <a:buFontTx/>
              <a:buChar char="-"/>
            </a:pPr>
            <a:r>
              <a:rPr lang="en-IE" dirty="0" smtClean="0"/>
              <a:t>MSAs are not aware of where and when pumps are put into service. </a:t>
            </a:r>
          </a:p>
          <a:p>
            <a:pPr>
              <a:buFontTx/>
              <a:buChar char="-"/>
            </a:pPr>
            <a:r>
              <a:rPr lang="en-IE" dirty="0" smtClean="0"/>
              <a:t>Some MSAs do not have the legal powers to perform such on-site inspections.</a:t>
            </a:r>
          </a:p>
          <a:p>
            <a:pPr>
              <a:buFontTx/>
              <a:buChar char="-"/>
            </a:pPr>
            <a:r>
              <a:rPr lang="en-IE" dirty="0" smtClean="0"/>
              <a:t>Verifying compliance on paper can be rather straightforward, but actual testing the equipment that is about to be put into service is very challenging</a:t>
            </a:r>
          </a:p>
          <a:p>
            <a:pPr>
              <a:buFontTx/>
              <a:buChar char="-"/>
            </a:pPr>
            <a:r>
              <a:rPr lang="en-IE" dirty="0" smtClean="0"/>
              <a:t>In case of non compliance of the extended product when put into service, identification of the responsible person is tricky : non-compliance can due to low performance of any of the three components, due to poor combination, poor installation</a:t>
            </a:r>
            <a:r>
              <a:rPr lang="en-IE" dirty="0"/>
              <a:t> </a:t>
            </a:r>
            <a:r>
              <a:rPr lang="en-IE" dirty="0" smtClean="0"/>
              <a:t>etc.</a:t>
            </a:r>
          </a:p>
          <a:p>
            <a:pPr>
              <a:buFontTx/>
              <a:buChar char="-"/>
            </a:pPr>
            <a:r>
              <a:rPr lang="en-IE" dirty="0" smtClean="0"/>
              <a:t>What are appropriate enforcement measures in case of non-compliance of the extended product when put into service ? Although the product is illegal (non-compliant) it seems hard and disproportionate to stop the production of a whole industrial plant because a small pump is non compliant. </a:t>
            </a:r>
          </a:p>
          <a:p>
            <a:pPr>
              <a:buFontTx/>
              <a:buChar char="-"/>
            </a:pPr>
            <a:r>
              <a:rPr lang="en-IE" dirty="0" smtClean="0">
                <a:solidFill>
                  <a:schemeClr val="accent2"/>
                </a:solidFill>
              </a:rPr>
              <a:t>Given the current resource availability of MSAs is it realistic to expect enforcement when putting into service ? How can we support enforcement when putting into service ?</a:t>
            </a:r>
          </a:p>
          <a:p>
            <a:pPr>
              <a:buFontTx/>
              <a:buChar char="-"/>
            </a:pPr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95838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1314</Words>
  <Application>Microsoft Office PowerPoint</Application>
  <PresentationFormat>Widescreen</PresentationFormat>
  <Paragraphs>132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Verdana</vt:lpstr>
      <vt:lpstr>Office Theme</vt:lpstr>
      <vt:lpstr>Review of the ecodesign regulation for water pumps   Implementation questions and challenges  associated with the Extended Product Approach (EPA)    EELCF 29 Oct 2019</vt:lpstr>
      <vt:lpstr>Context : From component approach to Extended Product Approach</vt:lpstr>
      <vt:lpstr>How to implement EPA to generate more savings ?</vt:lpstr>
      <vt:lpstr>Implementation questions for the extended product approach: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PIERS DE RAVESCHOOT Ronald (ENER)</dc:creator>
  <cp:lastModifiedBy>PIERS DE RAVESCHOOT Ronald (ENER)</cp:lastModifiedBy>
  <cp:revision>36</cp:revision>
  <dcterms:created xsi:type="dcterms:W3CDTF">2019-09-26T19:47:44Z</dcterms:created>
  <dcterms:modified xsi:type="dcterms:W3CDTF">2019-09-30T07:32:15Z</dcterms:modified>
</cp:coreProperties>
</file>