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0" r:id="rId5"/>
    <p:sldMasterId id="2147483652" r:id="rId6"/>
    <p:sldMasterId id="2147483654" r:id="rId7"/>
  </p:sldMasterIdLst>
  <p:notesMasterIdLst>
    <p:notesMasterId r:id="rId27"/>
  </p:notesMasterIdLst>
  <p:handoutMasterIdLst>
    <p:handoutMasterId r:id="rId28"/>
  </p:handoutMasterIdLst>
  <p:sldIdLst>
    <p:sldId id="318" r:id="rId8"/>
    <p:sldId id="320" r:id="rId9"/>
    <p:sldId id="321" r:id="rId10"/>
    <p:sldId id="359" r:id="rId11"/>
    <p:sldId id="323" r:id="rId12"/>
    <p:sldId id="364" r:id="rId13"/>
    <p:sldId id="342" r:id="rId14"/>
    <p:sldId id="358" r:id="rId15"/>
    <p:sldId id="339" r:id="rId16"/>
    <p:sldId id="341" r:id="rId17"/>
    <p:sldId id="344" r:id="rId18"/>
    <p:sldId id="363" r:id="rId19"/>
    <p:sldId id="362" r:id="rId20"/>
    <p:sldId id="361" r:id="rId21"/>
    <p:sldId id="360" r:id="rId22"/>
    <p:sldId id="365" r:id="rId23"/>
    <p:sldId id="366" r:id="rId24"/>
    <p:sldId id="367" r:id="rId25"/>
    <p:sldId id="368" r:id="rId26"/>
  </p:sldIdLst>
  <p:sldSz cx="9144000" cy="6858000" type="screen4x3"/>
  <p:notesSz cx="6797675" cy="9926638"/>
  <p:defaultTextStyle>
    <a:defPPr>
      <a:defRPr lang="sv-SE"/>
    </a:defPPr>
    <a:lvl1pPr algn="l" rtl="0" fontAlgn="base">
      <a:spcBef>
        <a:spcPct val="0"/>
      </a:spcBef>
      <a:spcAft>
        <a:spcPct val="0"/>
      </a:spcAft>
      <a:defRPr sz="2200" kern="1200">
        <a:solidFill>
          <a:schemeClr val="tx1"/>
        </a:solidFill>
        <a:latin typeface="Arial" charset="0"/>
        <a:ea typeface="+mn-ea"/>
        <a:cs typeface="+mn-cs"/>
      </a:defRPr>
    </a:lvl1pPr>
    <a:lvl2pPr marL="457200" algn="l" rtl="0" fontAlgn="base">
      <a:spcBef>
        <a:spcPct val="0"/>
      </a:spcBef>
      <a:spcAft>
        <a:spcPct val="0"/>
      </a:spcAft>
      <a:defRPr sz="2200" kern="1200">
        <a:solidFill>
          <a:schemeClr val="tx1"/>
        </a:solidFill>
        <a:latin typeface="Arial" charset="0"/>
        <a:ea typeface="+mn-ea"/>
        <a:cs typeface="+mn-cs"/>
      </a:defRPr>
    </a:lvl2pPr>
    <a:lvl3pPr marL="914400" algn="l" rtl="0" fontAlgn="base">
      <a:spcBef>
        <a:spcPct val="0"/>
      </a:spcBef>
      <a:spcAft>
        <a:spcPct val="0"/>
      </a:spcAft>
      <a:defRPr sz="2200" kern="1200">
        <a:solidFill>
          <a:schemeClr val="tx1"/>
        </a:solidFill>
        <a:latin typeface="Arial" charset="0"/>
        <a:ea typeface="+mn-ea"/>
        <a:cs typeface="+mn-cs"/>
      </a:defRPr>
    </a:lvl3pPr>
    <a:lvl4pPr marL="1371600" algn="l" rtl="0" fontAlgn="base">
      <a:spcBef>
        <a:spcPct val="0"/>
      </a:spcBef>
      <a:spcAft>
        <a:spcPct val="0"/>
      </a:spcAft>
      <a:defRPr sz="2200" kern="1200">
        <a:solidFill>
          <a:schemeClr val="tx1"/>
        </a:solidFill>
        <a:latin typeface="Arial" charset="0"/>
        <a:ea typeface="+mn-ea"/>
        <a:cs typeface="+mn-cs"/>
      </a:defRPr>
    </a:lvl4pPr>
    <a:lvl5pPr marL="1828800" algn="l" rtl="0" fontAlgn="base">
      <a:spcBef>
        <a:spcPct val="0"/>
      </a:spcBef>
      <a:spcAft>
        <a:spcPct val="0"/>
      </a:spcAft>
      <a:defRPr sz="2200" kern="1200">
        <a:solidFill>
          <a:schemeClr val="tx1"/>
        </a:solidFill>
        <a:latin typeface="Arial" charset="0"/>
        <a:ea typeface="+mn-ea"/>
        <a:cs typeface="+mn-cs"/>
      </a:defRPr>
    </a:lvl5pPr>
    <a:lvl6pPr marL="2286000" algn="l" defTabSz="914400" rtl="0" eaLnBrk="1" latinLnBrk="0" hangingPunct="1">
      <a:defRPr sz="2200" kern="1200">
        <a:solidFill>
          <a:schemeClr val="tx1"/>
        </a:solidFill>
        <a:latin typeface="Arial" charset="0"/>
        <a:ea typeface="+mn-ea"/>
        <a:cs typeface="+mn-cs"/>
      </a:defRPr>
    </a:lvl6pPr>
    <a:lvl7pPr marL="2743200" algn="l" defTabSz="914400" rtl="0" eaLnBrk="1" latinLnBrk="0" hangingPunct="1">
      <a:defRPr sz="2200" kern="1200">
        <a:solidFill>
          <a:schemeClr val="tx1"/>
        </a:solidFill>
        <a:latin typeface="Arial" charset="0"/>
        <a:ea typeface="+mn-ea"/>
        <a:cs typeface="+mn-cs"/>
      </a:defRPr>
    </a:lvl7pPr>
    <a:lvl8pPr marL="3200400" algn="l" defTabSz="914400" rtl="0" eaLnBrk="1" latinLnBrk="0" hangingPunct="1">
      <a:defRPr sz="2200" kern="1200">
        <a:solidFill>
          <a:schemeClr val="tx1"/>
        </a:solidFill>
        <a:latin typeface="Arial" charset="0"/>
        <a:ea typeface="+mn-ea"/>
        <a:cs typeface="+mn-cs"/>
      </a:defRPr>
    </a:lvl8pPr>
    <a:lvl9pPr marL="3657600" algn="l" defTabSz="914400" rtl="0" eaLnBrk="1" latinLnBrk="0" hangingPunct="1">
      <a:defRPr sz="2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99F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941" autoAdjust="0"/>
    <p:restoredTop sz="94103" autoAdjust="0"/>
  </p:normalViewPr>
  <p:slideViewPr>
    <p:cSldViewPr>
      <p:cViewPr varScale="1">
        <p:scale>
          <a:sx n="85" d="100"/>
          <a:sy n="85" d="100"/>
        </p:scale>
        <p:origin x="1920" y="78"/>
      </p:cViewPr>
      <p:guideLst>
        <p:guide orient="horz" pos="2160"/>
        <p:guide pos="2880"/>
      </p:guideLst>
    </p:cSldViewPr>
  </p:slideViewPr>
  <p:notesTextViewPr>
    <p:cViewPr>
      <p:scale>
        <a:sx n="100" d="100"/>
        <a:sy n="100" d="100"/>
      </p:scale>
      <p:origin x="0" y="0"/>
    </p:cViewPr>
  </p:notesTextViewPr>
  <p:sorterViewPr>
    <p:cViewPr>
      <p:scale>
        <a:sx n="70" d="100"/>
        <a:sy n="7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handoutMaster" Target="handoutMasters/handoutMaster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1"/>
            <a:ext cx="2946395" cy="495700"/>
          </a:xfrm>
          <a:prstGeom prst="rect">
            <a:avLst/>
          </a:prstGeom>
          <a:noFill/>
          <a:ln w="9525">
            <a:noFill/>
            <a:miter lim="800000"/>
            <a:headEnd/>
            <a:tailEnd/>
          </a:ln>
          <a:effectLst/>
        </p:spPr>
        <p:txBody>
          <a:bodyPr vert="horz" wrap="square" lIns="90873" tIns="45437" rIns="90873" bIns="45437" numCol="1" anchor="t" anchorCtr="0" compatLnSpc="1">
            <a:prstTxWarp prst="textNoShape">
              <a:avLst/>
            </a:prstTxWarp>
          </a:bodyPr>
          <a:lstStyle>
            <a:lvl1pPr>
              <a:defRPr sz="1200">
                <a:latin typeface="Times New Roman" pitchFamily="18" charset="0"/>
              </a:defRPr>
            </a:lvl1pPr>
          </a:lstStyle>
          <a:p>
            <a:endParaRPr lang="sv-SE" dirty="0"/>
          </a:p>
        </p:txBody>
      </p:sp>
      <p:sp>
        <p:nvSpPr>
          <p:cNvPr id="7171" name="Rectangle 3"/>
          <p:cNvSpPr>
            <a:spLocks noGrp="1" noChangeArrowheads="1"/>
          </p:cNvSpPr>
          <p:nvPr>
            <p:ph type="dt" sz="quarter" idx="1"/>
          </p:nvPr>
        </p:nvSpPr>
        <p:spPr bwMode="auto">
          <a:xfrm>
            <a:off x="3851281" y="1"/>
            <a:ext cx="2946394" cy="495700"/>
          </a:xfrm>
          <a:prstGeom prst="rect">
            <a:avLst/>
          </a:prstGeom>
          <a:noFill/>
          <a:ln w="9525">
            <a:noFill/>
            <a:miter lim="800000"/>
            <a:headEnd/>
            <a:tailEnd/>
          </a:ln>
          <a:effectLst/>
        </p:spPr>
        <p:txBody>
          <a:bodyPr vert="horz" wrap="square" lIns="90873" tIns="45437" rIns="90873" bIns="45437" numCol="1" anchor="t" anchorCtr="0" compatLnSpc="1">
            <a:prstTxWarp prst="textNoShape">
              <a:avLst/>
            </a:prstTxWarp>
          </a:bodyPr>
          <a:lstStyle>
            <a:lvl1pPr algn="r">
              <a:defRPr sz="1200">
                <a:latin typeface="Times New Roman" pitchFamily="18" charset="0"/>
              </a:defRPr>
            </a:lvl1pPr>
          </a:lstStyle>
          <a:p>
            <a:endParaRPr lang="sv-SE" dirty="0"/>
          </a:p>
        </p:txBody>
      </p:sp>
      <p:sp>
        <p:nvSpPr>
          <p:cNvPr id="7172" name="Rectangle 4"/>
          <p:cNvSpPr>
            <a:spLocks noGrp="1" noChangeArrowheads="1"/>
          </p:cNvSpPr>
          <p:nvPr>
            <p:ph type="ftr" sz="quarter" idx="2"/>
          </p:nvPr>
        </p:nvSpPr>
        <p:spPr bwMode="auto">
          <a:xfrm>
            <a:off x="0" y="9430938"/>
            <a:ext cx="2946395" cy="495700"/>
          </a:xfrm>
          <a:prstGeom prst="rect">
            <a:avLst/>
          </a:prstGeom>
          <a:noFill/>
          <a:ln w="9525">
            <a:noFill/>
            <a:miter lim="800000"/>
            <a:headEnd/>
            <a:tailEnd/>
          </a:ln>
          <a:effectLst/>
        </p:spPr>
        <p:txBody>
          <a:bodyPr vert="horz" wrap="square" lIns="90873" tIns="45437" rIns="90873" bIns="45437" numCol="1" anchor="b" anchorCtr="0" compatLnSpc="1">
            <a:prstTxWarp prst="textNoShape">
              <a:avLst/>
            </a:prstTxWarp>
          </a:bodyPr>
          <a:lstStyle>
            <a:lvl1pPr>
              <a:defRPr sz="1200">
                <a:latin typeface="Times New Roman" pitchFamily="18" charset="0"/>
              </a:defRPr>
            </a:lvl1pPr>
          </a:lstStyle>
          <a:p>
            <a:endParaRPr lang="sv-SE" dirty="0"/>
          </a:p>
        </p:txBody>
      </p:sp>
      <p:sp>
        <p:nvSpPr>
          <p:cNvPr id="7173" name="Rectangle 5"/>
          <p:cNvSpPr>
            <a:spLocks noGrp="1" noChangeArrowheads="1"/>
          </p:cNvSpPr>
          <p:nvPr>
            <p:ph type="sldNum" sz="quarter" idx="3"/>
          </p:nvPr>
        </p:nvSpPr>
        <p:spPr bwMode="auto">
          <a:xfrm>
            <a:off x="3851281" y="9430938"/>
            <a:ext cx="2946394" cy="495700"/>
          </a:xfrm>
          <a:prstGeom prst="rect">
            <a:avLst/>
          </a:prstGeom>
          <a:noFill/>
          <a:ln w="9525">
            <a:noFill/>
            <a:miter lim="800000"/>
            <a:headEnd/>
            <a:tailEnd/>
          </a:ln>
          <a:effectLst/>
        </p:spPr>
        <p:txBody>
          <a:bodyPr vert="horz" wrap="square" lIns="90873" tIns="45437" rIns="90873" bIns="45437" numCol="1" anchor="b" anchorCtr="0" compatLnSpc="1">
            <a:prstTxWarp prst="textNoShape">
              <a:avLst/>
            </a:prstTxWarp>
          </a:bodyPr>
          <a:lstStyle>
            <a:lvl1pPr algn="r">
              <a:defRPr sz="1200">
                <a:latin typeface="Times New Roman" pitchFamily="18" charset="0"/>
              </a:defRPr>
            </a:lvl1pPr>
          </a:lstStyle>
          <a:p>
            <a:fld id="{4099CC03-0A68-4FE0-901C-BABC70936B6A}" type="slidenum">
              <a:rPr lang="sv-SE"/>
              <a:pPr/>
              <a:t>‹#›</a:t>
            </a:fld>
            <a:endParaRPr lang="sv-SE" dirty="0"/>
          </a:p>
        </p:txBody>
      </p:sp>
    </p:spTree>
    <p:extLst>
      <p:ext uri="{BB962C8B-B14F-4D97-AF65-F5344CB8AC3E}">
        <p14:creationId xmlns:p14="http://schemas.microsoft.com/office/powerpoint/2010/main" val="6602296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3074"/>
          <p:cNvSpPr>
            <a:spLocks noGrp="1" noChangeArrowheads="1"/>
          </p:cNvSpPr>
          <p:nvPr>
            <p:ph type="hdr" sz="quarter"/>
          </p:nvPr>
        </p:nvSpPr>
        <p:spPr bwMode="auto">
          <a:xfrm>
            <a:off x="0" y="0"/>
            <a:ext cx="2951124" cy="530431"/>
          </a:xfrm>
          <a:prstGeom prst="rect">
            <a:avLst/>
          </a:prstGeom>
          <a:noFill/>
          <a:ln w="9525">
            <a:noFill/>
            <a:miter lim="800000"/>
            <a:headEnd/>
            <a:tailEnd/>
          </a:ln>
          <a:effectLst/>
        </p:spPr>
        <p:txBody>
          <a:bodyPr vert="horz" wrap="square" lIns="90873" tIns="45437" rIns="90873" bIns="45437" numCol="1" anchor="t" anchorCtr="0" compatLnSpc="1">
            <a:prstTxWarp prst="textNoShape">
              <a:avLst/>
            </a:prstTxWarp>
          </a:bodyPr>
          <a:lstStyle>
            <a:lvl1pPr>
              <a:defRPr sz="1200">
                <a:latin typeface="Times New Roman" pitchFamily="18" charset="0"/>
              </a:defRPr>
            </a:lvl1pPr>
          </a:lstStyle>
          <a:p>
            <a:endParaRPr lang="sv-SE" dirty="0"/>
          </a:p>
        </p:txBody>
      </p:sp>
      <p:sp>
        <p:nvSpPr>
          <p:cNvPr id="18435" name="Rectangle 3075"/>
          <p:cNvSpPr>
            <a:spLocks noGrp="1" noChangeArrowheads="1"/>
          </p:cNvSpPr>
          <p:nvPr>
            <p:ph type="dt" idx="1"/>
          </p:nvPr>
        </p:nvSpPr>
        <p:spPr bwMode="auto">
          <a:xfrm>
            <a:off x="3859163" y="0"/>
            <a:ext cx="2951124" cy="530431"/>
          </a:xfrm>
          <a:prstGeom prst="rect">
            <a:avLst/>
          </a:prstGeom>
          <a:noFill/>
          <a:ln w="9525">
            <a:noFill/>
            <a:miter lim="800000"/>
            <a:headEnd/>
            <a:tailEnd/>
          </a:ln>
          <a:effectLst/>
        </p:spPr>
        <p:txBody>
          <a:bodyPr vert="horz" wrap="square" lIns="90873" tIns="45437" rIns="90873" bIns="45437" numCol="1" anchor="t" anchorCtr="0" compatLnSpc="1">
            <a:prstTxWarp prst="textNoShape">
              <a:avLst/>
            </a:prstTxWarp>
          </a:bodyPr>
          <a:lstStyle>
            <a:lvl1pPr algn="r">
              <a:defRPr sz="1200">
                <a:latin typeface="Times New Roman" pitchFamily="18" charset="0"/>
              </a:defRPr>
            </a:lvl1pPr>
          </a:lstStyle>
          <a:p>
            <a:endParaRPr lang="sv-SE" dirty="0"/>
          </a:p>
        </p:txBody>
      </p:sp>
      <p:sp>
        <p:nvSpPr>
          <p:cNvPr id="18436" name="Rectangle 3076"/>
          <p:cNvSpPr>
            <a:spLocks noGrp="1" noRot="1" noChangeAspect="1" noChangeArrowheads="1" noTextEdit="1"/>
          </p:cNvSpPr>
          <p:nvPr>
            <p:ph type="sldImg" idx="2"/>
          </p:nvPr>
        </p:nvSpPr>
        <p:spPr bwMode="auto">
          <a:xfrm>
            <a:off x="930275" y="757238"/>
            <a:ext cx="4949825" cy="3713162"/>
          </a:xfrm>
          <a:prstGeom prst="rect">
            <a:avLst/>
          </a:prstGeom>
          <a:noFill/>
          <a:ln w="9525">
            <a:solidFill>
              <a:srgbClr val="000000"/>
            </a:solidFill>
            <a:miter lim="800000"/>
            <a:headEnd/>
            <a:tailEnd/>
          </a:ln>
          <a:effectLst/>
        </p:spPr>
      </p:sp>
      <p:sp>
        <p:nvSpPr>
          <p:cNvPr id="18437" name="Rectangle 3077"/>
          <p:cNvSpPr>
            <a:spLocks noGrp="1" noChangeArrowheads="1"/>
          </p:cNvSpPr>
          <p:nvPr>
            <p:ph type="body" sz="quarter" idx="3"/>
          </p:nvPr>
        </p:nvSpPr>
        <p:spPr bwMode="auto">
          <a:xfrm>
            <a:off x="908038" y="4698103"/>
            <a:ext cx="4994210" cy="4470776"/>
          </a:xfrm>
          <a:prstGeom prst="rect">
            <a:avLst/>
          </a:prstGeom>
          <a:noFill/>
          <a:ln w="9525">
            <a:noFill/>
            <a:miter lim="800000"/>
            <a:headEnd/>
            <a:tailEnd/>
          </a:ln>
          <a:effectLst/>
        </p:spPr>
        <p:txBody>
          <a:bodyPr vert="horz" wrap="square" lIns="90873" tIns="45437" rIns="90873" bIns="45437" numCol="1" anchor="t" anchorCtr="0" compatLnSpc="1">
            <a:prstTxWarp prst="textNoShape">
              <a:avLst/>
            </a:prstTxWarp>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18438" name="Rectangle 3078"/>
          <p:cNvSpPr>
            <a:spLocks noGrp="1" noChangeArrowheads="1"/>
          </p:cNvSpPr>
          <p:nvPr>
            <p:ph type="ftr" sz="quarter" idx="4"/>
          </p:nvPr>
        </p:nvSpPr>
        <p:spPr bwMode="auto">
          <a:xfrm>
            <a:off x="0" y="9396207"/>
            <a:ext cx="2951124" cy="530431"/>
          </a:xfrm>
          <a:prstGeom prst="rect">
            <a:avLst/>
          </a:prstGeom>
          <a:noFill/>
          <a:ln w="9525">
            <a:noFill/>
            <a:miter lim="800000"/>
            <a:headEnd/>
            <a:tailEnd/>
          </a:ln>
          <a:effectLst/>
        </p:spPr>
        <p:txBody>
          <a:bodyPr vert="horz" wrap="square" lIns="90873" tIns="45437" rIns="90873" bIns="45437" numCol="1" anchor="b" anchorCtr="0" compatLnSpc="1">
            <a:prstTxWarp prst="textNoShape">
              <a:avLst/>
            </a:prstTxWarp>
          </a:bodyPr>
          <a:lstStyle>
            <a:lvl1pPr>
              <a:defRPr sz="1200">
                <a:latin typeface="Times New Roman" pitchFamily="18" charset="0"/>
              </a:defRPr>
            </a:lvl1pPr>
          </a:lstStyle>
          <a:p>
            <a:endParaRPr lang="sv-SE" dirty="0"/>
          </a:p>
        </p:txBody>
      </p:sp>
      <p:sp>
        <p:nvSpPr>
          <p:cNvPr id="18439" name="Rectangle 3079"/>
          <p:cNvSpPr>
            <a:spLocks noGrp="1" noChangeArrowheads="1"/>
          </p:cNvSpPr>
          <p:nvPr>
            <p:ph type="sldNum" sz="quarter" idx="5"/>
          </p:nvPr>
        </p:nvSpPr>
        <p:spPr bwMode="auto">
          <a:xfrm>
            <a:off x="3859163" y="9396207"/>
            <a:ext cx="2951124" cy="530431"/>
          </a:xfrm>
          <a:prstGeom prst="rect">
            <a:avLst/>
          </a:prstGeom>
          <a:noFill/>
          <a:ln w="9525">
            <a:noFill/>
            <a:miter lim="800000"/>
            <a:headEnd/>
            <a:tailEnd/>
          </a:ln>
          <a:effectLst/>
        </p:spPr>
        <p:txBody>
          <a:bodyPr vert="horz" wrap="square" lIns="90873" tIns="45437" rIns="90873" bIns="45437" numCol="1" anchor="b" anchorCtr="0" compatLnSpc="1">
            <a:prstTxWarp prst="textNoShape">
              <a:avLst/>
            </a:prstTxWarp>
          </a:bodyPr>
          <a:lstStyle>
            <a:lvl1pPr algn="r">
              <a:defRPr sz="1200">
                <a:latin typeface="Times New Roman" pitchFamily="18" charset="0"/>
              </a:defRPr>
            </a:lvl1pPr>
          </a:lstStyle>
          <a:p>
            <a:fld id="{3FEE2625-1DD8-4C13-A5BB-5C2E4DEB1102}" type="slidenum">
              <a:rPr lang="sv-SE"/>
              <a:pPr/>
              <a:t>‹#›</a:t>
            </a:fld>
            <a:endParaRPr lang="sv-SE" dirty="0"/>
          </a:p>
        </p:txBody>
      </p:sp>
    </p:spTree>
    <p:extLst>
      <p:ext uri="{BB962C8B-B14F-4D97-AF65-F5344CB8AC3E}">
        <p14:creationId xmlns:p14="http://schemas.microsoft.com/office/powerpoint/2010/main" val="178888842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Varför ska vi ägna oss åt belysning?</a:t>
            </a:r>
          </a:p>
          <a:p>
            <a:r>
              <a:rPr lang="sv-SE" dirty="0"/>
              <a:t>Teknisk utveckling av LED-teknik fortgår</a:t>
            </a:r>
          </a:p>
        </p:txBody>
      </p:sp>
      <p:sp>
        <p:nvSpPr>
          <p:cNvPr id="4" name="Platshållare för bildnummer 3"/>
          <p:cNvSpPr>
            <a:spLocks noGrp="1"/>
          </p:cNvSpPr>
          <p:nvPr>
            <p:ph type="sldNum" sz="quarter" idx="10"/>
          </p:nvPr>
        </p:nvSpPr>
        <p:spPr/>
        <p:txBody>
          <a:bodyPr/>
          <a:lstStyle/>
          <a:p>
            <a:fld id="{3FEE2625-1DD8-4C13-A5BB-5C2E4DEB1102}" type="slidenum">
              <a:rPr lang="sv-SE" smtClean="0"/>
              <a:pPr/>
              <a:t>3</a:t>
            </a:fld>
            <a:endParaRPr lang="sv-SE" dirty="0"/>
          </a:p>
        </p:txBody>
      </p:sp>
    </p:spTree>
    <p:extLst>
      <p:ext uri="{BB962C8B-B14F-4D97-AF65-F5344CB8AC3E}">
        <p14:creationId xmlns:p14="http://schemas.microsoft.com/office/powerpoint/2010/main" val="2212930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baseline="0" dirty="0"/>
          </a:p>
        </p:txBody>
      </p:sp>
      <p:sp>
        <p:nvSpPr>
          <p:cNvPr id="4" name="Platshållare för bildnummer 3"/>
          <p:cNvSpPr>
            <a:spLocks noGrp="1"/>
          </p:cNvSpPr>
          <p:nvPr>
            <p:ph type="sldNum" sz="quarter" idx="10"/>
          </p:nvPr>
        </p:nvSpPr>
        <p:spPr/>
        <p:txBody>
          <a:bodyPr/>
          <a:lstStyle/>
          <a:p>
            <a:fld id="{0862ED5B-0B8C-49FC-9707-19523587F10E}" type="slidenum">
              <a:rPr lang="sv-SE" smtClean="0">
                <a:solidFill>
                  <a:prstClr val="black"/>
                </a:solidFill>
              </a:rPr>
              <a:pPr/>
              <a:t>9</a:t>
            </a:fld>
            <a:endParaRPr lang="sv-SE" dirty="0">
              <a:solidFill>
                <a:prstClr val="black"/>
              </a:solidFill>
            </a:endParaRPr>
          </a:p>
        </p:txBody>
      </p:sp>
    </p:spTree>
    <p:extLst>
      <p:ext uri="{BB962C8B-B14F-4D97-AF65-F5344CB8AC3E}">
        <p14:creationId xmlns:p14="http://schemas.microsoft.com/office/powerpoint/2010/main" val="39880800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3FEE2625-1DD8-4C13-A5BB-5C2E4DEB1102}" type="slidenum">
              <a:rPr lang="sv-SE" smtClean="0"/>
              <a:pPr/>
              <a:t>10</a:t>
            </a:fld>
            <a:endParaRPr lang="sv-SE"/>
          </a:p>
        </p:txBody>
      </p:sp>
    </p:spTree>
    <p:extLst>
      <p:ext uri="{BB962C8B-B14F-4D97-AF65-F5344CB8AC3E}">
        <p14:creationId xmlns:p14="http://schemas.microsoft.com/office/powerpoint/2010/main" val="35987371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3FEE2625-1DD8-4C13-A5BB-5C2E4DEB1102}" type="slidenum">
              <a:rPr lang="sv-SE" smtClean="0"/>
              <a:pPr/>
              <a:t>17</a:t>
            </a:fld>
            <a:endParaRPr lang="sv-SE" dirty="0"/>
          </a:p>
        </p:txBody>
      </p:sp>
    </p:spTree>
    <p:extLst>
      <p:ext uri="{BB962C8B-B14F-4D97-AF65-F5344CB8AC3E}">
        <p14:creationId xmlns:p14="http://schemas.microsoft.com/office/powerpoint/2010/main" val="36314147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3200400" y="188913"/>
            <a:ext cx="5715000" cy="2055812"/>
          </a:xfrm>
        </p:spPr>
        <p:txBody>
          <a:bodyPr anchor="b"/>
          <a:lstStyle>
            <a:lvl1pPr>
              <a:defRPr b="0">
                <a:latin typeface="Arial Black" pitchFamily="34" charset="0"/>
              </a:defRPr>
            </a:lvl1pPr>
          </a:lstStyle>
          <a:p>
            <a:r>
              <a:rPr lang="sv-SE"/>
              <a:t>Klicka här för att ändra format</a:t>
            </a:r>
          </a:p>
        </p:txBody>
      </p:sp>
      <p:sp>
        <p:nvSpPr>
          <p:cNvPr id="15363" name="Rectangle 3"/>
          <p:cNvSpPr>
            <a:spLocks noGrp="1" noChangeArrowheads="1"/>
          </p:cNvSpPr>
          <p:nvPr>
            <p:ph type="subTitle" idx="1"/>
          </p:nvPr>
        </p:nvSpPr>
        <p:spPr>
          <a:xfrm>
            <a:off x="3200400" y="2667000"/>
            <a:ext cx="5715000" cy="2971800"/>
          </a:xfrm>
          <a:noFill/>
        </p:spPr>
        <p:txBody>
          <a:bodyPr lIns="0" tIns="0" rIns="0" bIns="0"/>
          <a:lstStyle>
            <a:lvl1pPr marL="0" indent="0">
              <a:buFontTx/>
              <a:buNone/>
              <a:defRPr/>
            </a:lvl1pPr>
          </a:lstStyle>
          <a:p>
            <a:r>
              <a:rPr lang="sv-SE"/>
              <a:t>Klicka här för att ändra format på underrubrik i bakgrunden</a:t>
            </a:r>
          </a:p>
        </p:txBody>
      </p:sp>
      <p:sp>
        <p:nvSpPr>
          <p:cNvPr id="15364" name="Rectangle 4"/>
          <p:cNvSpPr>
            <a:spLocks noGrp="1" noChangeArrowheads="1"/>
          </p:cNvSpPr>
          <p:nvPr>
            <p:ph type="dt" sz="half" idx="2"/>
          </p:nvPr>
        </p:nvSpPr>
        <p:spPr/>
        <p:txBody>
          <a:bodyPr/>
          <a:lstStyle>
            <a:lvl1pPr>
              <a:defRPr/>
            </a:lvl1pPr>
          </a:lstStyle>
          <a:p>
            <a:r>
              <a:rPr lang="sv-SE"/>
              <a:t>2018-06-14</a:t>
            </a:r>
            <a:endParaRPr lang="sv-SE" dirty="0"/>
          </a:p>
        </p:txBody>
      </p:sp>
      <p:sp>
        <p:nvSpPr>
          <p:cNvPr id="15366" name="Rectangle 6"/>
          <p:cNvSpPr>
            <a:spLocks noGrp="1" noChangeArrowheads="1"/>
          </p:cNvSpPr>
          <p:nvPr>
            <p:ph type="sldNum" sz="quarter" idx="4"/>
          </p:nvPr>
        </p:nvSpPr>
        <p:spPr/>
        <p:txBody>
          <a:bodyPr/>
          <a:lstStyle>
            <a:lvl1pPr>
              <a:defRPr/>
            </a:lvl1pPr>
          </a:lstStyle>
          <a:p>
            <a:fld id="{01CBA474-F9D6-49A5-ABE8-16828E6B12A0}" type="slidenum">
              <a:rPr lang="sv-SE"/>
              <a:pPr/>
              <a:t>‹#›</a:t>
            </a:fld>
            <a:endParaRPr lang="sv-SE" dirty="0"/>
          </a:p>
        </p:txBody>
      </p:sp>
      <p:sp>
        <p:nvSpPr>
          <p:cNvPr id="15367" name="Rectangle 7"/>
          <p:cNvSpPr>
            <a:spLocks noChangeArrowheads="1"/>
          </p:cNvSpPr>
          <p:nvPr/>
        </p:nvSpPr>
        <p:spPr bwMode="auto">
          <a:xfrm>
            <a:off x="0" y="0"/>
            <a:ext cx="2879725" cy="2159000"/>
          </a:xfrm>
          <a:prstGeom prst="rect">
            <a:avLst/>
          </a:prstGeom>
          <a:solidFill>
            <a:schemeClr val="accent1"/>
          </a:solidFill>
          <a:ln w="9525">
            <a:noFill/>
            <a:miter lim="800000"/>
            <a:headEnd/>
            <a:tailEnd/>
          </a:ln>
          <a:effectLst/>
        </p:spPr>
        <p:txBody>
          <a:bodyPr wrap="none"/>
          <a:lstStyle/>
          <a:p>
            <a:pPr algn="r">
              <a:lnSpc>
                <a:spcPts val="1400"/>
              </a:lnSpc>
            </a:pPr>
            <a:r>
              <a:rPr lang="sv-SE" sz="1000" dirty="0"/>
              <a:t> </a:t>
            </a:r>
            <a:endParaRPr lang="sv-SE" sz="2400" dirty="0">
              <a:latin typeface="Times New Roman" pitchFamily="18" charset="0"/>
            </a:endParaRPr>
          </a:p>
        </p:txBody>
      </p:sp>
      <p:pic>
        <p:nvPicPr>
          <p:cNvPr id="15371" name="Picture 11" descr="ligg"/>
          <p:cNvPicPr>
            <a:picLocks noChangeAspect="1" noChangeArrowheads="1"/>
          </p:cNvPicPr>
          <p:nvPr/>
        </p:nvPicPr>
        <p:blipFill>
          <a:blip r:embed="rId2" cstate="print"/>
          <a:srcRect/>
          <a:stretch>
            <a:fillRect/>
          </a:stretch>
        </p:blipFill>
        <p:spPr bwMode="auto">
          <a:xfrm>
            <a:off x="323850" y="6253163"/>
            <a:ext cx="1619250" cy="344487"/>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lvl1pPr>
              <a:defRPr/>
            </a:lvl1pPr>
          </a:lstStyle>
          <a:p>
            <a:r>
              <a:rPr lang="sv-SE"/>
              <a:t>2018-06-14</a:t>
            </a:r>
            <a:endParaRPr lang="sv-SE" dirty="0"/>
          </a:p>
        </p:txBody>
      </p:sp>
      <p:sp>
        <p:nvSpPr>
          <p:cNvPr id="5" name="Platshållare för bildnummer 4"/>
          <p:cNvSpPr>
            <a:spLocks noGrp="1"/>
          </p:cNvSpPr>
          <p:nvPr>
            <p:ph type="sldNum" sz="quarter" idx="11"/>
          </p:nvPr>
        </p:nvSpPr>
        <p:spPr/>
        <p:txBody>
          <a:bodyPr/>
          <a:lstStyle>
            <a:lvl1pPr>
              <a:defRPr/>
            </a:lvl1pPr>
          </a:lstStyle>
          <a:p>
            <a:fld id="{A98AEE8C-A199-41A7-B184-28B82AFCAA48}" type="slidenum">
              <a:rPr lang="sv-SE"/>
              <a:pPr/>
              <a:t>‹#›</a:t>
            </a:fld>
            <a:endParaRPr lang="sv-S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484938" y="571500"/>
            <a:ext cx="1906587" cy="5378450"/>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762000" y="571500"/>
            <a:ext cx="5570538" cy="5378450"/>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lvl1pPr>
              <a:defRPr/>
            </a:lvl1pPr>
          </a:lstStyle>
          <a:p>
            <a:r>
              <a:rPr lang="sv-SE"/>
              <a:t>2018-06-14</a:t>
            </a:r>
            <a:endParaRPr lang="sv-SE" dirty="0"/>
          </a:p>
        </p:txBody>
      </p:sp>
      <p:sp>
        <p:nvSpPr>
          <p:cNvPr id="5" name="Platshållare för bildnummer 4"/>
          <p:cNvSpPr>
            <a:spLocks noGrp="1"/>
          </p:cNvSpPr>
          <p:nvPr>
            <p:ph type="sldNum" sz="quarter" idx="11"/>
          </p:nvPr>
        </p:nvSpPr>
        <p:spPr/>
        <p:txBody>
          <a:bodyPr/>
          <a:lstStyle>
            <a:lvl1pPr>
              <a:defRPr/>
            </a:lvl1pPr>
          </a:lstStyle>
          <a:p>
            <a:fld id="{4386317E-04A6-4579-8EF4-5144A4F297E5}" type="slidenum">
              <a:rPr lang="sv-SE"/>
              <a:pPr/>
              <a:t>‹#›</a:t>
            </a:fld>
            <a:endParaRPr lang="sv-SE"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56327" name="Rectangle 7"/>
          <p:cNvSpPr>
            <a:spLocks noGrp="1" noChangeArrowheads="1"/>
          </p:cNvSpPr>
          <p:nvPr>
            <p:ph type="ctrTitle"/>
          </p:nvPr>
        </p:nvSpPr>
        <p:spPr>
          <a:xfrm>
            <a:off x="3203575" y="188913"/>
            <a:ext cx="5715000" cy="2055812"/>
          </a:xfrm>
        </p:spPr>
        <p:txBody>
          <a:bodyPr anchor="b"/>
          <a:lstStyle>
            <a:lvl1pPr>
              <a:defRPr>
                <a:latin typeface="Arial Black" pitchFamily="34" charset="0"/>
              </a:defRPr>
            </a:lvl1pPr>
          </a:lstStyle>
          <a:p>
            <a:r>
              <a:rPr lang="sv-SE"/>
              <a:t>Klicka här för att ändra format på bakgrundsrubriken</a:t>
            </a:r>
          </a:p>
        </p:txBody>
      </p:sp>
      <p:sp>
        <p:nvSpPr>
          <p:cNvPr id="56328" name="Rectangle 8"/>
          <p:cNvSpPr>
            <a:spLocks noGrp="1" noChangeArrowheads="1"/>
          </p:cNvSpPr>
          <p:nvPr>
            <p:ph type="subTitle" idx="1"/>
          </p:nvPr>
        </p:nvSpPr>
        <p:spPr>
          <a:xfrm>
            <a:off x="3200400" y="2667000"/>
            <a:ext cx="5715000" cy="2971800"/>
          </a:xfrm>
        </p:spPr>
        <p:txBody>
          <a:bodyPr/>
          <a:lstStyle>
            <a:lvl1pPr marL="0" indent="0">
              <a:buFontTx/>
              <a:buNone/>
              <a:defRPr/>
            </a:lvl1pPr>
          </a:lstStyle>
          <a:p>
            <a:r>
              <a:rPr lang="sv-SE"/>
              <a:t>Klicka här för att ändra format på underrubrik i bakgrunden</a:t>
            </a:r>
          </a:p>
        </p:txBody>
      </p:sp>
      <p:sp>
        <p:nvSpPr>
          <p:cNvPr id="56329" name="Rectangle 9"/>
          <p:cNvSpPr>
            <a:spLocks noGrp="1" noChangeArrowheads="1"/>
          </p:cNvSpPr>
          <p:nvPr>
            <p:ph type="dt" sz="half" idx="2"/>
          </p:nvPr>
        </p:nvSpPr>
        <p:spPr/>
        <p:txBody>
          <a:bodyPr/>
          <a:lstStyle>
            <a:lvl1pPr>
              <a:defRPr/>
            </a:lvl1pPr>
          </a:lstStyle>
          <a:p>
            <a:r>
              <a:rPr lang="sv-SE"/>
              <a:t>2018-06-14</a:t>
            </a:r>
            <a:endParaRPr lang="sv-SE" dirty="0"/>
          </a:p>
        </p:txBody>
      </p:sp>
      <p:sp>
        <p:nvSpPr>
          <p:cNvPr id="56330" name="Rectangle 10"/>
          <p:cNvSpPr>
            <a:spLocks noGrp="1" noChangeArrowheads="1"/>
          </p:cNvSpPr>
          <p:nvPr>
            <p:ph type="sldNum" sz="quarter" idx="4"/>
          </p:nvPr>
        </p:nvSpPr>
        <p:spPr/>
        <p:txBody>
          <a:bodyPr/>
          <a:lstStyle>
            <a:lvl1pPr>
              <a:defRPr/>
            </a:lvl1pPr>
          </a:lstStyle>
          <a:p>
            <a:fld id="{E6A16ED3-43AA-42FD-B03D-1C542D37AD70}" type="slidenum">
              <a:rPr lang="sv-SE"/>
              <a:pPr/>
              <a:t>‹#›</a:t>
            </a:fld>
            <a:endParaRPr lang="sv-SE" dirty="0"/>
          </a:p>
        </p:txBody>
      </p:sp>
      <p:sp>
        <p:nvSpPr>
          <p:cNvPr id="56331" name="Rectangle 11"/>
          <p:cNvSpPr>
            <a:spLocks noChangeArrowheads="1"/>
          </p:cNvSpPr>
          <p:nvPr userDrawn="1"/>
        </p:nvSpPr>
        <p:spPr bwMode="auto">
          <a:xfrm>
            <a:off x="0" y="0"/>
            <a:ext cx="2879725" cy="2159000"/>
          </a:xfrm>
          <a:prstGeom prst="rect">
            <a:avLst/>
          </a:prstGeom>
          <a:solidFill>
            <a:schemeClr val="accent1"/>
          </a:solidFill>
          <a:ln w="9525">
            <a:noFill/>
            <a:miter lim="800000"/>
            <a:headEnd/>
            <a:tailEnd/>
          </a:ln>
          <a:effectLst/>
        </p:spPr>
        <p:txBody>
          <a:bodyPr wrap="none"/>
          <a:lstStyle/>
          <a:p>
            <a:pPr algn="r">
              <a:lnSpc>
                <a:spcPts val="1400"/>
              </a:lnSpc>
            </a:pPr>
            <a:r>
              <a:rPr lang="sv-SE" sz="1000" dirty="0"/>
              <a:t> </a:t>
            </a:r>
            <a:endParaRPr lang="sv-SE" sz="2400" dirty="0">
              <a:latin typeface="Times New Roman" pitchFamily="18" charset="0"/>
            </a:endParaRPr>
          </a:p>
        </p:txBody>
      </p:sp>
      <p:pic>
        <p:nvPicPr>
          <p:cNvPr id="56332" name="Picture 12" descr="ligg"/>
          <p:cNvPicPr>
            <a:picLocks noChangeAspect="1" noChangeArrowheads="1"/>
          </p:cNvPicPr>
          <p:nvPr userDrawn="1"/>
        </p:nvPicPr>
        <p:blipFill>
          <a:blip r:embed="rId2" cstate="print"/>
          <a:srcRect/>
          <a:stretch>
            <a:fillRect/>
          </a:stretch>
        </p:blipFill>
        <p:spPr bwMode="auto">
          <a:xfrm>
            <a:off x="323850" y="6253163"/>
            <a:ext cx="1619250" cy="344487"/>
          </a:xfrm>
          <a:prstGeom prst="rect">
            <a:avLst/>
          </a:prstGeom>
          <a:noFill/>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lvl1pPr>
              <a:defRPr/>
            </a:lvl1pPr>
          </a:lstStyle>
          <a:p>
            <a:r>
              <a:rPr lang="sv-SE"/>
              <a:t>2018-06-14</a:t>
            </a:r>
            <a:endParaRPr lang="sv-SE" dirty="0"/>
          </a:p>
        </p:txBody>
      </p:sp>
      <p:sp>
        <p:nvSpPr>
          <p:cNvPr id="5" name="Platshållare för bildnummer 4"/>
          <p:cNvSpPr>
            <a:spLocks noGrp="1"/>
          </p:cNvSpPr>
          <p:nvPr>
            <p:ph type="sldNum" sz="quarter" idx="11"/>
          </p:nvPr>
        </p:nvSpPr>
        <p:spPr/>
        <p:txBody>
          <a:bodyPr/>
          <a:lstStyle>
            <a:lvl1pPr>
              <a:defRPr/>
            </a:lvl1pPr>
          </a:lstStyle>
          <a:p>
            <a:fld id="{4B022CF4-6C19-4A3A-BC03-E4C52FDFA96C}" type="slidenum">
              <a:rPr lang="sv-SE"/>
              <a:pPr/>
              <a:t>‹#›</a:t>
            </a:fld>
            <a:endParaRPr lang="sv-SE"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lvl1pPr>
              <a:defRPr/>
            </a:lvl1pPr>
          </a:lstStyle>
          <a:p>
            <a:r>
              <a:rPr lang="sv-SE"/>
              <a:t>2018-06-14</a:t>
            </a:r>
            <a:endParaRPr lang="sv-SE" dirty="0"/>
          </a:p>
        </p:txBody>
      </p:sp>
      <p:sp>
        <p:nvSpPr>
          <p:cNvPr id="5" name="Platshållare för bildnummer 4"/>
          <p:cNvSpPr>
            <a:spLocks noGrp="1"/>
          </p:cNvSpPr>
          <p:nvPr>
            <p:ph type="sldNum" sz="quarter" idx="11"/>
          </p:nvPr>
        </p:nvSpPr>
        <p:spPr/>
        <p:txBody>
          <a:bodyPr/>
          <a:lstStyle>
            <a:lvl1pPr>
              <a:defRPr/>
            </a:lvl1pPr>
          </a:lstStyle>
          <a:p>
            <a:fld id="{698188EC-6209-488B-88C5-106600E68BC3}" type="slidenum">
              <a:rPr lang="sv-SE"/>
              <a:pPr/>
              <a:t>‹#›</a:t>
            </a:fld>
            <a:endParaRPr lang="sv-SE"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762000" y="1773238"/>
            <a:ext cx="3738563" cy="4176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652963" y="1773238"/>
            <a:ext cx="3738562" cy="4176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lvl1pPr>
              <a:defRPr/>
            </a:lvl1pPr>
          </a:lstStyle>
          <a:p>
            <a:r>
              <a:rPr lang="sv-SE"/>
              <a:t>2018-06-14</a:t>
            </a:r>
            <a:endParaRPr lang="sv-SE" dirty="0"/>
          </a:p>
        </p:txBody>
      </p:sp>
      <p:sp>
        <p:nvSpPr>
          <p:cNvPr id="6" name="Platshållare för bildnummer 5"/>
          <p:cNvSpPr>
            <a:spLocks noGrp="1"/>
          </p:cNvSpPr>
          <p:nvPr>
            <p:ph type="sldNum" sz="quarter" idx="11"/>
          </p:nvPr>
        </p:nvSpPr>
        <p:spPr/>
        <p:txBody>
          <a:bodyPr/>
          <a:lstStyle>
            <a:lvl1pPr>
              <a:defRPr/>
            </a:lvl1pPr>
          </a:lstStyle>
          <a:p>
            <a:fld id="{81A842FB-563A-4F48-97E8-6486700E14E5}" type="slidenum">
              <a:rPr lang="sv-SE"/>
              <a:pPr/>
              <a:t>‹#›</a:t>
            </a:fld>
            <a:endParaRPr lang="sv-SE"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lvl1pPr>
              <a:defRPr/>
            </a:lvl1pPr>
          </a:lstStyle>
          <a:p>
            <a:r>
              <a:rPr lang="sv-SE"/>
              <a:t>2018-06-14</a:t>
            </a:r>
            <a:endParaRPr lang="sv-SE" dirty="0"/>
          </a:p>
        </p:txBody>
      </p:sp>
      <p:sp>
        <p:nvSpPr>
          <p:cNvPr id="8" name="Platshållare för bildnummer 7"/>
          <p:cNvSpPr>
            <a:spLocks noGrp="1"/>
          </p:cNvSpPr>
          <p:nvPr>
            <p:ph type="sldNum" sz="quarter" idx="11"/>
          </p:nvPr>
        </p:nvSpPr>
        <p:spPr/>
        <p:txBody>
          <a:bodyPr/>
          <a:lstStyle>
            <a:lvl1pPr>
              <a:defRPr/>
            </a:lvl1pPr>
          </a:lstStyle>
          <a:p>
            <a:fld id="{2F09D053-0DD1-4455-919E-B92BF389C5FC}" type="slidenum">
              <a:rPr lang="sv-SE"/>
              <a:pPr/>
              <a:t>‹#›</a:t>
            </a:fld>
            <a:endParaRPr lang="sv-SE"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lvl1pPr>
              <a:defRPr/>
            </a:lvl1pPr>
          </a:lstStyle>
          <a:p>
            <a:r>
              <a:rPr lang="sv-SE"/>
              <a:t>2018-06-14</a:t>
            </a:r>
            <a:endParaRPr lang="sv-SE" dirty="0"/>
          </a:p>
        </p:txBody>
      </p:sp>
      <p:sp>
        <p:nvSpPr>
          <p:cNvPr id="4" name="Platshållare för bildnummer 3"/>
          <p:cNvSpPr>
            <a:spLocks noGrp="1"/>
          </p:cNvSpPr>
          <p:nvPr>
            <p:ph type="sldNum" sz="quarter" idx="11"/>
          </p:nvPr>
        </p:nvSpPr>
        <p:spPr/>
        <p:txBody>
          <a:bodyPr/>
          <a:lstStyle>
            <a:lvl1pPr>
              <a:defRPr/>
            </a:lvl1pPr>
          </a:lstStyle>
          <a:p>
            <a:fld id="{3208601C-223C-4704-9DD8-968F10FCE3EF}" type="slidenum">
              <a:rPr lang="sv-SE"/>
              <a:pPr/>
              <a:t>‹#›</a:t>
            </a:fld>
            <a:endParaRPr lang="sv-SE"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lvl1pPr>
              <a:defRPr/>
            </a:lvl1pPr>
          </a:lstStyle>
          <a:p>
            <a:r>
              <a:rPr lang="sv-SE"/>
              <a:t>2018-06-14</a:t>
            </a:r>
            <a:endParaRPr lang="sv-SE" dirty="0"/>
          </a:p>
        </p:txBody>
      </p:sp>
      <p:sp>
        <p:nvSpPr>
          <p:cNvPr id="3" name="Platshållare för bildnummer 2"/>
          <p:cNvSpPr>
            <a:spLocks noGrp="1"/>
          </p:cNvSpPr>
          <p:nvPr>
            <p:ph type="sldNum" sz="quarter" idx="11"/>
          </p:nvPr>
        </p:nvSpPr>
        <p:spPr/>
        <p:txBody>
          <a:bodyPr/>
          <a:lstStyle>
            <a:lvl1pPr>
              <a:defRPr/>
            </a:lvl1pPr>
          </a:lstStyle>
          <a:p>
            <a:fld id="{30FF09FB-1CD1-4F17-9157-097B64E35455}" type="slidenum">
              <a:rPr lang="sv-SE"/>
              <a:pPr/>
              <a:t>‹#›</a:t>
            </a:fld>
            <a:endParaRPr lang="sv-SE"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lvl1pPr>
              <a:defRPr/>
            </a:lvl1pPr>
          </a:lstStyle>
          <a:p>
            <a:r>
              <a:rPr lang="sv-SE"/>
              <a:t>2018-06-14</a:t>
            </a:r>
            <a:endParaRPr lang="sv-SE" dirty="0"/>
          </a:p>
        </p:txBody>
      </p:sp>
      <p:sp>
        <p:nvSpPr>
          <p:cNvPr id="6" name="Platshållare för bildnummer 5"/>
          <p:cNvSpPr>
            <a:spLocks noGrp="1"/>
          </p:cNvSpPr>
          <p:nvPr>
            <p:ph type="sldNum" sz="quarter" idx="11"/>
          </p:nvPr>
        </p:nvSpPr>
        <p:spPr/>
        <p:txBody>
          <a:bodyPr/>
          <a:lstStyle>
            <a:lvl1pPr>
              <a:defRPr/>
            </a:lvl1pPr>
          </a:lstStyle>
          <a:p>
            <a:fld id="{E31E0D18-3350-416B-928E-D89821124115}" type="slidenum">
              <a:rPr lang="sv-SE"/>
              <a:pPr/>
              <a:t>‹#›</a:t>
            </a:fld>
            <a:endParaRPr lang="sv-S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lvl1pPr>
              <a:defRPr/>
            </a:lvl1pPr>
          </a:lstStyle>
          <a:p>
            <a:r>
              <a:rPr lang="sv-SE"/>
              <a:t>2018-06-14</a:t>
            </a:r>
            <a:endParaRPr lang="sv-SE" dirty="0"/>
          </a:p>
        </p:txBody>
      </p:sp>
      <p:sp>
        <p:nvSpPr>
          <p:cNvPr id="5" name="Platshållare för bildnummer 4"/>
          <p:cNvSpPr>
            <a:spLocks noGrp="1"/>
          </p:cNvSpPr>
          <p:nvPr>
            <p:ph type="sldNum" sz="quarter" idx="11"/>
          </p:nvPr>
        </p:nvSpPr>
        <p:spPr/>
        <p:txBody>
          <a:bodyPr/>
          <a:lstStyle>
            <a:lvl1pPr>
              <a:defRPr/>
            </a:lvl1pPr>
          </a:lstStyle>
          <a:p>
            <a:fld id="{ABA58008-0BF1-4306-8D2F-666B0748070A}" type="slidenum">
              <a:rPr lang="sv-SE"/>
              <a:pPr/>
              <a:t>‹#›</a:t>
            </a:fld>
            <a:endParaRPr lang="sv-SE"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dirty="0"/>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lvl1pPr>
              <a:defRPr/>
            </a:lvl1pPr>
          </a:lstStyle>
          <a:p>
            <a:r>
              <a:rPr lang="sv-SE"/>
              <a:t>2018-06-14</a:t>
            </a:r>
            <a:endParaRPr lang="sv-SE" dirty="0"/>
          </a:p>
        </p:txBody>
      </p:sp>
      <p:sp>
        <p:nvSpPr>
          <p:cNvPr id="6" name="Platshållare för bildnummer 5"/>
          <p:cNvSpPr>
            <a:spLocks noGrp="1"/>
          </p:cNvSpPr>
          <p:nvPr>
            <p:ph type="sldNum" sz="quarter" idx="11"/>
          </p:nvPr>
        </p:nvSpPr>
        <p:spPr/>
        <p:txBody>
          <a:bodyPr/>
          <a:lstStyle>
            <a:lvl1pPr>
              <a:defRPr/>
            </a:lvl1pPr>
          </a:lstStyle>
          <a:p>
            <a:fld id="{B9C564CB-5E64-4631-A6CA-8050EB111D9E}" type="slidenum">
              <a:rPr lang="sv-SE"/>
              <a:pPr/>
              <a:t>‹#›</a:t>
            </a:fld>
            <a:endParaRPr lang="sv-SE"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lvl1pPr>
              <a:defRPr/>
            </a:lvl1pPr>
          </a:lstStyle>
          <a:p>
            <a:r>
              <a:rPr lang="sv-SE"/>
              <a:t>2018-06-14</a:t>
            </a:r>
            <a:endParaRPr lang="sv-SE" dirty="0"/>
          </a:p>
        </p:txBody>
      </p:sp>
      <p:sp>
        <p:nvSpPr>
          <p:cNvPr id="5" name="Platshållare för bildnummer 4"/>
          <p:cNvSpPr>
            <a:spLocks noGrp="1"/>
          </p:cNvSpPr>
          <p:nvPr>
            <p:ph type="sldNum" sz="quarter" idx="11"/>
          </p:nvPr>
        </p:nvSpPr>
        <p:spPr/>
        <p:txBody>
          <a:bodyPr/>
          <a:lstStyle>
            <a:lvl1pPr>
              <a:defRPr/>
            </a:lvl1pPr>
          </a:lstStyle>
          <a:p>
            <a:fld id="{B5086152-3C2A-494B-8C5F-6BB65B3CDD7A}" type="slidenum">
              <a:rPr lang="sv-SE"/>
              <a:pPr/>
              <a:t>‹#›</a:t>
            </a:fld>
            <a:endParaRPr lang="sv-SE"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484938" y="571500"/>
            <a:ext cx="1906587" cy="5378450"/>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762000" y="571500"/>
            <a:ext cx="5570538" cy="5378450"/>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lvl1pPr>
              <a:defRPr/>
            </a:lvl1pPr>
          </a:lstStyle>
          <a:p>
            <a:r>
              <a:rPr lang="sv-SE"/>
              <a:t>2018-06-14</a:t>
            </a:r>
            <a:endParaRPr lang="sv-SE" dirty="0"/>
          </a:p>
        </p:txBody>
      </p:sp>
      <p:sp>
        <p:nvSpPr>
          <p:cNvPr id="5" name="Platshållare för bildnummer 4"/>
          <p:cNvSpPr>
            <a:spLocks noGrp="1"/>
          </p:cNvSpPr>
          <p:nvPr>
            <p:ph type="sldNum" sz="quarter" idx="11"/>
          </p:nvPr>
        </p:nvSpPr>
        <p:spPr/>
        <p:txBody>
          <a:bodyPr/>
          <a:lstStyle>
            <a:lvl1pPr>
              <a:defRPr/>
            </a:lvl1pPr>
          </a:lstStyle>
          <a:p>
            <a:fld id="{6CDD70FF-7B75-45BF-8294-77977B1AA2DE}" type="slidenum">
              <a:rPr lang="sv-SE"/>
              <a:pPr/>
              <a:t>‹#›</a:t>
            </a:fld>
            <a:endParaRPr lang="sv-SE"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58370" name="Rectangle 2"/>
          <p:cNvSpPr>
            <a:spLocks noGrp="1" noChangeArrowheads="1"/>
          </p:cNvSpPr>
          <p:nvPr>
            <p:ph type="ctrTitle"/>
          </p:nvPr>
        </p:nvSpPr>
        <p:spPr>
          <a:xfrm>
            <a:off x="3200400" y="188913"/>
            <a:ext cx="5715000" cy="2055812"/>
          </a:xfrm>
        </p:spPr>
        <p:txBody>
          <a:bodyPr anchor="b"/>
          <a:lstStyle>
            <a:lvl1pPr>
              <a:defRPr b="0">
                <a:latin typeface="Arial Black" pitchFamily="34" charset="0"/>
              </a:defRPr>
            </a:lvl1pPr>
          </a:lstStyle>
          <a:p>
            <a:r>
              <a:rPr lang="sv-SE"/>
              <a:t>Klicka här för att ändra format på bakgrundsrubriken</a:t>
            </a:r>
          </a:p>
        </p:txBody>
      </p:sp>
      <p:sp>
        <p:nvSpPr>
          <p:cNvPr id="58371" name="Rectangle 3"/>
          <p:cNvSpPr>
            <a:spLocks noGrp="1" noChangeArrowheads="1"/>
          </p:cNvSpPr>
          <p:nvPr>
            <p:ph type="subTitle" idx="1"/>
          </p:nvPr>
        </p:nvSpPr>
        <p:spPr>
          <a:xfrm>
            <a:off x="3200400" y="2667000"/>
            <a:ext cx="5715000" cy="2971800"/>
          </a:xfrm>
          <a:noFill/>
        </p:spPr>
        <p:txBody>
          <a:bodyPr lIns="0" tIns="0" rIns="0" bIns="0"/>
          <a:lstStyle>
            <a:lvl1pPr>
              <a:defRPr/>
            </a:lvl1pPr>
          </a:lstStyle>
          <a:p>
            <a:r>
              <a:rPr lang="sv-SE"/>
              <a:t>Klicka här för att ändra format på underrubrik i bakgrunden</a:t>
            </a:r>
          </a:p>
        </p:txBody>
      </p:sp>
      <p:sp>
        <p:nvSpPr>
          <p:cNvPr id="58372" name="Rectangle 4"/>
          <p:cNvSpPr>
            <a:spLocks noGrp="1" noChangeArrowheads="1"/>
          </p:cNvSpPr>
          <p:nvPr>
            <p:ph type="dt" sz="half" idx="2"/>
          </p:nvPr>
        </p:nvSpPr>
        <p:spPr/>
        <p:txBody>
          <a:bodyPr/>
          <a:lstStyle>
            <a:lvl1pPr>
              <a:defRPr/>
            </a:lvl1pPr>
          </a:lstStyle>
          <a:p>
            <a:r>
              <a:rPr lang="sv-SE"/>
              <a:t>2018-06-14</a:t>
            </a:r>
            <a:endParaRPr lang="sv-SE" dirty="0"/>
          </a:p>
        </p:txBody>
      </p:sp>
      <p:sp>
        <p:nvSpPr>
          <p:cNvPr id="58373" name="Rectangle 5"/>
          <p:cNvSpPr>
            <a:spLocks noGrp="1" noChangeArrowheads="1"/>
          </p:cNvSpPr>
          <p:nvPr>
            <p:ph type="sldNum" sz="quarter" idx="4"/>
          </p:nvPr>
        </p:nvSpPr>
        <p:spPr/>
        <p:txBody>
          <a:bodyPr/>
          <a:lstStyle>
            <a:lvl1pPr>
              <a:defRPr/>
            </a:lvl1pPr>
          </a:lstStyle>
          <a:p>
            <a:fld id="{70320FC7-5F3F-4362-835B-9498AB82E242}" type="slidenum">
              <a:rPr lang="sv-SE"/>
              <a:pPr/>
              <a:t>‹#›</a:t>
            </a:fld>
            <a:endParaRPr lang="sv-SE" dirty="0"/>
          </a:p>
        </p:txBody>
      </p:sp>
      <p:sp>
        <p:nvSpPr>
          <p:cNvPr id="58374" name="Rectangle 6"/>
          <p:cNvSpPr>
            <a:spLocks noChangeArrowheads="1"/>
          </p:cNvSpPr>
          <p:nvPr/>
        </p:nvSpPr>
        <p:spPr bwMode="auto">
          <a:xfrm>
            <a:off x="0" y="0"/>
            <a:ext cx="2879725" cy="2159000"/>
          </a:xfrm>
          <a:prstGeom prst="rect">
            <a:avLst/>
          </a:prstGeom>
          <a:solidFill>
            <a:schemeClr val="accent1"/>
          </a:solidFill>
          <a:ln w="9525">
            <a:noFill/>
            <a:miter lim="800000"/>
            <a:headEnd/>
            <a:tailEnd/>
          </a:ln>
          <a:effectLst/>
        </p:spPr>
        <p:txBody>
          <a:bodyPr wrap="none"/>
          <a:lstStyle/>
          <a:p>
            <a:pPr algn="r">
              <a:lnSpc>
                <a:spcPts val="1400"/>
              </a:lnSpc>
            </a:pPr>
            <a:r>
              <a:rPr lang="sv-SE" sz="1000" dirty="0"/>
              <a:t> </a:t>
            </a:r>
            <a:endParaRPr lang="sv-SE" sz="2400" dirty="0">
              <a:latin typeface="Times New Roman" pitchFamily="18" charset="0"/>
            </a:endParaRPr>
          </a:p>
        </p:txBody>
      </p:sp>
      <p:pic>
        <p:nvPicPr>
          <p:cNvPr id="58375" name="Picture 7" descr="ligg"/>
          <p:cNvPicPr>
            <a:picLocks noChangeAspect="1" noChangeArrowheads="1"/>
          </p:cNvPicPr>
          <p:nvPr/>
        </p:nvPicPr>
        <p:blipFill>
          <a:blip r:embed="rId2" cstate="print"/>
          <a:srcRect/>
          <a:stretch>
            <a:fillRect/>
          </a:stretch>
        </p:blipFill>
        <p:spPr bwMode="auto">
          <a:xfrm>
            <a:off x="323850" y="6253163"/>
            <a:ext cx="1619250" cy="344487"/>
          </a:xfrm>
          <a:prstGeom prst="rect">
            <a:avLst/>
          </a:prstGeom>
          <a:noFill/>
        </p:spPr>
      </p:pic>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lvl1pPr>
              <a:defRPr/>
            </a:lvl1pPr>
          </a:lstStyle>
          <a:p>
            <a:r>
              <a:rPr lang="sv-SE"/>
              <a:t>2018-06-14</a:t>
            </a:r>
            <a:endParaRPr lang="sv-SE" dirty="0"/>
          </a:p>
        </p:txBody>
      </p:sp>
      <p:sp>
        <p:nvSpPr>
          <p:cNvPr id="5" name="Platshållare för bildnummer 4"/>
          <p:cNvSpPr>
            <a:spLocks noGrp="1"/>
          </p:cNvSpPr>
          <p:nvPr>
            <p:ph type="sldNum" sz="quarter" idx="11"/>
          </p:nvPr>
        </p:nvSpPr>
        <p:spPr/>
        <p:txBody>
          <a:bodyPr/>
          <a:lstStyle>
            <a:lvl1pPr>
              <a:defRPr/>
            </a:lvl1pPr>
          </a:lstStyle>
          <a:p>
            <a:fld id="{BABBEF0F-B67F-4A34-A14E-790531287C6A}" type="slidenum">
              <a:rPr lang="sv-SE"/>
              <a:pPr/>
              <a:t>‹#›</a:t>
            </a:fld>
            <a:endParaRPr lang="sv-SE"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lvl1pPr>
              <a:defRPr/>
            </a:lvl1pPr>
          </a:lstStyle>
          <a:p>
            <a:r>
              <a:rPr lang="sv-SE"/>
              <a:t>2018-06-14</a:t>
            </a:r>
            <a:endParaRPr lang="sv-SE" dirty="0"/>
          </a:p>
        </p:txBody>
      </p:sp>
      <p:sp>
        <p:nvSpPr>
          <p:cNvPr id="5" name="Platshållare för bildnummer 4"/>
          <p:cNvSpPr>
            <a:spLocks noGrp="1"/>
          </p:cNvSpPr>
          <p:nvPr>
            <p:ph type="sldNum" sz="quarter" idx="11"/>
          </p:nvPr>
        </p:nvSpPr>
        <p:spPr/>
        <p:txBody>
          <a:bodyPr/>
          <a:lstStyle>
            <a:lvl1pPr>
              <a:defRPr/>
            </a:lvl1pPr>
          </a:lstStyle>
          <a:p>
            <a:fld id="{0C14D232-1CB6-4303-845D-3EFB901354D9}" type="slidenum">
              <a:rPr lang="sv-SE"/>
              <a:pPr/>
              <a:t>‹#›</a:t>
            </a:fld>
            <a:endParaRPr lang="sv-SE"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762000" y="1773238"/>
            <a:ext cx="3738563" cy="4176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652963" y="1773238"/>
            <a:ext cx="3738562" cy="4176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lvl1pPr>
              <a:defRPr/>
            </a:lvl1pPr>
          </a:lstStyle>
          <a:p>
            <a:r>
              <a:rPr lang="sv-SE"/>
              <a:t>2018-06-14</a:t>
            </a:r>
            <a:endParaRPr lang="sv-SE" dirty="0"/>
          </a:p>
        </p:txBody>
      </p:sp>
      <p:sp>
        <p:nvSpPr>
          <p:cNvPr id="6" name="Platshållare för bildnummer 5"/>
          <p:cNvSpPr>
            <a:spLocks noGrp="1"/>
          </p:cNvSpPr>
          <p:nvPr>
            <p:ph type="sldNum" sz="quarter" idx="11"/>
          </p:nvPr>
        </p:nvSpPr>
        <p:spPr/>
        <p:txBody>
          <a:bodyPr/>
          <a:lstStyle>
            <a:lvl1pPr>
              <a:defRPr/>
            </a:lvl1pPr>
          </a:lstStyle>
          <a:p>
            <a:fld id="{8C398347-77D5-4A33-BF17-66A9E5D03A22}" type="slidenum">
              <a:rPr lang="sv-SE"/>
              <a:pPr/>
              <a:t>‹#›</a:t>
            </a:fld>
            <a:endParaRPr lang="sv-SE"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lvl1pPr>
              <a:defRPr/>
            </a:lvl1pPr>
          </a:lstStyle>
          <a:p>
            <a:r>
              <a:rPr lang="sv-SE"/>
              <a:t>2018-06-14</a:t>
            </a:r>
            <a:endParaRPr lang="sv-SE" dirty="0"/>
          </a:p>
        </p:txBody>
      </p:sp>
      <p:sp>
        <p:nvSpPr>
          <p:cNvPr id="8" name="Platshållare för bildnummer 7"/>
          <p:cNvSpPr>
            <a:spLocks noGrp="1"/>
          </p:cNvSpPr>
          <p:nvPr>
            <p:ph type="sldNum" sz="quarter" idx="11"/>
          </p:nvPr>
        </p:nvSpPr>
        <p:spPr/>
        <p:txBody>
          <a:bodyPr/>
          <a:lstStyle>
            <a:lvl1pPr>
              <a:defRPr/>
            </a:lvl1pPr>
          </a:lstStyle>
          <a:p>
            <a:fld id="{D206D869-202C-49A8-A00D-7624EB6C38B1}" type="slidenum">
              <a:rPr lang="sv-SE"/>
              <a:pPr/>
              <a:t>‹#›</a:t>
            </a:fld>
            <a:endParaRPr lang="sv-SE"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lvl1pPr>
              <a:defRPr/>
            </a:lvl1pPr>
          </a:lstStyle>
          <a:p>
            <a:r>
              <a:rPr lang="sv-SE"/>
              <a:t>2018-06-14</a:t>
            </a:r>
            <a:endParaRPr lang="sv-SE" dirty="0"/>
          </a:p>
        </p:txBody>
      </p:sp>
      <p:sp>
        <p:nvSpPr>
          <p:cNvPr id="4" name="Platshållare för bildnummer 3"/>
          <p:cNvSpPr>
            <a:spLocks noGrp="1"/>
          </p:cNvSpPr>
          <p:nvPr>
            <p:ph type="sldNum" sz="quarter" idx="11"/>
          </p:nvPr>
        </p:nvSpPr>
        <p:spPr/>
        <p:txBody>
          <a:bodyPr/>
          <a:lstStyle>
            <a:lvl1pPr>
              <a:defRPr/>
            </a:lvl1pPr>
          </a:lstStyle>
          <a:p>
            <a:fld id="{EE708F95-A36C-41A9-99CC-B9B45EA9DA1D}" type="slidenum">
              <a:rPr lang="sv-SE"/>
              <a:pPr/>
              <a:t>‹#›</a:t>
            </a:fld>
            <a:endParaRPr lang="sv-SE"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lvl1pPr>
              <a:defRPr/>
            </a:lvl1pPr>
          </a:lstStyle>
          <a:p>
            <a:r>
              <a:rPr lang="sv-SE"/>
              <a:t>2018-06-14</a:t>
            </a:r>
            <a:endParaRPr lang="sv-SE" dirty="0"/>
          </a:p>
        </p:txBody>
      </p:sp>
      <p:sp>
        <p:nvSpPr>
          <p:cNvPr id="3" name="Platshållare för bildnummer 2"/>
          <p:cNvSpPr>
            <a:spLocks noGrp="1"/>
          </p:cNvSpPr>
          <p:nvPr>
            <p:ph type="sldNum" sz="quarter" idx="11"/>
          </p:nvPr>
        </p:nvSpPr>
        <p:spPr/>
        <p:txBody>
          <a:bodyPr/>
          <a:lstStyle>
            <a:lvl1pPr>
              <a:defRPr/>
            </a:lvl1pPr>
          </a:lstStyle>
          <a:p>
            <a:fld id="{F0476A4B-A93F-46E7-B0E0-5626BD646006}" type="slidenum">
              <a:rPr lang="sv-SE"/>
              <a:pPr/>
              <a:t>‹#›</a:t>
            </a:fld>
            <a:endParaRPr lang="sv-S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lvl1pPr>
              <a:defRPr/>
            </a:lvl1pPr>
          </a:lstStyle>
          <a:p>
            <a:r>
              <a:rPr lang="sv-SE"/>
              <a:t>2018-06-14</a:t>
            </a:r>
            <a:endParaRPr lang="sv-SE" dirty="0"/>
          </a:p>
        </p:txBody>
      </p:sp>
      <p:sp>
        <p:nvSpPr>
          <p:cNvPr id="5" name="Platshållare för bildnummer 4"/>
          <p:cNvSpPr>
            <a:spLocks noGrp="1"/>
          </p:cNvSpPr>
          <p:nvPr>
            <p:ph type="sldNum" sz="quarter" idx="11"/>
          </p:nvPr>
        </p:nvSpPr>
        <p:spPr/>
        <p:txBody>
          <a:bodyPr/>
          <a:lstStyle>
            <a:lvl1pPr>
              <a:defRPr/>
            </a:lvl1pPr>
          </a:lstStyle>
          <a:p>
            <a:fld id="{354DC7B7-A412-447E-815F-17DFA7FF51CE}" type="slidenum">
              <a:rPr lang="sv-SE"/>
              <a:pPr/>
              <a:t>‹#›</a:t>
            </a:fld>
            <a:endParaRPr lang="sv-SE"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lvl1pPr>
              <a:defRPr/>
            </a:lvl1pPr>
          </a:lstStyle>
          <a:p>
            <a:r>
              <a:rPr lang="sv-SE"/>
              <a:t>2018-06-14</a:t>
            </a:r>
            <a:endParaRPr lang="sv-SE" dirty="0"/>
          </a:p>
        </p:txBody>
      </p:sp>
      <p:sp>
        <p:nvSpPr>
          <p:cNvPr id="6" name="Platshållare för bildnummer 5"/>
          <p:cNvSpPr>
            <a:spLocks noGrp="1"/>
          </p:cNvSpPr>
          <p:nvPr>
            <p:ph type="sldNum" sz="quarter" idx="11"/>
          </p:nvPr>
        </p:nvSpPr>
        <p:spPr/>
        <p:txBody>
          <a:bodyPr/>
          <a:lstStyle>
            <a:lvl1pPr>
              <a:defRPr/>
            </a:lvl1pPr>
          </a:lstStyle>
          <a:p>
            <a:fld id="{5A6EDBE5-BBEC-4B6C-B644-5C75DAF50BAD}" type="slidenum">
              <a:rPr lang="sv-SE"/>
              <a:pPr/>
              <a:t>‹#›</a:t>
            </a:fld>
            <a:endParaRPr lang="sv-SE"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dirty="0"/>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lvl1pPr>
              <a:defRPr/>
            </a:lvl1pPr>
          </a:lstStyle>
          <a:p>
            <a:r>
              <a:rPr lang="sv-SE"/>
              <a:t>2018-06-14</a:t>
            </a:r>
            <a:endParaRPr lang="sv-SE" dirty="0"/>
          </a:p>
        </p:txBody>
      </p:sp>
      <p:sp>
        <p:nvSpPr>
          <p:cNvPr id="6" name="Platshållare för bildnummer 5"/>
          <p:cNvSpPr>
            <a:spLocks noGrp="1"/>
          </p:cNvSpPr>
          <p:nvPr>
            <p:ph type="sldNum" sz="quarter" idx="11"/>
          </p:nvPr>
        </p:nvSpPr>
        <p:spPr/>
        <p:txBody>
          <a:bodyPr/>
          <a:lstStyle>
            <a:lvl1pPr>
              <a:defRPr/>
            </a:lvl1pPr>
          </a:lstStyle>
          <a:p>
            <a:fld id="{E530F24D-E04C-4993-AC75-D729C7F86043}" type="slidenum">
              <a:rPr lang="sv-SE"/>
              <a:pPr/>
              <a:t>‹#›</a:t>
            </a:fld>
            <a:endParaRPr lang="sv-SE"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lvl1pPr>
              <a:defRPr/>
            </a:lvl1pPr>
          </a:lstStyle>
          <a:p>
            <a:r>
              <a:rPr lang="sv-SE"/>
              <a:t>2018-06-14</a:t>
            </a:r>
            <a:endParaRPr lang="sv-SE" dirty="0"/>
          </a:p>
        </p:txBody>
      </p:sp>
      <p:sp>
        <p:nvSpPr>
          <p:cNvPr id="5" name="Platshållare för bildnummer 4"/>
          <p:cNvSpPr>
            <a:spLocks noGrp="1"/>
          </p:cNvSpPr>
          <p:nvPr>
            <p:ph type="sldNum" sz="quarter" idx="11"/>
          </p:nvPr>
        </p:nvSpPr>
        <p:spPr/>
        <p:txBody>
          <a:bodyPr/>
          <a:lstStyle>
            <a:lvl1pPr>
              <a:defRPr/>
            </a:lvl1pPr>
          </a:lstStyle>
          <a:p>
            <a:fld id="{35B13093-A715-4553-8CF6-0B0997A24D25}" type="slidenum">
              <a:rPr lang="sv-SE"/>
              <a:pPr/>
              <a:t>‹#›</a:t>
            </a:fld>
            <a:endParaRPr lang="sv-SE"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484938" y="571500"/>
            <a:ext cx="1906587" cy="5378450"/>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762000" y="571500"/>
            <a:ext cx="5570538" cy="5378450"/>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lvl1pPr>
              <a:defRPr/>
            </a:lvl1pPr>
          </a:lstStyle>
          <a:p>
            <a:r>
              <a:rPr lang="sv-SE"/>
              <a:t>2018-06-14</a:t>
            </a:r>
            <a:endParaRPr lang="sv-SE" dirty="0"/>
          </a:p>
        </p:txBody>
      </p:sp>
      <p:sp>
        <p:nvSpPr>
          <p:cNvPr id="5" name="Platshållare för bildnummer 4"/>
          <p:cNvSpPr>
            <a:spLocks noGrp="1"/>
          </p:cNvSpPr>
          <p:nvPr>
            <p:ph type="sldNum" sz="quarter" idx="11"/>
          </p:nvPr>
        </p:nvSpPr>
        <p:spPr/>
        <p:txBody>
          <a:bodyPr/>
          <a:lstStyle>
            <a:lvl1pPr>
              <a:defRPr/>
            </a:lvl1pPr>
          </a:lstStyle>
          <a:p>
            <a:fld id="{3C2FD554-2400-4952-9795-5E03F488F083}" type="slidenum">
              <a:rPr lang="sv-SE"/>
              <a:pPr/>
              <a:t>‹#›</a:t>
            </a:fld>
            <a:endParaRPr lang="sv-SE"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60418" name="Rectangle 2"/>
          <p:cNvSpPr>
            <a:spLocks noGrp="1" noChangeArrowheads="1"/>
          </p:cNvSpPr>
          <p:nvPr>
            <p:ph type="ctrTitle"/>
          </p:nvPr>
        </p:nvSpPr>
        <p:spPr>
          <a:xfrm>
            <a:off x="3200400" y="188913"/>
            <a:ext cx="5715000" cy="2055812"/>
          </a:xfrm>
        </p:spPr>
        <p:txBody>
          <a:bodyPr anchor="b"/>
          <a:lstStyle>
            <a:lvl1pPr>
              <a:defRPr>
                <a:latin typeface="Arial Black" pitchFamily="34" charset="0"/>
              </a:defRPr>
            </a:lvl1pPr>
          </a:lstStyle>
          <a:p>
            <a:r>
              <a:rPr lang="sv-SE"/>
              <a:t>Klicka här för att ändra format på bakgrundsrubriken</a:t>
            </a:r>
          </a:p>
        </p:txBody>
      </p:sp>
      <p:sp>
        <p:nvSpPr>
          <p:cNvPr id="60419" name="Rectangle 3"/>
          <p:cNvSpPr>
            <a:spLocks noGrp="1" noChangeArrowheads="1"/>
          </p:cNvSpPr>
          <p:nvPr>
            <p:ph type="subTitle" idx="1"/>
          </p:nvPr>
        </p:nvSpPr>
        <p:spPr>
          <a:xfrm>
            <a:off x="3200400" y="2667000"/>
            <a:ext cx="5715000" cy="2971800"/>
          </a:xfrm>
        </p:spPr>
        <p:txBody>
          <a:bodyPr/>
          <a:lstStyle>
            <a:lvl1pPr>
              <a:defRPr/>
            </a:lvl1pPr>
          </a:lstStyle>
          <a:p>
            <a:r>
              <a:rPr lang="sv-SE"/>
              <a:t>Klicka här för att ändra format på underrubrik i bakgrunden</a:t>
            </a:r>
          </a:p>
        </p:txBody>
      </p:sp>
      <p:sp>
        <p:nvSpPr>
          <p:cNvPr id="60420" name="Rectangle 4"/>
          <p:cNvSpPr>
            <a:spLocks noGrp="1" noChangeArrowheads="1"/>
          </p:cNvSpPr>
          <p:nvPr>
            <p:ph type="dt" sz="half" idx="2"/>
          </p:nvPr>
        </p:nvSpPr>
        <p:spPr/>
        <p:txBody>
          <a:bodyPr/>
          <a:lstStyle>
            <a:lvl1pPr>
              <a:defRPr/>
            </a:lvl1pPr>
          </a:lstStyle>
          <a:p>
            <a:r>
              <a:rPr lang="sv-SE"/>
              <a:t>2018-06-14</a:t>
            </a:r>
            <a:endParaRPr lang="sv-SE" dirty="0"/>
          </a:p>
        </p:txBody>
      </p:sp>
      <p:sp>
        <p:nvSpPr>
          <p:cNvPr id="60421" name="Rectangle 5"/>
          <p:cNvSpPr>
            <a:spLocks noGrp="1" noChangeArrowheads="1"/>
          </p:cNvSpPr>
          <p:nvPr>
            <p:ph type="sldNum" sz="quarter" idx="4"/>
          </p:nvPr>
        </p:nvSpPr>
        <p:spPr/>
        <p:txBody>
          <a:bodyPr/>
          <a:lstStyle>
            <a:lvl1pPr>
              <a:defRPr/>
            </a:lvl1pPr>
          </a:lstStyle>
          <a:p>
            <a:fld id="{FBDB2A49-E5F2-411E-94C9-87C735C5EF5D}" type="slidenum">
              <a:rPr lang="sv-SE"/>
              <a:pPr/>
              <a:t>‹#›</a:t>
            </a:fld>
            <a:endParaRPr lang="sv-SE" dirty="0"/>
          </a:p>
        </p:txBody>
      </p:sp>
      <p:sp>
        <p:nvSpPr>
          <p:cNvPr id="60422" name="Rectangle 6"/>
          <p:cNvSpPr>
            <a:spLocks noChangeArrowheads="1"/>
          </p:cNvSpPr>
          <p:nvPr userDrawn="1"/>
        </p:nvSpPr>
        <p:spPr bwMode="auto">
          <a:xfrm>
            <a:off x="0" y="0"/>
            <a:ext cx="2879725" cy="2159000"/>
          </a:xfrm>
          <a:prstGeom prst="rect">
            <a:avLst/>
          </a:prstGeom>
          <a:solidFill>
            <a:schemeClr val="accent1"/>
          </a:solidFill>
          <a:ln w="9525">
            <a:noFill/>
            <a:miter lim="800000"/>
            <a:headEnd/>
            <a:tailEnd/>
          </a:ln>
          <a:effectLst/>
        </p:spPr>
        <p:txBody>
          <a:bodyPr wrap="none"/>
          <a:lstStyle/>
          <a:p>
            <a:pPr algn="r">
              <a:lnSpc>
                <a:spcPts val="1400"/>
              </a:lnSpc>
            </a:pPr>
            <a:r>
              <a:rPr lang="sv-SE" sz="1000" dirty="0"/>
              <a:t> </a:t>
            </a:r>
            <a:endParaRPr lang="sv-SE" sz="2400" dirty="0">
              <a:latin typeface="Times New Roman" pitchFamily="18" charset="0"/>
            </a:endParaRPr>
          </a:p>
        </p:txBody>
      </p:sp>
      <p:pic>
        <p:nvPicPr>
          <p:cNvPr id="60423" name="Picture 7" descr="ligg"/>
          <p:cNvPicPr>
            <a:picLocks noChangeAspect="1" noChangeArrowheads="1"/>
          </p:cNvPicPr>
          <p:nvPr userDrawn="1"/>
        </p:nvPicPr>
        <p:blipFill>
          <a:blip r:embed="rId2" cstate="print"/>
          <a:srcRect/>
          <a:stretch>
            <a:fillRect/>
          </a:stretch>
        </p:blipFill>
        <p:spPr bwMode="auto">
          <a:xfrm>
            <a:off x="323850" y="6253163"/>
            <a:ext cx="1619250" cy="344487"/>
          </a:xfrm>
          <a:prstGeom prst="rect">
            <a:avLst/>
          </a:prstGeom>
          <a:noFill/>
        </p:spPr>
      </p:pic>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lvl1pPr>
              <a:defRPr/>
            </a:lvl1pPr>
          </a:lstStyle>
          <a:p>
            <a:r>
              <a:rPr lang="sv-SE"/>
              <a:t>2018-06-14</a:t>
            </a:r>
            <a:endParaRPr lang="sv-SE" dirty="0"/>
          </a:p>
        </p:txBody>
      </p:sp>
      <p:sp>
        <p:nvSpPr>
          <p:cNvPr id="5" name="Platshållare för bildnummer 4"/>
          <p:cNvSpPr>
            <a:spLocks noGrp="1"/>
          </p:cNvSpPr>
          <p:nvPr>
            <p:ph type="sldNum" sz="quarter" idx="11"/>
          </p:nvPr>
        </p:nvSpPr>
        <p:spPr/>
        <p:txBody>
          <a:bodyPr/>
          <a:lstStyle>
            <a:lvl1pPr>
              <a:defRPr/>
            </a:lvl1pPr>
          </a:lstStyle>
          <a:p>
            <a:fld id="{E6C654D4-8A27-4758-A9BC-636492DB8B18}" type="slidenum">
              <a:rPr lang="sv-SE"/>
              <a:pPr/>
              <a:t>‹#›</a:t>
            </a:fld>
            <a:endParaRPr lang="sv-SE" dirty="0"/>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lvl1pPr>
              <a:defRPr/>
            </a:lvl1pPr>
          </a:lstStyle>
          <a:p>
            <a:r>
              <a:rPr lang="sv-SE"/>
              <a:t>2018-06-14</a:t>
            </a:r>
            <a:endParaRPr lang="sv-SE" dirty="0"/>
          </a:p>
        </p:txBody>
      </p:sp>
      <p:sp>
        <p:nvSpPr>
          <p:cNvPr id="5" name="Platshållare för bildnummer 4"/>
          <p:cNvSpPr>
            <a:spLocks noGrp="1"/>
          </p:cNvSpPr>
          <p:nvPr>
            <p:ph type="sldNum" sz="quarter" idx="11"/>
          </p:nvPr>
        </p:nvSpPr>
        <p:spPr/>
        <p:txBody>
          <a:bodyPr/>
          <a:lstStyle>
            <a:lvl1pPr>
              <a:defRPr/>
            </a:lvl1pPr>
          </a:lstStyle>
          <a:p>
            <a:fld id="{4DFF63DF-0099-48BA-9031-C3B22A552C0C}" type="slidenum">
              <a:rPr lang="sv-SE"/>
              <a:pPr/>
              <a:t>‹#›</a:t>
            </a:fld>
            <a:endParaRPr lang="sv-SE" dirty="0"/>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762000" y="1773238"/>
            <a:ext cx="3738563" cy="4176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652963" y="1773238"/>
            <a:ext cx="3738562" cy="4176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lvl1pPr>
              <a:defRPr/>
            </a:lvl1pPr>
          </a:lstStyle>
          <a:p>
            <a:r>
              <a:rPr lang="sv-SE"/>
              <a:t>2018-06-14</a:t>
            </a:r>
            <a:endParaRPr lang="sv-SE" dirty="0"/>
          </a:p>
        </p:txBody>
      </p:sp>
      <p:sp>
        <p:nvSpPr>
          <p:cNvPr id="6" name="Platshållare för bildnummer 5"/>
          <p:cNvSpPr>
            <a:spLocks noGrp="1"/>
          </p:cNvSpPr>
          <p:nvPr>
            <p:ph type="sldNum" sz="quarter" idx="11"/>
          </p:nvPr>
        </p:nvSpPr>
        <p:spPr/>
        <p:txBody>
          <a:bodyPr/>
          <a:lstStyle>
            <a:lvl1pPr>
              <a:defRPr/>
            </a:lvl1pPr>
          </a:lstStyle>
          <a:p>
            <a:fld id="{141C9C77-ECEA-43D2-8550-7DB8DC394F2E}" type="slidenum">
              <a:rPr lang="sv-SE"/>
              <a:pPr/>
              <a:t>‹#›</a:t>
            </a:fld>
            <a:endParaRPr lang="sv-SE" dirty="0"/>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lvl1pPr>
              <a:defRPr/>
            </a:lvl1pPr>
          </a:lstStyle>
          <a:p>
            <a:r>
              <a:rPr lang="sv-SE"/>
              <a:t>2018-06-14</a:t>
            </a:r>
            <a:endParaRPr lang="sv-SE" dirty="0"/>
          </a:p>
        </p:txBody>
      </p:sp>
      <p:sp>
        <p:nvSpPr>
          <p:cNvPr id="8" name="Platshållare för bildnummer 7"/>
          <p:cNvSpPr>
            <a:spLocks noGrp="1"/>
          </p:cNvSpPr>
          <p:nvPr>
            <p:ph type="sldNum" sz="quarter" idx="11"/>
          </p:nvPr>
        </p:nvSpPr>
        <p:spPr/>
        <p:txBody>
          <a:bodyPr/>
          <a:lstStyle>
            <a:lvl1pPr>
              <a:defRPr/>
            </a:lvl1pPr>
          </a:lstStyle>
          <a:p>
            <a:fld id="{4A85D1E9-DA66-4090-AAEA-46C443F7A089}" type="slidenum">
              <a:rPr lang="sv-SE"/>
              <a:pPr/>
              <a:t>‹#›</a:t>
            </a:fld>
            <a:endParaRPr lang="sv-SE" dirty="0"/>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lvl1pPr>
              <a:defRPr/>
            </a:lvl1pPr>
          </a:lstStyle>
          <a:p>
            <a:r>
              <a:rPr lang="sv-SE"/>
              <a:t>2018-06-14</a:t>
            </a:r>
            <a:endParaRPr lang="sv-SE" dirty="0"/>
          </a:p>
        </p:txBody>
      </p:sp>
      <p:sp>
        <p:nvSpPr>
          <p:cNvPr id="4" name="Platshållare för bildnummer 3"/>
          <p:cNvSpPr>
            <a:spLocks noGrp="1"/>
          </p:cNvSpPr>
          <p:nvPr>
            <p:ph type="sldNum" sz="quarter" idx="11"/>
          </p:nvPr>
        </p:nvSpPr>
        <p:spPr/>
        <p:txBody>
          <a:bodyPr/>
          <a:lstStyle>
            <a:lvl1pPr>
              <a:defRPr/>
            </a:lvl1pPr>
          </a:lstStyle>
          <a:p>
            <a:fld id="{115F013B-8AFD-451A-8EA5-F43D555E8597}" type="slidenum">
              <a:rPr lang="sv-SE"/>
              <a:pPr/>
              <a:t>‹#›</a:t>
            </a:fld>
            <a:endParaRPr lang="sv-SE"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762000" y="1773238"/>
            <a:ext cx="3738563" cy="4176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652963" y="1773238"/>
            <a:ext cx="3738562" cy="4176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lvl1pPr>
              <a:defRPr/>
            </a:lvl1pPr>
          </a:lstStyle>
          <a:p>
            <a:r>
              <a:rPr lang="sv-SE"/>
              <a:t>2018-06-14</a:t>
            </a:r>
            <a:endParaRPr lang="sv-SE" dirty="0"/>
          </a:p>
        </p:txBody>
      </p:sp>
      <p:sp>
        <p:nvSpPr>
          <p:cNvPr id="6" name="Platshållare för bildnummer 5"/>
          <p:cNvSpPr>
            <a:spLocks noGrp="1"/>
          </p:cNvSpPr>
          <p:nvPr>
            <p:ph type="sldNum" sz="quarter" idx="11"/>
          </p:nvPr>
        </p:nvSpPr>
        <p:spPr/>
        <p:txBody>
          <a:bodyPr/>
          <a:lstStyle>
            <a:lvl1pPr>
              <a:defRPr/>
            </a:lvl1pPr>
          </a:lstStyle>
          <a:p>
            <a:fld id="{BB3B8F09-21C9-4403-923D-6CB7BC6E6896}" type="slidenum">
              <a:rPr lang="sv-SE"/>
              <a:pPr/>
              <a:t>‹#›</a:t>
            </a:fld>
            <a:endParaRPr lang="sv-SE"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lvl1pPr>
              <a:defRPr/>
            </a:lvl1pPr>
          </a:lstStyle>
          <a:p>
            <a:r>
              <a:rPr lang="sv-SE"/>
              <a:t>2018-06-14</a:t>
            </a:r>
            <a:endParaRPr lang="sv-SE" dirty="0"/>
          </a:p>
        </p:txBody>
      </p:sp>
      <p:sp>
        <p:nvSpPr>
          <p:cNvPr id="3" name="Platshållare för bildnummer 2"/>
          <p:cNvSpPr>
            <a:spLocks noGrp="1"/>
          </p:cNvSpPr>
          <p:nvPr>
            <p:ph type="sldNum" sz="quarter" idx="11"/>
          </p:nvPr>
        </p:nvSpPr>
        <p:spPr/>
        <p:txBody>
          <a:bodyPr/>
          <a:lstStyle>
            <a:lvl1pPr>
              <a:defRPr/>
            </a:lvl1pPr>
          </a:lstStyle>
          <a:p>
            <a:fld id="{FFC11D7A-CCC3-4783-9B18-064D1EE5C115}" type="slidenum">
              <a:rPr lang="sv-SE"/>
              <a:pPr/>
              <a:t>‹#›</a:t>
            </a:fld>
            <a:endParaRPr lang="sv-SE" dirty="0"/>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lvl1pPr>
              <a:defRPr/>
            </a:lvl1pPr>
          </a:lstStyle>
          <a:p>
            <a:r>
              <a:rPr lang="sv-SE"/>
              <a:t>2018-06-14</a:t>
            </a:r>
            <a:endParaRPr lang="sv-SE" dirty="0"/>
          </a:p>
        </p:txBody>
      </p:sp>
      <p:sp>
        <p:nvSpPr>
          <p:cNvPr id="6" name="Platshållare för bildnummer 5"/>
          <p:cNvSpPr>
            <a:spLocks noGrp="1"/>
          </p:cNvSpPr>
          <p:nvPr>
            <p:ph type="sldNum" sz="quarter" idx="11"/>
          </p:nvPr>
        </p:nvSpPr>
        <p:spPr/>
        <p:txBody>
          <a:bodyPr/>
          <a:lstStyle>
            <a:lvl1pPr>
              <a:defRPr/>
            </a:lvl1pPr>
          </a:lstStyle>
          <a:p>
            <a:fld id="{DF3CC805-3480-47DC-89EF-7766A887B906}" type="slidenum">
              <a:rPr lang="sv-SE"/>
              <a:pPr/>
              <a:t>‹#›</a:t>
            </a:fld>
            <a:endParaRPr lang="sv-SE" dirty="0"/>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dirty="0"/>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lvl1pPr>
              <a:defRPr/>
            </a:lvl1pPr>
          </a:lstStyle>
          <a:p>
            <a:r>
              <a:rPr lang="sv-SE"/>
              <a:t>2018-06-14</a:t>
            </a:r>
            <a:endParaRPr lang="sv-SE" dirty="0"/>
          </a:p>
        </p:txBody>
      </p:sp>
      <p:sp>
        <p:nvSpPr>
          <p:cNvPr id="6" name="Platshållare för bildnummer 5"/>
          <p:cNvSpPr>
            <a:spLocks noGrp="1"/>
          </p:cNvSpPr>
          <p:nvPr>
            <p:ph type="sldNum" sz="quarter" idx="11"/>
          </p:nvPr>
        </p:nvSpPr>
        <p:spPr/>
        <p:txBody>
          <a:bodyPr/>
          <a:lstStyle>
            <a:lvl1pPr>
              <a:defRPr/>
            </a:lvl1pPr>
          </a:lstStyle>
          <a:p>
            <a:fld id="{16827991-29C4-4838-9D7C-BF09F1D87EB8}" type="slidenum">
              <a:rPr lang="sv-SE"/>
              <a:pPr/>
              <a:t>‹#›</a:t>
            </a:fld>
            <a:endParaRPr lang="sv-SE" dirty="0"/>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lvl1pPr>
              <a:defRPr/>
            </a:lvl1pPr>
          </a:lstStyle>
          <a:p>
            <a:r>
              <a:rPr lang="sv-SE"/>
              <a:t>2018-06-14</a:t>
            </a:r>
            <a:endParaRPr lang="sv-SE" dirty="0"/>
          </a:p>
        </p:txBody>
      </p:sp>
      <p:sp>
        <p:nvSpPr>
          <p:cNvPr id="5" name="Platshållare för bildnummer 4"/>
          <p:cNvSpPr>
            <a:spLocks noGrp="1"/>
          </p:cNvSpPr>
          <p:nvPr>
            <p:ph type="sldNum" sz="quarter" idx="11"/>
          </p:nvPr>
        </p:nvSpPr>
        <p:spPr/>
        <p:txBody>
          <a:bodyPr/>
          <a:lstStyle>
            <a:lvl1pPr>
              <a:defRPr/>
            </a:lvl1pPr>
          </a:lstStyle>
          <a:p>
            <a:fld id="{E2EB069A-BDCE-47DF-9ADF-613F059D6EA6}" type="slidenum">
              <a:rPr lang="sv-SE"/>
              <a:pPr/>
              <a:t>‹#›</a:t>
            </a:fld>
            <a:endParaRPr lang="sv-SE" dirty="0"/>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484938" y="571500"/>
            <a:ext cx="1906587" cy="5378450"/>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762000" y="571500"/>
            <a:ext cx="5570538" cy="5378450"/>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lvl1pPr>
              <a:defRPr/>
            </a:lvl1pPr>
          </a:lstStyle>
          <a:p>
            <a:r>
              <a:rPr lang="sv-SE"/>
              <a:t>2018-06-14</a:t>
            </a:r>
            <a:endParaRPr lang="sv-SE" dirty="0"/>
          </a:p>
        </p:txBody>
      </p:sp>
      <p:sp>
        <p:nvSpPr>
          <p:cNvPr id="5" name="Platshållare för bildnummer 4"/>
          <p:cNvSpPr>
            <a:spLocks noGrp="1"/>
          </p:cNvSpPr>
          <p:nvPr>
            <p:ph type="sldNum" sz="quarter" idx="11"/>
          </p:nvPr>
        </p:nvSpPr>
        <p:spPr/>
        <p:txBody>
          <a:bodyPr/>
          <a:lstStyle>
            <a:lvl1pPr>
              <a:defRPr/>
            </a:lvl1pPr>
          </a:lstStyle>
          <a:p>
            <a:fld id="{DC0919D4-BA05-4F16-B9BA-A8C3D63D99B7}" type="slidenum">
              <a:rPr lang="sv-SE"/>
              <a:pPr/>
              <a:t>‹#›</a:t>
            </a:fld>
            <a:endParaRPr lang="sv-S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lvl1pPr>
              <a:defRPr/>
            </a:lvl1pPr>
          </a:lstStyle>
          <a:p>
            <a:r>
              <a:rPr lang="sv-SE"/>
              <a:t>2018-06-14</a:t>
            </a:r>
            <a:endParaRPr lang="sv-SE" dirty="0"/>
          </a:p>
        </p:txBody>
      </p:sp>
      <p:sp>
        <p:nvSpPr>
          <p:cNvPr id="8" name="Platshållare för bildnummer 7"/>
          <p:cNvSpPr>
            <a:spLocks noGrp="1"/>
          </p:cNvSpPr>
          <p:nvPr>
            <p:ph type="sldNum" sz="quarter" idx="11"/>
          </p:nvPr>
        </p:nvSpPr>
        <p:spPr/>
        <p:txBody>
          <a:bodyPr/>
          <a:lstStyle>
            <a:lvl1pPr>
              <a:defRPr/>
            </a:lvl1pPr>
          </a:lstStyle>
          <a:p>
            <a:fld id="{58AEE777-A868-443A-9B51-D6EA928838C2}" type="slidenum">
              <a:rPr lang="sv-SE"/>
              <a:pPr/>
              <a:t>‹#›</a:t>
            </a:fld>
            <a:endParaRPr lang="sv-S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lvl1pPr>
              <a:defRPr/>
            </a:lvl1pPr>
          </a:lstStyle>
          <a:p>
            <a:r>
              <a:rPr lang="sv-SE"/>
              <a:t>2018-06-14</a:t>
            </a:r>
            <a:endParaRPr lang="sv-SE" dirty="0"/>
          </a:p>
        </p:txBody>
      </p:sp>
      <p:sp>
        <p:nvSpPr>
          <p:cNvPr id="4" name="Platshållare för bildnummer 3"/>
          <p:cNvSpPr>
            <a:spLocks noGrp="1"/>
          </p:cNvSpPr>
          <p:nvPr>
            <p:ph type="sldNum" sz="quarter" idx="11"/>
          </p:nvPr>
        </p:nvSpPr>
        <p:spPr/>
        <p:txBody>
          <a:bodyPr/>
          <a:lstStyle>
            <a:lvl1pPr>
              <a:defRPr/>
            </a:lvl1pPr>
          </a:lstStyle>
          <a:p>
            <a:fld id="{BA1584BA-F058-4897-B5B0-1A9226C6C7F3}" type="slidenum">
              <a:rPr lang="sv-SE"/>
              <a:pPr/>
              <a:t>‹#›</a:t>
            </a:fld>
            <a:endParaRPr lang="sv-SE"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lvl1pPr>
              <a:defRPr/>
            </a:lvl1pPr>
          </a:lstStyle>
          <a:p>
            <a:r>
              <a:rPr lang="sv-SE"/>
              <a:t>2018-06-14</a:t>
            </a:r>
            <a:endParaRPr lang="sv-SE" dirty="0"/>
          </a:p>
        </p:txBody>
      </p:sp>
      <p:sp>
        <p:nvSpPr>
          <p:cNvPr id="3" name="Platshållare för bildnummer 2"/>
          <p:cNvSpPr>
            <a:spLocks noGrp="1"/>
          </p:cNvSpPr>
          <p:nvPr>
            <p:ph type="sldNum" sz="quarter" idx="11"/>
          </p:nvPr>
        </p:nvSpPr>
        <p:spPr/>
        <p:txBody>
          <a:bodyPr/>
          <a:lstStyle>
            <a:lvl1pPr>
              <a:defRPr/>
            </a:lvl1pPr>
          </a:lstStyle>
          <a:p>
            <a:fld id="{DF92CFF1-EA48-489B-A3DA-ECB9E3DC7D2A}" type="slidenum">
              <a:rPr lang="sv-SE"/>
              <a:pPr/>
              <a:t>‹#›</a:t>
            </a:fld>
            <a:endParaRPr lang="sv-S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lvl1pPr>
              <a:defRPr/>
            </a:lvl1pPr>
          </a:lstStyle>
          <a:p>
            <a:r>
              <a:rPr lang="sv-SE"/>
              <a:t>2018-06-14</a:t>
            </a:r>
            <a:endParaRPr lang="sv-SE" dirty="0"/>
          </a:p>
        </p:txBody>
      </p:sp>
      <p:sp>
        <p:nvSpPr>
          <p:cNvPr id="6" name="Platshållare för bildnummer 5"/>
          <p:cNvSpPr>
            <a:spLocks noGrp="1"/>
          </p:cNvSpPr>
          <p:nvPr>
            <p:ph type="sldNum" sz="quarter" idx="11"/>
          </p:nvPr>
        </p:nvSpPr>
        <p:spPr/>
        <p:txBody>
          <a:bodyPr/>
          <a:lstStyle>
            <a:lvl1pPr>
              <a:defRPr/>
            </a:lvl1pPr>
          </a:lstStyle>
          <a:p>
            <a:fld id="{780C6B9F-4789-48C3-B15E-AFC729782AE8}" type="slidenum">
              <a:rPr lang="sv-SE"/>
              <a:pPr/>
              <a:t>‹#›</a:t>
            </a:fld>
            <a:endParaRPr lang="sv-SE"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dirty="0"/>
              <a:t>Klicka på ikonen för att lägga till en bild</a:t>
            </a:r>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lvl1pPr>
              <a:defRPr/>
            </a:lvl1pPr>
          </a:lstStyle>
          <a:p>
            <a:r>
              <a:rPr lang="sv-SE"/>
              <a:t>2018-06-14</a:t>
            </a:r>
            <a:endParaRPr lang="sv-SE" dirty="0"/>
          </a:p>
        </p:txBody>
      </p:sp>
      <p:sp>
        <p:nvSpPr>
          <p:cNvPr id="6" name="Platshållare för bildnummer 5"/>
          <p:cNvSpPr>
            <a:spLocks noGrp="1"/>
          </p:cNvSpPr>
          <p:nvPr>
            <p:ph type="sldNum" sz="quarter" idx="11"/>
          </p:nvPr>
        </p:nvSpPr>
        <p:spPr/>
        <p:txBody>
          <a:bodyPr/>
          <a:lstStyle>
            <a:lvl1pPr>
              <a:defRPr/>
            </a:lvl1pPr>
          </a:lstStyle>
          <a:p>
            <a:fld id="{888C8B8E-3BE3-42D1-9E4D-4ACCCFA11A10}" type="slidenum">
              <a:rPr lang="sv-SE"/>
              <a:pPr/>
              <a:t>‹#›</a:t>
            </a:fld>
            <a:endParaRPr lang="sv-SE"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571500"/>
            <a:ext cx="7629525" cy="98583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sv-SE"/>
              <a:t>Klicka här för att ändra format på bakgrundsrubriken</a:t>
            </a:r>
          </a:p>
        </p:txBody>
      </p:sp>
      <p:sp>
        <p:nvSpPr>
          <p:cNvPr id="1027" name="Rectangle 3"/>
          <p:cNvSpPr>
            <a:spLocks noGrp="1" noChangeArrowheads="1"/>
          </p:cNvSpPr>
          <p:nvPr>
            <p:ph type="body" idx="1"/>
          </p:nvPr>
        </p:nvSpPr>
        <p:spPr bwMode="auto">
          <a:xfrm>
            <a:off x="762000" y="1773238"/>
            <a:ext cx="7629525" cy="4176712"/>
          </a:xfrm>
          <a:prstGeom prst="rect">
            <a:avLst/>
          </a:prstGeom>
          <a:solidFill>
            <a:schemeClr val="accent1">
              <a:alpha val="20000"/>
            </a:schemeClr>
          </a:solidFill>
          <a:ln w="9525">
            <a:noFill/>
            <a:miter lim="800000"/>
            <a:headEnd/>
            <a:tailEnd/>
          </a:ln>
          <a:effectLst/>
        </p:spPr>
        <p:txBody>
          <a:bodyPr vert="horz" wrap="square" lIns="180000" tIns="180000" rIns="180000" bIns="108000" numCol="1" anchor="t" anchorCtr="0" compatLnSpc="1">
            <a:prstTxWarp prst="textNoShape">
              <a:avLst/>
            </a:prstTxWarp>
          </a:bodyPr>
          <a:lstStyle/>
          <a:p>
            <a:pPr lvl="0"/>
            <a:r>
              <a:rPr lang="sv-SE"/>
              <a:t>Klicka här för att ändra format på bakgrundstexten</a:t>
            </a:r>
          </a:p>
          <a:p>
            <a:pPr lvl="1"/>
            <a:r>
              <a:rPr lang="sv-SE"/>
              <a:t>Nivå två</a:t>
            </a:r>
          </a:p>
          <a:p>
            <a:pPr lvl="2"/>
            <a:r>
              <a:rPr lang="sv-SE"/>
              <a:t>Nivå tre</a:t>
            </a:r>
          </a:p>
          <a:p>
            <a:pPr lvl="3"/>
            <a:r>
              <a:rPr lang="sv-SE"/>
              <a:t>Nivå fyra</a:t>
            </a:r>
          </a:p>
        </p:txBody>
      </p:sp>
      <p:pic>
        <p:nvPicPr>
          <p:cNvPr id="1037" name="Picture 13" descr="ligg"/>
          <p:cNvPicPr>
            <a:picLocks noChangeAspect="1" noChangeArrowheads="1"/>
          </p:cNvPicPr>
          <p:nvPr/>
        </p:nvPicPr>
        <p:blipFill>
          <a:blip r:embed="rId13" cstate="print"/>
          <a:srcRect/>
          <a:stretch>
            <a:fillRect/>
          </a:stretch>
        </p:blipFill>
        <p:spPr bwMode="auto">
          <a:xfrm>
            <a:off x="323850" y="6253163"/>
            <a:ext cx="1619250" cy="344487"/>
          </a:xfrm>
          <a:prstGeom prst="rect">
            <a:avLst/>
          </a:prstGeom>
          <a:noFill/>
        </p:spPr>
      </p:pic>
      <p:sp>
        <p:nvSpPr>
          <p:cNvPr id="1040" name="Rectangle 16"/>
          <p:cNvSpPr>
            <a:spLocks noGrp="1" noChangeArrowheads="1"/>
          </p:cNvSpPr>
          <p:nvPr>
            <p:ph type="dt" sz="half" idx="2"/>
          </p:nvPr>
        </p:nvSpPr>
        <p:spPr bwMode="auto">
          <a:xfrm>
            <a:off x="3198813" y="6164263"/>
            <a:ext cx="190500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defRPr sz="1400"/>
            </a:lvl1pPr>
          </a:lstStyle>
          <a:p>
            <a:r>
              <a:rPr lang="sv-SE"/>
              <a:t>2018-06-14</a:t>
            </a:r>
            <a:endParaRPr lang="sv-SE" dirty="0"/>
          </a:p>
        </p:txBody>
      </p:sp>
      <p:sp>
        <p:nvSpPr>
          <p:cNvPr id="1041" name="Rectangle 17"/>
          <p:cNvSpPr>
            <a:spLocks noGrp="1" noChangeArrowheads="1"/>
          </p:cNvSpPr>
          <p:nvPr>
            <p:ph type="sldNum" sz="quarter" idx="4"/>
          </p:nvPr>
        </p:nvSpPr>
        <p:spPr bwMode="auto">
          <a:xfrm>
            <a:off x="7124700" y="6164263"/>
            <a:ext cx="177165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lgn="r">
              <a:defRPr sz="1400"/>
            </a:lvl1pPr>
          </a:lstStyle>
          <a:p>
            <a:fld id="{679C96E5-2C98-4EAF-A68C-B4C04A74483A}" type="slidenum">
              <a:rPr lang="sv-SE"/>
              <a:pPr/>
              <a:t>‹#›</a:t>
            </a:fld>
            <a:endParaRPr lang="sv-SE" dirty="0"/>
          </a:p>
        </p:txBody>
      </p:sp>
    </p:spTree>
  </p:cSld>
  <p:clrMap bg1="lt1" tx1="dk1" bg2="lt2" tx2="dk2" accent1="accent1" accent2="accent2" accent3="accent3" accent4="accent4" accent5="accent5" accent6="accent6" hlink="hlink" folHlink="folHlink"/>
  <p:sldLayoutIdLst>
    <p:sldLayoutId id="2147483649"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Lst>
  <p:hf sldNum="0" hdr="0" ftr="0"/>
  <p:txStyles>
    <p:titleStyle>
      <a:lvl1pPr algn="l" rtl="0" eaLnBrk="1" fontAlgn="base" hangingPunct="1">
        <a:lnSpc>
          <a:spcPts val="4000"/>
        </a:lnSpc>
        <a:spcBef>
          <a:spcPct val="0"/>
        </a:spcBef>
        <a:spcAft>
          <a:spcPct val="0"/>
        </a:spcAft>
        <a:defRPr sz="3600" b="1">
          <a:solidFill>
            <a:schemeClr val="tx2"/>
          </a:solidFill>
          <a:latin typeface="+mj-lt"/>
          <a:ea typeface="+mj-ea"/>
          <a:cs typeface="+mj-cs"/>
        </a:defRPr>
      </a:lvl1pPr>
      <a:lvl2pPr algn="l" rtl="0" eaLnBrk="1" fontAlgn="base" hangingPunct="1">
        <a:lnSpc>
          <a:spcPts val="4000"/>
        </a:lnSpc>
        <a:spcBef>
          <a:spcPct val="0"/>
        </a:spcBef>
        <a:spcAft>
          <a:spcPct val="0"/>
        </a:spcAft>
        <a:defRPr sz="3600" b="1">
          <a:solidFill>
            <a:schemeClr val="tx2"/>
          </a:solidFill>
          <a:latin typeface="Arial" charset="0"/>
        </a:defRPr>
      </a:lvl2pPr>
      <a:lvl3pPr algn="l" rtl="0" eaLnBrk="1" fontAlgn="base" hangingPunct="1">
        <a:lnSpc>
          <a:spcPts val="4000"/>
        </a:lnSpc>
        <a:spcBef>
          <a:spcPct val="0"/>
        </a:spcBef>
        <a:spcAft>
          <a:spcPct val="0"/>
        </a:spcAft>
        <a:defRPr sz="3600" b="1">
          <a:solidFill>
            <a:schemeClr val="tx2"/>
          </a:solidFill>
          <a:latin typeface="Arial" charset="0"/>
        </a:defRPr>
      </a:lvl3pPr>
      <a:lvl4pPr algn="l" rtl="0" eaLnBrk="1" fontAlgn="base" hangingPunct="1">
        <a:lnSpc>
          <a:spcPts val="4000"/>
        </a:lnSpc>
        <a:spcBef>
          <a:spcPct val="0"/>
        </a:spcBef>
        <a:spcAft>
          <a:spcPct val="0"/>
        </a:spcAft>
        <a:defRPr sz="3600" b="1">
          <a:solidFill>
            <a:schemeClr val="tx2"/>
          </a:solidFill>
          <a:latin typeface="Arial" charset="0"/>
        </a:defRPr>
      </a:lvl4pPr>
      <a:lvl5pPr algn="l" rtl="0" eaLnBrk="1" fontAlgn="base" hangingPunct="1">
        <a:lnSpc>
          <a:spcPts val="4000"/>
        </a:lnSpc>
        <a:spcBef>
          <a:spcPct val="0"/>
        </a:spcBef>
        <a:spcAft>
          <a:spcPct val="0"/>
        </a:spcAft>
        <a:defRPr sz="3600" b="1">
          <a:solidFill>
            <a:schemeClr val="tx2"/>
          </a:solidFill>
          <a:latin typeface="Arial" charset="0"/>
        </a:defRPr>
      </a:lvl5pPr>
      <a:lvl6pPr marL="457200" algn="l" rtl="0" eaLnBrk="1" fontAlgn="base" hangingPunct="1">
        <a:lnSpc>
          <a:spcPts val="4000"/>
        </a:lnSpc>
        <a:spcBef>
          <a:spcPct val="0"/>
        </a:spcBef>
        <a:spcAft>
          <a:spcPct val="0"/>
        </a:spcAft>
        <a:defRPr sz="3600" b="1">
          <a:solidFill>
            <a:schemeClr val="tx2"/>
          </a:solidFill>
          <a:latin typeface="Arial" charset="0"/>
        </a:defRPr>
      </a:lvl6pPr>
      <a:lvl7pPr marL="914400" algn="l" rtl="0" eaLnBrk="1" fontAlgn="base" hangingPunct="1">
        <a:lnSpc>
          <a:spcPts val="4000"/>
        </a:lnSpc>
        <a:spcBef>
          <a:spcPct val="0"/>
        </a:spcBef>
        <a:spcAft>
          <a:spcPct val="0"/>
        </a:spcAft>
        <a:defRPr sz="3600" b="1">
          <a:solidFill>
            <a:schemeClr val="tx2"/>
          </a:solidFill>
          <a:latin typeface="Arial" charset="0"/>
        </a:defRPr>
      </a:lvl7pPr>
      <a:lvl8pPr marL="1371600" algn="l" rtl="0" eaLnBrk="1" fontAlgn="base" hangingPunct="1">
        <a:lnSpc>
          <a:spcPts val="4000"/>
        </a:lnSpc>
        <a:spcBef>
          <a:spcPct val="0"/>
        </a:spcBef>
        <a:spcAft>
          <a:spcPct val="0"/>
        </a:spcAft>
        <a:defRPr sz="3600" b="1">
          <a:solidFill>
            <a:schemeClr val="tx2"/>
          </a:solidFill>
          <a:latin typeface="Arial" charset="0"/>
        </a:defRPr>
      </a:lvl8pPr>
      <a:lvl9pPr marL="1828800" algn="l" rtl="0" eaLnBrk="1" fontAlgn="base" hangingPunct="1">
        <a:lnSpc>
          <a:spcPts val="4000"/>
        </a:lnSpc>
        <a:spcBef>
          <a:spcPct val="0"/>
        </a:spcBef>
        <a:spcAft>
          <a:spcPct val="0"/>
        </a:spcAft>
        <a:defRPr sz="3600" b="1">
          <a:solidFill>
            <a:schemeClr val="tx2"/>
          </a:solidFill>
          <a:latin typeface="Arial" charset="0"/>
        </a:defRPr>
      </a:lvl9pPr>
    </p:titleStyle>
    <p:bodyStyle>
      <a:lvl1pPr marL="342900" indent="-342900" algn="l" rtl="0" eaLnBrk="1" fontAlgn="base" hangingPunct="1">
        <a:spcBef>
          <a:spcPct val="40000"/>
        </a:spcBef>
        <a:spcAft>
          <a:spcPct val="0"/>
        </a:spcAft>
        <a:buChar char="•"/>
        <a:defRPr sz="2800">
          <a:solidFill>
            <a:schemeClr val="tx1"/>
          </a:solidFill>
          <a:latin typeface="+mn-lt"/>
          <a:ea typeface="+mn-ea"/>
          <a:cs typeface="+mn-cs"/>
        </a:defRPr>
      </a:lvl1pPr>
      <a:lvl2pPr marL="698500" indent="-354013" algn="l" rtl="0" eaLnBrk="1" fontAlgn="base" hangingPunct="1">
        <a:spcBef>
          <a:spcPct val="40000"/>
        </a:spcBef>
        <a:spcAft>
          <a:spcPct val="0"/>
        </a:spcAft>
        <a:buChar char="–"/>
        <a:defRPr sz="2600">
          <a:solidFill>
            <a:schemeClr val="tx1"/>
          </a:solidFill>
          <a:latin typeface="+mn-lt"/>
        </a:defRPr>
      </a:lvl2pPr>
      <a:lvl3pPr marL="963613" indent="-263525" algn="l" rtl="0" eaLnBrk="1" fontAlgn="base" hangingPunct="1">
        <a:spcBef>
          <a:spcPct val="40000"/>
        </a:spcBef>
        <a:spcAft>
          <a:spcPct val="0"/>
        </a:spcAft>
        <a:buChar char="•"/>
        <a:defRPr sz="2400">
          <a:solidFill>
            <a:schemeClr val="tx1"/>
          </a:solidFill>
          <a:latin typeface="+mn-lt"/>
        </a:defRPr>
      </a:lvl3pPr>
      <a:lvl4pPr marL="1214438" indent="-249238" algn="l" rtl="0" eaLnBrk="1" fontAlgn="base" hangingPunct="1">
        <a:spcBef>
          <a:spcPct val="40000"/>
        </a:spcBef>
        <a:spcAft>
          <a:spcPct val="0"/>
        </a:spcAft>
        <a:buChar char="-"/>
        <a:defRPr sz="2200">
          <a:solidFill>
            <a:schemeClr val="tx1"/>
          </a:solidFill>
          <a:latin typeface="+mn-lt"/>
        </a:defRPr>
      </a:lvl4pPr>
      <a:lvl5pPr marL="2057400" indent="-228600" algn="l" rtl="0" eaLnBrk="1" fontAlgn="base" hangingPunct="1">
        <a:spcBef>
          <a:spcPct val="20000"/>
        </a:spcBef>
        <a:spcAft>
          <a:spcPct val="0"/>
        </a:spcAft>
        <a:buChar char="»"/>
        <a:defRPr sz="1000">
          <a:solidFill>
            <a:schemeClr val="tx1"/>
          </a:solidFill>
          <a:latin typeface="+mn-lt"/>
        </a:defRPr>
      </a:lvl5pPr>
      <a:lvl6pPr marL="2514600" indent="-228600" algn="l" rtl="0" eaLnBrk="1" fontAlgn="base" hangingPunct="1">
        <a:spcBef>
          <a:spcPct val="20000"/>
        </a:spcBef>
        <a:spcAft>
          <a:spcPct val="0"/>
        </a:spcAft>
        <a:buChar char="»"/>
        <a:defRPr sz="1000">
          <a:solidFill>
            <a:schemeClr val="tx1"/>
          </a:solidFill>
          <a:latin typeface="+mn-lt"/>
        </a:defRPr>
      </a:lvl6pPr>
      <a:lvl7pPr marL="2971800" indent="-228600" algn="l" rtl="0" eaLnBrk="1" fontAlgn="base" hangingPunct="1">
        <a:spcBef>
          <a:spcPct val="20000"/>
        </a:spcBef>
        <a:spcAft>
          <a:spcPct val="0"/>
        </a:spcAft>
        <a:buChar char="»"/>
        <a:defRPr sz="1000">
          <a:solidFill>
            <a:schemeClr val="tx1"/>
          </a:solidFill>
          <a:latin typeface="+mn-lt"/>
        </a:defRPr>
      </a:lvl7pPr>
      <a:lvl8pPr marL="3429000" indent="-228600" algn="l" rtl="0" eaLnBrk="1" fontAlgn="base" hangingPunct="1">
        <a:spcBef>
          <a:spcPct val="20000"/>
        </a:spcBef>
        <a:spcAft>
          <a:spcPct val="0"/>
        </a:spcAft>
        <a:buChar char="»"/>
        <a:defRPr sz="1000">
          <a:solidFill>
            <a:schemeClr val="tx1"/>
          </a:solidFill>
          <a:latin typeface="+mn-lt"/>
        </a:defRPr>
      </a:lvl8pPr>
      <a:lvl9pPr marL="3886200" indent="-228600" algn="l" rtl="0" eaLnBrk="1" fontAlgn="base" hangingPunct="1">
        <a:spcBef>
          <a:spcPct val="20000"/>
        </a:spcBef>
        <a:spcAft>
          <a:spcPct val="0"/>
        </a:spcAft>
        <a:buChar char="»"/>
        <a:defRPr sz="10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bwMode="auto">
          <a:xfrm>
            <a:off x="762000" y="571500"/>
            <a:ext cx="7629525" cy="98583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sv-SE"/>
              <a:t>Klicka här för att ändra format på bakgrundsrubriken</a:t>
            </a:r>
          </a:p>
        </p:txBody>
      </p:sp>
      <p:sp>
        <p:nvSpPr>
          <p:cNvPr id="51203" name="Rectangle 3"/>
          <p:cNvSpPr>
            <a:spLocks noGrp="1" noChangeArrowheads="1"/>
          </p:cNvSpPr>
          <p:nvPr>
            <p:ph type="body" idx="1"/>
          </p:nvPr>
        </p:nvSpPr>
        <p:spPr bwMode="auto">
          <a:xfrm>
            <a:off x="762000" y="1773238"/>
            <a:ext cx="7629525" cy="417671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sv-SE"/>
              <a:t>Klicka här för att ändra format på bakgrundstexten</a:t>
            </a:r>
          </a:p>
          <a:p>
            <a:pPr lvl="1"/>
            <a:r>
              <a:rPr lang="sv-SE"/>
              <a:t>Nivå två</a:t>
            </a:r>
          </a:p>
          <a:p>
            <a:pPr lvl="2"/>
            <a:r>
              <a:rPr lang="sv-SE"/>
              <a:t>Nivå tre</a:t>
            </a:r>
          </a:p>
          <a:p>
            <a:pPr lvl="3"/>
            <a:r>
              <a:rPr lang="sv-SE"/>
              <a:t>Nivå fyra</a:t>
            </a:r>
          </a:p>
        </p:txBody>
      </p:sp>
      <p:pic>
        <p:nvPicPr>
          <p:cNvPr id="51204" name="Picture 4" descr="ligg"/>
          <p:cNvPicPr>
            <a:picLocks noChangeAspect="1" noChangeArrowheads="1"/>
          </p:cNvPicPr>
          <p:nvPr/>
        </p:nvPicPr>
        <p:blipFill>
          <a:blip r:embed="rId13" cstate="print"/>
          <a:srcRect/>
          <a:stretch>
            <a:fillRect/>
          </a:stretch>
        </p:blipFill>
        <p:spPr bwMode="auto">
          <a:xfrm>
            <a:off x="323850" y="6253163"/>
            <a:ext cx="1619250" cy="344487"/>
          </a:xfrm>
          <a:prstGeom prst="rect">
            <a:avLst/>
          </a:prstGeom>
          <a:noFill/>
        </p:spPr>
      </p:pic>
      <p:sp>
        <p:nvSpPr>
          <p:cNvPr id="51205" name="Rectangle 5"/>
          <p:cNvSpPr>
            <a:spLocks noGrp="1" noChangeArrowheads="1"/>
          </p:cNvSpPr>
          <p:nvPr>
            <p:ph type="dt" sz="half" idx="2"/>
          </p:nvPr>
        </p:nvSpPr>
        <p:spPr bwMode="auto">
          <a:xfrm>
            <a:off x="3198813" y="6164263"/>
            <a:ext cx="190500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defRPr sz="1400"/>
            </a:lvl1pPr>
          </a:lstStyle>
          <a:p>
            <a:r>
              <a:rPr lang="sv-SE"/>
              <a:t>2018-06-14</a:t>
            </a:r>
            <a:endParaRPr lang="sv-SE" dirty="0"/>
          </a:p>
        </p:txBody>
      </p:sp>
      <p:sp>
        <p:nvSpPr>
          <p:cNvPr id="51206" name="Rectangle 6"/>
          <p:cNvSpPr>
            <a:spLocks noGrp="1" noChangeArrowheads="1"/>
          </p:cNvSpPr>
          <p:nvPr>
            <p:ph type="sldNum" sz="quarter" idx="4"/>
          </p:nvPr>
        </p:nvSpPr>
        <p:spPr bwMode="auto">
          <a:xfrm>
            <a:off x="7124700" y="6164263"/>
            <a:ext cx="177165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lgn="r">
              <a:defRPr sz="1400"/>
            </a:lvl1pPr>
          </a:lstStyle>
          <a:p>
            <a:fld id="{4FB244A4-5FAB-41E7-8F13-75565648FC8E}" type="slidenum">
              <a:rPr lang="sv-SE"/>
              <a:pPr/>
              <a:t>‹#›</a:t>
            </a:fld>
            <a:endParaRPr lang="sv-SE" dirty="0"/>
          </a:p>
        </p:txBody>
      </p:sp>
    </p:spTree>
  </p:cSld>
  <p:clrMap bg1="lt1" tx1="dk1" bg2="lt2" tx2="dk2" accent1="accent1" accent2="accent2" accent3="accent3" accent4="accent4" accent5="accent5" accent6="accent6" hlink="hlink" folHlink="folHlink"/>
  <p:sldLayoutIdLst>
    <p:sldLayoutId id="2147483651"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hf sldNum="0" hdr="0" ftr="0"/>
  <p:txStyles>
    <p:titleStyle>
      <a:lvl1pPr algn="l" rtl="0" fontAlgn="base">
        <a:lnSpc>
          <a:spcPts val="4000"/>
        </a:lnSpc>
        <a:spcBef>
          <a:spcPct val="0"/>
        </a:spcBef>
        <a:spcAft>
          <a:spcPct val="0"/>
        </a:spcAft>
        <a:defRPr sz="3600" b="1">
          <a:solidFill>
            <a:schemeClr val="tx2"/>
          </a:solidFill>
          <a:latin typeface="+mj-lt"/>
          <a:ea typeface="+mj-ea"/>
          <a:cs typeface="+mj-cs"/>
        </a:defRPr>
      </a:lvl1pPr>
      <a:lvl2pPr algn="l" rtl="0" fontAlgn="base">
        <a:lnSpc>
          <a:spcPts val="4000"/>
        </a:lnSpc>
        <a:spcBef>
          <a:spcPct val="0"/>
        </a:spcBef>
        <a:spcAft>
          <a:spcPct val="0"/>
        </a:spcAft>
        <a:defRPr sz="3600" b="1">
          <a:solidFill>
            <a:schemeClr val="tx2"/>
          </a:solidFill>
          <a:latin typeface="Arial" charset="0"/>
        </a:defRPr>
      </a:lvl2pPr>
      <a:lvl3pPr algn="l" rtl="0" fontAlgn="base">
        <a:lnSpc>
          <a:spcPts val="4000"/>
        </a:lnSpc>
        <a:spcBef>
          <a:spcPct val="0"/>
        </a:spcBef>
        <a:spcAft>
          <a:spcPct val="0"/>
        </a:spcAft>
        <a:defRPr sz="3600" b="1">
          <a:solidFill>
            <a:schemeClr val="tx2"/>
          </a:solidFill>
          <a:latin typeface="Arial" charset="0"/>
        </a:defRPr>
      </a:lvl3pPr>
      <a:lvl4pPr algn="l" rtl="0" fontAlgn="base">
        <a:lnSpc>
          <a:spcPts val="4000"/>
        </a:lnSpc>
        <a:spcBef>
          <a:spcPct val="0"/>
        </a:spcBef>
        <a:spcAft>
          <a:spcPct val="0"/>
        </a:spcAft>
        <a:defRPr sz="3600" b="1">
          <a:solidFill>
            <a:schemeClr val="tx2"/>
          </a:solidFill>
          <a:latin typeface="Arial" charset="0"/>
        </a:defRPr>
      </a:lvl4pPr>
      <a:lvl5pPr algn="l" rtl="0" fontAlgn="base">
        <a:lnSpc>
          <a:spcPts val="4000"/>
        </a:lnSpc>
        <a:spcBef>
          <a:spcPct val="0"/>
        </a:spcBef>
        <a:spcAft>
          <a:spcPct val="0"/>
        </a:spcAft>
        <a:defRPr sz="3600" b="1">
          <a:solidFill>
            <a:schemeClr val="tx2"/>
          </a:solidFill>
          <a:latin typeface="Arial" charset="0"/>
        </a:defRPr>
      </a:lvl5pPr>
      <a:lvl6pPr marL="457200" algn="l" rtl="0" fontAlgn="base">
        <a:lnSpc>
          <a:spcPts val="4000"/>
        </a:lnSpc>
        <a:spcBef>
          <a:spcPct val="0"/>
        </a:spcBef>
        <a:spcAft>
          <a:spcPct val="0"/>
        </a:spcAft>
        <a:defRPr sz="3600" b="1">
          <a:solidFill>
            <a:schemeClr val="tx2"/>
          </a:solidFill>
          <a:latin typeface="Arial" charset="0"/>
        </a:defRPr>
      </a:lvl6pPr>
      <a:lvl7pPr marL="914400" algn="l" rtl="0" fontAlgn="base">
        <a:lnSpc>
          <a:spcPts val="4000"/>
        </a:lnSpc>
        <a:spcBef>
          <a:spcPct val="0"/>
        </a:spcBef>
        <a:spcAft>
          <a:spcPct val="0"/>
        </a:spcAft>
        <a:defRPr sz="3600" b="1">
          <a:solidFill>
            <a:schemeClr val="tx2"/>
          </a:solidFill>
          <a:latin typeface="Arial" charset="0"/>
        </a:defRPr>
      </a:lvl7pPr>
      <a:lvl8pPr marL="1371600" algn="l" rtl="0" fontAlgn="base">
        <a:lnSpc>
          <a:spcPts val="4000"/>
        </a:lnSpc>
        <a:spcBef>
          <a:spcPct val="0"/>
        </a:spcBef>
        <a:spcAft>
          <a:spcPct val="0"/>
        </a:spcAft>
        <a:defRPr sz="3600" b="1">
          <a:solidFill>
            <a:schemeClr val="tx2"/>
          </a:solidFill>
          <a:latin typeface="Arial" charset="0"/>
        </a:defRPr>
      </a:lvl8pPr>
      <a:lvl9pPr marL="1828800" algn="l" rtl="0" fontAlgn="base">
        <a:lnSpc>
          <a:spcPts val="4000"/>
        </a:lnSpc>
        <a:spcBef>
          <a:spcPct val="0"/>
        </a:spcBef>
        <a:spcAft>
          <a:spcPct val="0"/>
        </a:spcAft>
        <a:defRPr sz="3600" b="1">
          <a:solidFill>
            <a:schemeClr val="tx2"/>
          </a:solidFill>
          <a:latin typeface="Arial" charset="0"/>
        </a:defRPr>
      </a:lvl9pPr>
    </p:titleStyle>
    <p:bodyStyle>
      <a:lvl1pPr marL="342900" indent="-342900" algn="l" rtl="0" fontAlgn="base">
        <a:spcBef>
          <a:spcPct val="40000"/>
        </a:spcBef>
        <a:spcAft>
          <a:spcPct val="0"/>
        </a:spcAft>
        <a:buChar char="•"/>
        <a:defRPr sz="2800">
          <a:solidFill>
            <a:schemeClr val="tx1"/>
          </a:solidFill>
          <a:latin typeface="+mn-lt"/>
          <a:ea typeface="+mn-ea"/>
          <a:cs typeface="+mn-cs"/>
        </a:defRPr>
      </a:lvl1pPr>
      <a:lvl2pPr marL="698500" indent="-354013" algn="l" rtl="0" fontAlgn="base">
        <a:spcBef>
          <a:spcPct val="40000"/>
        </a:spcBef>
        <a:spcAft>
          <a:spcPct val="0"/>
        </a:spcAft>
        <a:buChar char="–"/>
        <a:defRPr sz="2600">
          <a:solidFill>
            <a:schemeClr val="tx1"/>
          </a:solidFill>
          <a:latin typeface="+mn-lt"/>
        </a:defRPr>
      </a:lvl2pPr>
      <a:lvl3pPr marL="963613" indent="-263525" algn="l" rtl="0" fontAlgn="base">
        <a:spcBef>
          <a:spcPct val="40000"/>
        </a:spcBef>
        <a:spcAft>
          <a:spcPct val="0"/>
        </a:spcAft>
        <a:buChar char="•"/>
        <a:defRPr sz="2400">
          <a:solidFill>
            <a:schemeClr val="tx1"/>
          </a:solidFill>
          <a:latin typeface="+mn-lt"/>
        </a:defRPr>
      </a:lvl3pPr>
      <a:lvl4pPr marL="1214438" indent="-249238" algn="l" rtl="0" fontAlgn="base">
        <a:spcBef>
          <a:spcPct val="40000"/>
        </a:spcBef>
        <a:spcAft>
          <a:spcPct val="0"/>
        </a:spcAft>
        <a:buChar char="-"/>
        <a:defRPr sz="2200">
          <a:solidFill>
            <a:schemeClr val="tx1"/>
          </a:solidFill>
          <a:latin typeface="+mn-lt"/>
        </a:defRPr>
      </a:lvl4pPr>
      <a:lvl5pPr marL="2057400" indent="-228600" algn="l" rtl="0" fontAlgn="base">
        <a:spcBef>
          <a:spcPct val="20000"/>
        </a:spcBef>
        <a:spcAft>
          <a:spcPct val="0"/>
        </a:spcAft>
        <a:buChar char="»"/>
        <a:defRPr sz="1000">
          <a:solidFill>
            <a:schemeClr val="tx1"/>
          </a:solidFill>
          <a:latin typeface="+mn-lt"/>
        </a:defRPr>
      </a:lvl5pPr>
      <a:lvl6pPr marL="2514600" indent="-228600" algn="l" rtl="0" fontAlgn="base">
        <a:spcBef>
          <a:spcPct val="20000"/>
        </a:spcBef>
        <a:spcAft>
          <a:spcPct val="0"/>
        </a:spcAft>
        <a:buChar char="»"/>
        <a:defRPr sz="1000">
          <a:solidFill>
            <a:schemeClr val="tx1"/>
          </a:solidFill>
          <a:latin typeface="+mn-lt"/>
        </a:defRPr>
      </a:lvl6pPr>
      <a:lvl7pPr marL="2971800" indent="-228600" algn="l" rtl="0" fontAlgn="base">
        <a:spcBef>
          <a:spcPct val="20000"/>
        </a:spcBef>
        <a:spcAft>
          <a:spcPct val="0"/>
        </a:spcAft>
        <a:buChar char="»"/>
        <a:defRPr sz="1000">
          <a:solidFill>
            <a:schemeClr val="tx1"/>
          </a:solidFill>
          <a:latin typeface="+mn-lt"/>
        </a:defRPr>
      </a:lvl7pPr>
      <a:lvl8pPr marL="3429000" indent="-228600" algn="l" rtl="0" fontAlgn="base">
        <a:spcBef>
          <a:spcPct val="20000"/>
        </a:spcBef>
        <a:spcAft>
          <a:spcPct val="0"/>
        </a:spcAft>
        <a:buChar char="»"/>
        <a:defRPr sz="1000">
          <a:solidFill>
            <a:schemeClr val="tx1"/>
          </a:solidFill>
          <a:latin typeface="+mn-lt"/>
        </a:defRPr>
      </a:lvl8pPr>
      <a:lvl9pPr marL="3886200" indent="-228600" algn="l" rtl="0" fontAlgn="base">
        <a:spcBef>
          <a:spcPct val="20000"/>
        </a:spcBef>
        <a:spcAft>
          <a:spcPct val="0"/>
        </a:spcAft>
        <a:buChar char="»"/>
        <a:defRPr sz="10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bwMode="auto">
          <a:xfrm>
            <a:off x="762000" y="571500"/>
            <a:ext cx="7629525" cy="98583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sv-SE"/>
              <a:t>Klicka här för att ändra format på bakgrundsrubriken</a:t>
            </a:r>
          </a:p>
        </p:txBody>
      </p:sp>
      <p:sp>
        <p:nvSpPr>
          <p:cNvPr id="57347" name="Rectangle 3"/>
          <p:cNvSpPr>
            <a:spLocks noGrp="1" noChangeArrowheads="1"/>
          </p:cNvSpPr>
          <p:nvPr>
            <p:ph type="body" idx="1"/>
          </p:nvPr>
        </p:nvSpPr>
        <p:spPr bwMode="auto">
          <a:xfrm>
            <a:off x="762000" y="1773238"/>
            <a:ext cx="7629525" cy="4176712"/>
          </a:xfrm>
          <a:prstGeom prst="rect">
            <a:avLst/>
          </a:prstGeom>
          <a:solidFill>
            <a:schemeClr val="accent1">
              <a:alpha val="20000"/>
            </a:schemeClr>
          </a:solidFill>
          <a:ln w="9525">
            <a:noFill/>
            <a:miter lim="800000"/>
            <a:headEnd/>
            <a:tailEnd/>
          </a:ln>
          <a:effectLst/>
        </p:spPr>
        <p:txBody>
          <a:bodyPr vert="horz" wrap="square" lIns="180000" tIns="180000" rIns="180000" bIns="108000" numCol="1" anchor="t" anchorCtr="0" compatLnSpc="1">
            <a:prstTxWarp prst="textNoShape">
              <a:avLst/>
            </a:prstTxWarp>
          </a:bodyPr>
          <a:lstStyle/>
          <a:p>
            <a:pPr lvl="0"/>
            <a:r>
              <a:rPr lang="sv-SE"/>
              <a:t>Klicka här för att ändra format på bakgrundstexten</a:t>
            </a:r>
          </a:p>
          <a:p>
            <a:pPr lvl="1"/>
            <a:r>
              <a:rPr lang="sv-SE"/>
              <a:t>Nivå två</a:t>
            </a:r>
          </a:p>
          <a:p>
            <a:pPr lvl="2"/>
            <a:r>
              <a:rPr lang="sv-SE"/>
              <a:t>Nivå tre</a:t>
            </a:r>
          </a:p>
          <a:p>
            <a:pPr lvl="3"/>
            <a:r>
              <a:rPr lang="sv-SE"/>
              <a:t>Nivå fyra</a:t>
            </a:r>
          </a:p>
        </p:txBody>
      </p:sp>
      <p:pic>
        <p:nvPicPr>
          <p:cNvPr id="57348" name="Picture 4" descr="ligg"/>
          <p:cNvPicPr>
            <a:picLocks noChangeAspect="1" noChangeArrowheads="1"/>
          </p:cNvPicPr>
          <p:nvPr/>
        </p:nvPicPr>
        <p:blipFill>
          <a:blip r:embed="rId13" cstate="print"/>
          <a:srcRect/>
          <a:stretch>
            <a:fillRect/>
          </a:stretch>
        </p:blipFill>
        <p:spPr bwMode="auto">
          <a:xfrm>
            <a:off x="323850" y="6253163"/>
            <a:ext cx="1619250" cy="344487"/>
          </a:xfrm>
          <a:prstGeom prst="rect">
            <a:avLst/>
          </a:prstGeom>
          <a:noFill/>
        </p:spPr>
      </p:pic>
      <p:sp>
        <p:nvSpPr>
          <p:cNvPr id="57349" name="Rectangle 5"/>
          <p:cNvSpPr>
            <a:spLocks noGrp="1" noChangeArrowheads="1"/>
          </p:cNvSpPr>
          <p:nvPr>
            <p:ph type="dt" sz="half" idx="2"/>
          </p:nvPr>
        </p:nvSpPr>
        <p:spPr bwMode="auto">
          <a:xfrm>
            <a:off x="3198813" y="6164263"/>
            <a:ext cx="190500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defRPr sz="1400"/>
            </a:lvl1pPr>
          </a:lstStyle>
          <a:p>
            <a:r>
              <a:rPr lang="sv-SE"/>
              <a:t>2018-06-14</a:t>
            </a:r>
            <a:endParaRPr lang="sv-SE" dirty="0"/>
          </a:p>
        </p:txBody>
      </p:sp>
      <p:sp>
        <p:nvSpPr>
          <p:cNvPr id="57350" name="Rectangle 6"/>
          <p:cNvSpPr>
            <a:spLocks noGrp="1" noChangeArrowheads="1"/>
          </p:cNvSpPr>
          <p:nvPr>
            <p:ph type="sldNum" sz="quarter" idx="4"/>
          </p:nvPr>
        </p:nvSpPr>
        <p:spPr bwMode="auto">
          <a:xfrm>
            <a:off x="7124700" y="6164263"/>
            <a:ext cx="177165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lgn="r">
              <a:defRPr sz="1400"/>
            </a:lvl1pPr>
          </a:lstStyle>
          <a:p>
            <a:fld id="{44A6BC71-034A-4C6B-A8E5-D27B19E7AC58}" type="slidenum">
              <a:rPr lang="sv-SE"/>
              <a:pPr/>
              <a:t>‹#›</a:t>
            </a:fld>
            <a:endParaRPr lang="sv-SE" dirty="0"/>
          </a:p>
        </p:txBody>
      </p:sp>
    </p:spTree>
  </p:cSld>
  <p:clrMap bg1="lt1" tx1="dk1" bg2="lt2" tx2="dk2" accent1="accent1" accent2="accent2" accent3="accent3" accent4="accent4" accent5="accent5" accent6="accent6" hlink="hlink" folHlink="folHlink"/>
  <p:sldLayoutIdLst>
    <p:sldLayoutId id="2147483653"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hf sldNum="0" hdr="0" ftr="0"/>
  <p:txStyles>
    <p:titleStyle>
      <a:lvl1pPr algn="l" rtl="0" fontAlgn="base">
        <a:lnSpc>
          <a:spcPts val="4000"/>
        </a:lnSpc>
        <a:spcBef>
          <a:spcPct val="0"/>
        </a:spcBef>
        <a:spcAft>
          <a:spcPct val="0"/>
        </a:spcAft>
        <a:defRPr sz="3600" b="1">
          <a:solidFill>
            <a:schemeClr val="tx2"/>
          </a:solidFill>
          <a:latin typeface="+mj-lt"/>
          <a:ea typeface="+mj-ea"/>
          <a:cs typeface="+mj-cs"/>
        </a:defRPr>
      </a:lvl1pPr>
      <a:lvl2pPr algn="l" rtl="0" fontAlgn="base">
        <a:lnSpc>
          <a:spcPts val="4000"/>
        </a:lnSpc>
        <a:spcBef>
          <a:spcPct val="0"/>
        </a:spcBef>
        <a:spcAft>
          <a:spcPct val="0"/>
        </a:spcAft>
        <a:defRPr sz="3600" b="1">
          <a:solidFill>
            <a:schemeClr val="tx2"/>
          </a:solidFill>
          <a:latin typeface="Arial" charset="0"/>
        </a:defRPr>
      </a:lvl2pPr>
      <a:lvl3pPr algn="l" rtl="0" fontAlgn="base">
        <a:lnSpc>
          <a:spcPts val="4000"/>
        </a:lnSpc>
        <a:spcBef>
          <a:spcPct val="0"/>
        </a:spcBef>
        <a:spcAft>
          <a:spcPct val="0"/>
        </a:spcAft>
        <a:defRPr sz="3600" b="1">
          <a:solidFill>
            <a:schemeClr val="tx2"/>
          </a:solidFill>
          <a:latin typeface="Arial" charset="0"/>
        </a:defRPr>
      </a:lvl3pPr>
      <a:lvl4pPr algn="l" rtl="0" fontAlgn="base">
        <a:lnSpc>
          <a:spcPts val="4000"/>
        </a:lnSpc>
        <a:spcBef>
          <a:spcPct val="0"/>
        </a:spcBef>
        <a:spcAft>
          <a:spcPct val="0"/>
        </a:spcAft>
        <a:defRPr sz="3600" b="1">
          <a:solidFill>
            <a:schemeClr val="tx2"/>
          </a:solidFill>
          <a:latin typeface="Arial" charset="0"/>
        </a:defRPr>
      </a:lvl4pPr>
      <a:lvl5pPr algn="l" rtl="0" fontAlgn="base">
        <a:lnSpc>
          <a:spcPts val="4000"/>
        </a:lnSpc>
        <a:spcBef>
          <a:spcPct val="0"/>
        </a:spcBef>
        <a:spcAft>
          <a:spcPct val="0"/>
        </a:spcAft>
        <a:defRPr sz="3600" b="1">
          <a:solidFill>
            <a:schemeClr val="tx2"/>
          </a:solidFill>
          <a:latin typeface="Arial" charset="0"/>
        </a:defRPr>
      </a:lvl5pPr>
      <a:lvl6pPr marL="457200" algn="l" rtl="0" fontAlgn="base">
        <a:lnSpc>
          <a:spcPts val="4000"/>
        </a:lnSpc>
        <a:spcBef>
          <a:spcPct val="0"/>
        </a:spcBef>
        <a:spcAft>
          <a:spcPct val="0"/>
        </a:spcAft>
        <a:defRPr sz="3600" b="1">
          <a:solidFill>
            <a:schemeClr val="tx2"/>
          </a:solidFill>
          <a:latin typeface="Arial" charset="0"/>
        </a:defRPr>
      </a:lvl6pPr>
      <a:lvl7pPr marL="914400" algn="l" rtl="0" fontAlgn="base">
        <a:lnSpc>
          <a:spcPts val="4000"/>
        </a:lnSpc>
        <a:spcBef>
          <a:spcPct val="0"/>
        </a:spcBef>
        <a:spcAft>
          <a:spcPct val="0"/>
        </a:spcAft>
        <a:defRPr sz="3600" b="1">
          <a:solidFill>
            <a:schemeClr val="tx2"/>
          </a:solidFill>
          <a:latin typeface="Arial" charset="0"/>
        </a:defRPr>
      </a:lvl7pPr>
      <a:lvl8pPr marL="1371600" algn="l" rtl="0" fontAlgn="base">
        <a:lnSpc>
          <a:spcPts val="4000"/>
        </a:lnSpc>
        <a:spcBef>
          <a:spcPct val="0"/>
        </a:spcBef>
        <a:spcAft>
          <a:spcPct val="0"/>
        </a:spcAft>
        <a:defRPr sz="3600" b="1">
          <a:solidFill>
            <a:schemeClr val="tx2"/>
          </a:solidFill>
          <a:latin typeface="Arial" charset="0"/>
        </a:defRPr>
      </a:lvl8pPr>
      <a:lvl9pPr marL="1828800" algn="l" rtl="0" fontAlgn="base">
        <a:lnSpc>
          <a:spcPts val="4000"/>
        </a:lnSpc>
        <a:spcBef>
          <a:spcPct val="0"/>
        </a:spcBef>
        <a:spcAft>
          <a:spcPct val="0"/>
        </a:spcAft>
        <a:defRPr sz="3600" b="1">
          <a:solidFill>
            <a:schemeClr val="tx2"/>
          </a:solidFill>
          <a:latin typeface="Arial" charset="0"/>
        </a:defRPr>
      </a:lvl9pPr>
    </p:titleStyle>
    <p:bodyStyle>
      <a:lvl1pPr algn="l" rtl="0" fontAlgn="base">
        <a:spcBef>
          <a:spcPct val="40000"/>
        </a:spcBef>
        <a:spcAft>
          <a:spcPct val="0"/>
        </a:spcAft>
        <a:defRPr sz="2800">
          <a:solidFill>
            <a:schemeClr val="tx1"/>
          </a:solidFill>
          <a:latin typeface="+mn-lt"/>
          <a:ea typeface="+mn-ea"/>
          <a:cs typeface="+mn-cs"/>
        </a:defRPr>
      </a:lvl1pPr>
      <a:lvl2pPr marL="536575" indent="6350" algn="l" rtl="0" fontAlgn="base">
        <a:spcBef>
          <a:spcPct val="40000"/>
        </a:spcBef>
        <a:spcAft>
          <a:spcPct val="0"/>
        </a:spcAft>
        <a:defRPr sz="2600">
          <a:solidFill>
            <a:schemeClr val="tx1"/>
          </a:solidFill>
          <a:latin typeface="+mn-lt"/>
        </a:defRPr>
      </a:lvl2pPr>
      <a:lvl3pPr marL="1074738" indent="1588" algn="l" rtl="0" fontAlgn="base">
        <a:spcBef>
          <a:spcPct val="40000"/>
        </a:spcBef>
        <a:spcAft>
          <a:spcPct val="0"/>
        </a:spcAft>
        <a:defRPr sz="2400">
          <a:solidFill>
            <a:schemeClr val="tx1"/>
          </a:solidFill>
          <a:latin typeface="+mn-lt"/>
        </a:defRPr>
      </a:lvl3pPr>
      <a:lvl4pPr marL="1524000" indent="4763" algn="l" rtl="0" fontAlgn="base">
        <a:spcBef>
          <a:spcPct val="40000"/>
        </a:spcBef>
        <a:spcAft>
          <a:spcPct val="0"/>
        </a:spcAft>
        <a:defRPr sz="2200">
          <a:solidFill>
            <a:schemeClr val="tx1"/>
          </a:solidFill>
          <a:latin typeface="+mn-lt"/>
        </a:defRPr>
      </a:lvl4pPr>
      <a:lvl5pPr marL="2185988" indent="-228600" algn="l" rtl="0" fontAlgn="base">
        <a:spcBef>
          <a:spcPct val="20000"/>
        </a:spcBef>
        <a:spcAft>
          <a:spcPct val="0"/>
        </a:spcAft>
        <a:buChar char="»"/>
        <a:defRPr sz="1000">
          <a:solidFill>
            <a:schemeClr val="tx1"/>
          </a:solidFill>
          <a:latin typeface="+mn-lt"/>
        </a:defRPr>
      </a:lvl5pPr>
      <a:lvl6pPr marL="2643188" indent="-228600" algn="l" rtl="0" fontAlgn="base">
        <a:spcBef>
          <a:spcPct val="20000"/>
        </a:spcBef>
        <a:spcAft>
          <a:spcPct val="0"/>
        </a:spcAft>
        <a:buChar char="»"/>
        <a:defRPr sz="1000">
          <a:solidFill>
            <a:schemeClr val="tx1"/>
          </a:solidFill>
          <a:latin typeface="+mn-lt"/>
        </a:defRPr>
      </a:lvl6pPr>
      <a:lvl7pPr marL="3100388" indent="-228600" algn="l" rtl="0" fontAlgn="base">
        <a:spcBef>
          <a:spcPct val="20000"/>
        </a:spcBef>
        <a:spcAft>
          <a:spcPct val="0"/>
        </a:spcAft>
        <a:buChar char="»"/>
        <a:defRPr sz="1000">
          <a:solidFill>
            <a:schemeClr val="tx1"/>
          </a:solidFill>
          <a:latin typeface="+mn-lt"/>
        </a:defRPr>
      </a:lvl7pPr>
      <a:lvl8pPr marL="3557588" indent="-228600" algn="l" rtl="0" fontAlgn="base">
        <a:spcBef>
          <a:spcPct val="20000"/>
        </a:spcBef>
        <a:spcAft>
          <a:spcPct val="0"/>
        </a:spcAft>
        <a:buChar char="»"/>
        <a:defRPr sz="1000">
          <a:solidFill>
            <a:schemeClr val="tx1"/>
          </a:solidFill>
          <a:latin typeface="+mn-lt"/>
        </a:defRPr>
      </a:lvl8pPr>
      <a:lvl9pPr marL="4014788" indent="-228600" algn="l" rtl="0" fontAlgn="base">
        <a:spcBef>
          <a:spcPct val="20000"/>
        </a:spcBef>
        <a:spcAft>
          <a:spcPct val="0"/>
        </a:spcAft>
        <a:buChar char="»"/>
        <a:defRPr sz="10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bwMode="auto">
          <a:xfrm>
            <a:off x="762000" y="571500"/>
            <a:ext cx="7629525" cy="98583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sv-SE"/>
              <a:t>Klicka här för att ändra format på bakgrundsrubriken</a:t>
            </a:r>
          </a:p>
        </p:txBody>
      </p:sp>
      <p:sp>
        <p:nvSpPr>
          <p:cNvPr id="59395" name="Rectangle 3"/>
          <p:cNvSpPr>
            <a:spLocks noGrp="1" noChangeArrowheads="1"/>
          </p:cNvSpPr>
          <p:nvPr>
            <p:ph type="body" idx="1"/>
          </p:nvPr>
        </p:nvSpPr>
        <p:spPr bwMode="auto">
          <a:xfrm>
            <a:off x="762000" y="1773238"/>
            <a:ext cx="7629525" cy="417671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sv-SE"/>
              <a:t>Klicka här för att ändra format på bakgrundstexten</a:t>
            </a:r>
          </a:p>
          <a:p>
            <a:pPr lvl="1"/>
            <a:r>
              <a:rPr lang="sv-SE"/>
              <a:t>Nivå två</a:t>
            </a:r>
          </a:p>
          <a:p>
            <a:pPr lvl="2"/>
            <a:r>
              <a:rPr lang="sv-SE"/>
              <a:t>Nivå tre</a:t>
            </a:r>
          </a:p>
          <a:p>
            <a:pPr lvl="3"/>
            <a:r>
              <a:rPr lang="sv-SE"/>
              <a:t>Nivå fyra</a:t>
            </a:r>
          </a:p>
        </p:txBody>
      </p:sp>
      <p:pic>
        <p:nvPicPr>
          <p:cNvPr id="59396" name="Picture 4" descr="ligg"/>
          <p:cNvPicPr>
            <a:picLocks noChangeAspect="1" noChangeArrowheads="1"/>
          </p:cNvPicPr>
          <p:nvPr/>
        </p:nvPicPr>
        <p:blipFill>
          <a:blip r:embed="rId13" cstate="print"/>
          <a:srcRect/>
          <a:stretch>
            <a:fillRect/>
          </a:stretch>
        </p:blipFill>
        <p:spPr bwMode="auto">
          <a:xfrm>
            <a:off x="323850" y="6253163"/>
            <a:ext cx="1619250" cy="344487"/>
          </a:xfrm>
          <a:prstGeom prst="rect">
            <a:avLst/>
          </a:prstGeom>
          <a:noFill/>
        </p:spPr>
      </p:pic>
      <p:sp>
        <p:nvSpPr>
          <p:cNvPr id="59397" name="Rectangle 5"/>
          <p:cNvSpPr>
            <a:spLocks noGrp="1" noChangeArrowheads="1"/>
          </p:cNvSpPr>
          <p:nvPr>
            <p:ph type="dt" sz="half" idx="2"/>
          </p:nvPr>
        </p:nvSpPr>
        <p:spPr bwMode="auto">
          <a:xfrm>
            <a:off x="3198813" y="6164263"/>
            <a:ext cx="190500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defRPr sz="1400"/>
            </a:lvl1pPr>
          </a:lstStyle>
          <a:p>
            <a:r>
              <a:rPr lang="sv-SE"/>
              <a:t>2018-06-14</a:t>
            </a:r>
            <a:endParaRPr lang="sv-SE" dirty="0"/>
          </a:p>
        </p:txBody>
      </p:sp>
      <p:sp>
        <p:nvSpPr>
          <p:cNvPr id="59398" name="Rectangle 6"/>
          <p:cNvSpPr>
            <a:spLocks noGrp="1" noChangeArrowheads="1"/>
          </p:cNvSpPr>
          <p:nvPr>
            <p:ph type="sldNum" sz="quarter" idx="4"/>
          </p:nvPr>
        </p:nvSpPr>
        <p:spPr bwMode="auto">
          <a:xfrm>
            <a:off x="7124700" y="6164263"/>
            <a:ext cx="177165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lgn="r">
              <a:defRPr sz="1400"/>
            </a:lvl1pPr>
          </a:lstStyle>
          <a:p>
            <a:fld id="{65C3C833-BD91-46FC-8987-60D772431B14}" type="slidenum">
              <a:rPr lang="sv-SE"/>
              <a:pPr/>
              <a:t>‹#›</a:t>
            </a:fld>
            <a:endParaRPr lang="sv-SE" dirty="0"/>
          </a:p>
        </p:txBody>
      </p:sp>
    </p:spTree>
  </p:cSld>
  <p:clrMap bg1="lt1" tx1="dk1" bg2="lt2" tx2="dk2" accent1="accent1" accent2="accent2" accent3="accent3" accent4="accent4" accent5="accent5" accent6="accent6" hlink="hlink" folHlink="folHlink"/>
  <p:sldLayoutIdLst>
    <p:sldLayoutId id="214748365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p:txStyles>
    <p:titleStyle>
      <a:lvl1pPr algn="l" rtl="0" fontAlgn="base">
        <a:lnSpc>
          <a:spcPts val="4000"/>
        </a:lnSpc>
        <a:spcBef>
          <a:spcPct val="0"/>
        </a:spcBef>
        <a:spcAft>
          <a:spcPct val="0"/>
        </a:spcAft>
        <a:defRPr sz="3600" b="1">
          <a:solidFill>
            <a:schemeClr val="tx2"/>
          </a:solidFill>
          <a:latin typeface="+mj-lt"/>
          <a:ea typeface="+mj-ea"/>
          <a:cs typeface="+mj-cs"/>
        </a:defRPr>
      </a:lvl1pPr>
      <a:lvl2pPr algn="l" rtl="0" fontAlgn="base">
        <a:lnSpc>
          <a:spcPts val="4000"/>
        </a:lnSpc>
        <a:spcBef>
          <a:spcPct val="0"/>
        </a:spcBef>
        <a:spcAft>
          <a:spcPct val="0"/>
        </a:spcAft>
        <a:defRPr sz="3600" b="1">
          <a:solidFill>
            <a:schemeClr val="tx2"/>
          </a:solidFill>
          <a:latin typeface="Arial" charset="0"/>
        </a:defRPr>
      </a:lvl2pPr>
      <a:lvl3pPr algn="l" rtl="0" fontAlgn="base">
        <a:lnSpc>
          <a:spcPts val="4000"/>
        </a:lnSpc>
        <a:spcBef>
          <a:spcPct val="0"/>
        </a:spcBef>
        <a:spcAft>
          <a:spcPct val="0"/>
        </a:spcAft>
        <a:defRPr sz="3600" b="1">
          <a:solidFill>
            <a:schemeClr val="tx2"/>
          </a:solidFill>
          <a:latin typeface="Arial" charset="0"/>
        </a:defRPr>
      </a:lvl3pPr>
      <a:lvl4pPr algn="l" rtl="0" fontAlgn="base">
        <a:lnSpc>
          <a:spcPts val="4000"/>
        </a:lnSpc>
        <a:spcBef>
          <a:spcPct val="0"/>
        </a:spcBef>
        <a:spcAft>
          <a:spcPct val="0"/>
        </a:spcAft>
        <a:defRPr sz="3600" b="1">
          <a:solidFill>
            <a:schemeClr val="tx2"/>
          </a:solidFill>
          <a:latin typeface="Arial" charset="0"/>
        </a:defRPr>
      </a:lvl4pPr>
      <a:lvl5pPr algn="l" rtl="0" fontAlgn="base">
        <a:lnSpc>
          <a:spcPts val="4000"/>
        </a:lnSpc>
        <a:spcBef>
          <a:spcPct val="0"/>
        </a:spcBef>
        <a:spcAft>
          <a:spcPct val="0"/>
        </a:spcAft>
        <a:defRPr sz="3600" b="1">
          <a:solidFill>
            <a:schemeClr val="tx2"/>
          </a:solidFill>
          <a:latin typeface="Arial" charset="0"/>
        </a:defRPr>
      </a:lvl5pPr>
      <a:lvl6pPr marL="457200" algn="l" rtl="0" fontAlgn="base">
        <a:lnSpc>
          <a:spcPts val="4000"/>
        </a:lnSpc>
        <a:spcBef>
          <a:spcPct val="0"/>
        </a:spcBef>
        <a:spcAft>
          <a:spcPct val="0"/>
        </a:spcAft>
        <a:defRPr sz="3600" b="1">
          <a:solidFill>
            <a:schemeClr val="tx2"/>
          </a:solidFill>
          <a:latin typeface="Arial" charset="0"/>
        </a:defRPr>
      </a:lvl6pPr>
      <a:lvl7pPr marL="914400" algn="l" rtl="0" fontAlgn="base">
        <a:lnSpc>
          <a:spcPts val="4000"/>
        </a:lnSpc>
        <a:spcBef>
          <a:spcPct val="0"/>
        </a:spcBef>
        <a:spcAft>
          <a:spcPct val="0"/>
        </a:spcAft>
        <a:defRPr sz="3600" b="1">
          <a:solidFill>
            <a:schemeClr val="tx2"/>
          </a:solidFill>
          <a:latin typeface="Arial" charset="0"/>
        </a:defRPr>
      </a:lvl7pPr>
      <a:lvl8pPr marL="1371600" algn="l" rtl="0" fontAlgn="base">
        <a:lnSpc>
          <a:spcPts val="4000"/>
        </a:lnSpc>
        <a:spcBef>
          <a:spcPct val="0"/>
        </a:spcBef>
        <a:spcAft>
          <a:spcPct val="0"/>
        </a:spcAft>
        <a:defRPr sz="3600" b="1">
          <a:solidFill>
            <a:schemeClr val="tx2"/>
          </a:solidFill>
          <a:latin typeface="Arial" charset="0"/>
        </a:defRPr>
      </a:lvl8pPr>
      <a:lvl9pPr marL="1828800" algn="l" rtl="0" fontAlgn="base">
        <a:lnSpc>
          <a:spcPts val="4000"/>
        </a:lnSpc>
        <a:spcBef>
          <a:spcPct val="0"/>
        </a:spcBef>
        <a:spcAft>
          <a:spcPct val="0"/>
        </a:spcAft>
        <a:defRPr sz="3600" b="1">
          <a:solidFill>
            <a:schemeClr val="tx2"/>
          </a:solidFill>
          <a:latin typeface="Arial" charset="0"/>
        </a:defRPr>
      </a:lvl9pPr>
    </p:titleStyle>
    <p:bodyStyle>
      <a:lvl1pPr algn="l" rtl="0" fontAlgn="base">
        <a:spcBef>
          <a:spcPct val="40000"/>
        </a:spcBef>
        <a:spcAft>
          <a:spcPct val="0"/>
        </a:spcAft>
        <a:defRPr sz="2800">
          <a:solidFill>
            <a:schemeClr val="tx1"/>
          </a:solidFill>
          <a:latin typeface="+mn-lt"/>
          <a:ea typeface="+mn-ea"/>
          <a:cs typeface="+mn-cs"/>
        </a:defRPr>
      </a:lvl1pPr>
      <a:lvl2pPr marL="536575" indent="6350" algn="l" rtl="0" fontAlgn="base">
        <a:spcBef>
          <a:spcPct val="40000"/>
        </a:spcBef>
        <a:spcAft>
          <a:spcPct val="0"/>
        </a:spcAft>
        <a:defRPr sz="2600">
          <a:solidFill>
            <a:schemeClr val="tx1"/>
          </a:solidFill>
          <a:latin typeface="+mn-lt"/>
        </a:defRPr>
      </a:lvl2pPr>
      <a:lvl3pPr marL="1074738" indent="1588" algn="l" rtl="0" fontAlgn="base">
        <a:spcBef>
          <a:spcPct val="40000"/>
        </a:spcBef>
        <a:spcAft>
          <a:spcPct val="0"/>
        </a:spcAft>
        <a:defRPr sz="2400">
          <a:solidFill>
            <a:schemeClr val="tx1"/>
          </a:solidFill>
          <a:latin typeface="+mn-lt"/>
        </a:defRPr>
      </a:lvl3pPr>
      <a:lvl4pPr marL="1524000" indent="-4763" algn="l" rtl="0" fontAlgn="base">
        <a:spcBef>
          <a:spcPct val="40000"/>
        </a:spcBef>
        <a:spcAft>
          <a:spcPct val="0"/>
        </a:spcAft>
        <a:defRPr sz="2200">
          <a:solidFill>
            <a:schemeClr val="tx1"/>
          </a:solidFill>
          <a:latin typeface="+mn-lt"/>
        </a:defRPr>
      </a:lvl4pPr>
      <a:lvl5pPr marL="2176463" indent="-228600" algn="l" rtl="0" fontAlgn="base">
        <a:spcBef>
          <a:spcPct val="20000"/>
        </a:spcBef>
        <a:spcAft>
          <a:spcPct val="0"/>
        </a:spcAft>
        <a:buChar char="»"/>
        <a:defRPr sz="1000">
          <a:solidFill>
            <a:schemeClr val="tx1"/>
          </a:solidFill>
          <a:latin typeface="+mn-lt"/>
        </a:defRPr>
      </a:lvl5pPr>
      <a:lvl6pPr marL="2633663" indent="-228600" algn="l" rtl="0" fontAlgn="base">
        <a:spcBef>
          <a:spcPct val="20000"/>
        </a:spcBef>
        <a:spcAft>
          <a:spcPct val="0"/>
        </a:spcAft>
        <a:buChar char="»"/>
        <a:defRPr sz="1000">
          <a:solidFill>
            <a:schemeClr val="tx1"/>
          </a:solidFill>
          <a:latin typeface="+mn-lt"/>
        </a:defRPr>
      </a:lvl6pPr>
      <a:lvl7pPr marL="3090863" indent="-228600" algn="l" rtl="0" fontAlgn="base">
        <a:spcBef>
          <a:spcPct val="20000"/>
        </a:spcBef>
        <a:spcAft>
          <a:spcPct val="0"/>
        </a:spcAft>
        <a:buChar char="»"/>
        <a:defRPr sz="1000">
          <a:solidFill>
            <a:schemeClr val="tx1"/>
          </a:solidFill>
          <a:latin typeface="+mn-lt"/>
        </a:defRPr>
      </a:lvl7pPr>
      <a:lvl8pPr marL="3548063" indent="-228600" algn="l" rtl="0" fontAlgn="base">
        <a:spcBef>
          <a:spcPct val="20000"/>
        </a:spcBef>
        <a:spcAft>
          <a:spcPct val="0"/>
        </a:spcAft>
        <a:buChar char="»"/>
        <a:defRPr sz="1000">
          <a:solidFill>
            <a:schemeClr val="tx1"/>
          </a:solidFill>
          <a:latin typeface="+mn-lt"/>
        </a:defRPr>
      </a:lvl8pPr>
      <a:lvl9pPr marL="4005263" indent="-228600" algn="l" rtl="0" fontAlgn="base">
        <a:spcBef>
          <a:spcPct val="20000"/>
        </a:spcBef>
        <a:spcAft>
          <a:spcPct val="0"/>
        </a:spcAft>
        <a:buChar char="»"/>
        <a:defRPr sz="10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8.xml"/><Relationship Id="rId5" Type="http://schemas.openxmlformats.org/officeDocument/2006/relationships/image" Target="../media/image9.jpeg"/><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ctrTitle"/>
          </p:nvPr>
        </p:nvSpPr>
        <p:spPr>
          <a:xfrm>
            <a:off x="3153747" y="404664"/>
            <a:ext cx="5715000" cy="3496245"/>
          </a:xfrm>
        </p:spPr>
        <p:txBody>
          <a:bodyPr/>
          <a:lstStyle/>
          <a:p>
            <a:br>
              <a:rPr lang="sv-SE" sz="3200" dirty="0"/>
            </a:br>
            <a:br>
              <a:rPr lang="sv-SE" sz="3200" dirty="0"/>
            </a:br>
            <a:r>
              <a:rPr lang="sv-SE" sz="3200" dirty="0"/>
              <a:t>Forskningsprogram </a:t>
            </a:r>
            <a:br>
              <a:rPr lang="sv-SE" sz="3200" dirty="0"/>
            </a:br>
            <a:br>
              <a:rPr lang="sv-SE" sz="3200" dirty="0"/>
            </a:br>
            <a:r>
              <a:rPr lang="sv-SE" sz="3200" dirty="0"/>
              <a:t>Energieffektivisering inom belysningsområdet– EELys</a:t>
            </a:r>
            <a:br>
              <a:rPr lang="sv-SE" sz="3200" dirty="0"/>
            </a:br>
            <a:br>
              <a:rPr lang="sv-SE" sz="3200" dirty="0"/>
            </a:br>
            <a:endParaRPr lang="sv-SE" sz="3200" i="1" dirty="0">
              <a:solidFill>
                <a:srgbClr val="FF0000"/>
              </a:solidFill>
            </a:endParaRPr>
          </a:p>
        </p:txBody>
      </p:sp>
      <p:sp>
        <p:nvSpPr>
          <p:cNvPr id="45059" name="Rectangle 3"/>
          <p:cNvSpPr>
            <a:spLocks noGrp="1" noChangeArrowheads="1"/>
          </p:cNvSpPr>
          <p:nvPr>
            <p:ph type="subTitle" idx="1"/>
          </p:nvPr>
        </p:nvSpPr>
        <p:spPr>
          <a:xfrm>
            <a:off x="3153747" y="4581128"/>
            <a:ext cx="5715000" cy="1080120"/>
          </a:xfrm>
        </p:spPr>
        <p:txBody>
          <a:bodyPr/>
          <a:lstStyle/>
          <a:p>
            <a:pPr algn="ctr"/>
            <a:r>
              <a:rPr lang="sv-SE" sz="2000" dirty="0"/>
              <a:t>Belysningsdag med Energimyndigheten</a:t>
            </a:r>
          </a:p>
          <a:p>
            <a:pPr algn="ctr"/>
            <a:r>
              <a:rPr lang="sv-SE" sz="2000" dirty="0"/>
              <a:t>Anders Hallberg</a:t>
            </a:r>
          </a:p>
          <a:p>
            <a:endParaRPr lang="sv-SE" sz="2000" dirty="0"/>
          </a:p>
        </p:txBody>
      </p:sp>
      <p:sp>
        <p:nvSpPr>
          <p:cNvPr id="2" name="Platshållare för datum 1">
            <a:extLst>
              <a:ext uri="{FF2B5EF4-FFF2-40B4-BE49-F238E27FC236}">
                <a16:creationId xmlns:a16="http://schemas.microsoft.com/office/drawing/2014/main" id="{32EDD5C1-875C-4A65-BEAB-318993CA1D98}"/>
              </a:ext>
            </a:extLst>
          </p:cNvPr>
          <p:cNvSpPr>
            <a:spLocks noGrp="1"/>
          </p:cNvSpPr>
          <p:nvPr>
            <p:ph type="dt" sz="half" idx="2"/>
          </p:nvPr>
        </p:nvSpPr>
        <p:spPr/>
        <p:txBody>
          <a:bodyPr/>
          <a:lstStyle/>
          <a:p>
            <a:r>
              <a:rPr lang="sv-SE"/>
              <a:t>2018-06-14</a:t>
            </a:r>
            <a:endParaRPr lang="sv-SE" dirty="0"/>
          </a:p>
        </p:txBody>
      </p:sp>
    </p:spTree>
    <p:extLst>
      <p:ext uri="{BB962C8B-B14F-4D97-AF65-F5344CB8AC3E}">
        <p14:creationId xmlns:p14="http://schemas.microsoft.com/office/powerpoint/2010/main" val="7084445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bwMode="auto">
          <a:xfrm>
            <a:off x="0" y="0"/>
            <a:ext cx="9144000" cy="843148"/>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sv-SE" sz="2200" b="0" i="0" u="none" strike="noStrike" cap="none" normalizeH="0" baseline="0">
              <a:ln>
                <a:noFill/>
              </a:ln>
              <a:solidFill>
                <a:schemeClr val="tx1"/>
              </a:solidFill>
              <a:effectLst/>
              <a:latin typeface="Arial" charset="0"/>
            </a:endParaRPr>
          </a:p>
        </p:txBody>
      </p:sp>
      <p:sp>
        <p:nvSpPr>
          <p:cNvPr id="2" name="Rubrik 1"/>
          <p:cNvSpPr>
            <a:spLocks noGrp="1"/>
          </p:cNvSpPr>
          <p:nvPr>
            <p:ph type="title"/>
          </p:nvPr>
        </p:nvSpPr>
        <p:spPr>
          <a:xfrm>
            <a:off x="762000" y="107476"/>
            <a:ext cx="7629525" cy="985838"/>
          </a:xfrm>
        </p:spPr>
        <p:txBody>
          <a:bodyPr/>
          <a:lstStyle/>
          <a:p>
            <a:pPr algn="ctr"/>
            <a:r>
              <a:rPr lang="sv-SE" dirty="0">
                <a:solidFill>
                  <a:schemeClr val="bg1"/>
                </a:solidFill>
                <a:latin typeface="Arial Black" panose="020B0A04020102020204" pitchFamily="34" charset="0"/>
              </a:rPr>
              <a:t>Varför EELYS?</a:t>
            </a:r>
          </a:p>
        </p:txBody>
      </p:sp>
      <p:sp>
        <p:nvSpPr>
          <p:cNvPr id="5" name="Platshållare för innehåll 4"/>
          <p:cNvSpPr>
            <a:spLocks noGrp="1"/>
          </p:cNvSpPr>
          <p:nvPr>
            <p:ph idx="1"/>
          </p:nvPr>
        </p:nvSpPr>
        <p:spPr>
          <a:xfrm>
            <a:off x="752805" y="934870"/>
            <a:ext cx="8039595" cy="4548662"/>
          </a:xfrm>
        </p:spPr>
        <p:txBody>
          <a:bodyPr/>
          <a:lstStyle/>
          <a:p>
            <a:endParaRPr lang="sv-SE" sz="2000" dirty="0"/>
          </a:p>
          <a:p>
            <a:r>
              <a:rPr lang="sv-SE" sz="2000" dirty="0"/>
              <a:t>Programmet utgör en del i </a:t>
            </a:r>
            <a:r>
              <a:rPr lang="sv-SE" sz="2000" b="1" dirty="0"/>
              <a:t>Energimyndighetens Belysningsstrategi </a:t>
            </a:r>
            <a:r>
              <a:rPr lang="sv-SE" sz="2000" dirty="0"/>
              <a:t>som i sin tur ingår som en del av </a:t>
            </a:r>
            <a:r>
              <a:rPr lang="sv-SE" sz="2000" b="1" dirty="0"/>
              <a:t>Strategin för bebyggelsens energianvändning.</a:t>
            </a:r>
          </a:p>
          <a:p>
            <a:r>
              <a:rPr lang="sv-SE" sz="2000" b="1" dirty="0"/>
              <a:t>Styrsystem</a:t>
            </a:r>
            <a:r>
              <a:rPr lang="sv-SE" sz="2000" dirty="0"/>
              <a:t> för belysningslösningar ger betydande energi-besparingar (upp till 50%).</a:t>
            </a:r>
          </a:p>
          <a:p>
            <a:r>
              <a:rPr lang="sv-SE" sz="2000" dirty="0"/>
              <a:t>Fortsatt utveckling av </a:t>
            </a:r>
            <a:r>
              <a:rPr lang="sv-SE" sz="2000" b="1" dirty="0"/>
              <a:t>energi- &amp; resurseffektiva</a:t>
            </a:r>
            <a:r>
              <a:rPr lang="sv-SE" sz="2000" dirty="0"/>
              <a:t> ljuskällor. Koppling till </a:t>
            </a:r>
            <a:r>
              <a:rPr lang="sv-SE" sz="2000" b="1" dirty="0"/>
              <a:t>cirkulär ekonomi</a:t>
            </a:r>
            <a:r>
              <a:rPr lang="sv-SE" sz="2000" dirty="0"/>
              <a:t>.</a:t>
            </a:r>
          </a:p>
          <a:p>
            <a:r>
              <a:rPr lang="sv-SE" sz="2000" dirty="0"/>
              <a:t>Kunskap om interaktion </a:t>
            </a:r>
            <a:r>
              <a:rPr lang="sv-SE" sz="2000" b="1" dirty="0"/>
              <a:t>människa-ljus </a:t>
            </a:r>
            <a:r>
              <a:rPr lang="sv-SE" sz="2000" dirty="0"/>
              <a:t>ger grund för optimala belysningslösningar i olika miljöer och situationer.</a:t>
            </a:r>
          </a:p>
          <a:p>
            <a:r>
              <a:rPr lang="sv-SE" sz="2000" b="1" dirty="0"/>
              <a:t>Kopplingar till företag </a:t>
            </a:r>
            <a:r>
              <a:rPr lang="sv-SE" sz="2000" dirty="0"/>
              <a:t>ger möjligheter för utveckling av näringsliv, arbetstillfällen och export. </a:t>
            </a:r>
          </a:p>
          <a:p>
            <a:endParaRPr lang="sv-SE" sz="2000" i="1" dirty="0"/>
          </a:p>
        </p:txBody>
      </p:sp>
      <p:sp>
        <p:nvSpPr>
          <p:cNvPr id="3" name="Platshållare för datum 2">
            <a:extLst>
              <a:ext uri="{FF2B5EF4-FFF2-40B4-BE49-F238E27FC236}">
                <a16:creationId xmlns:a16="http://schemas.microsoft.com/office/drawing/2014/main" id="{C64C7A30-C029-4C04-A4E8-D43501C7483E}"/>
              </a:ext>
            </a:extLst>
          </p:cNvPr>
          <p:cNvSpPr>
            <a:spLocks noGrp="1"/>
          </p:cNvSpPr>
          <p:nvPr>
            <p:ph type="dt" sz="half" idx="10"/>
          </p:nvPr>
        </p:nvSpPr>
        <p:spPr/>
        <p:txBody>
          <a:bodyPr/>
          <a:lstStyle/>
          <a:p>
            <a:r>
              <a:rPr lang="sv-SE"/>
              <a:t>2018-06-14</a:t>
            </a:r>
            <a:endParaRPr lang="sv-SE" dirty="0"/>
          </a:p>
        </p:txBody>
      </p:sp>
    </p:spTree>
    <p:extLst>
      <p:ext uri="{BB962C8B-B14F-4D97-AF65-F5344CB8AC3E}">
        <p14:creationId xmlns:p14="http://schemas.microsoft.com/office/powerpoint/2010/main" val="9196760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756997" y="980728"/>
            <a:ext cx="7914456" cy="985838"/>
          </a:xfrm>
        </p:spPr>
        <p:txBody>
          <a:bodyPr/>
          <a:lstStyle/>
          <a:p>
            <a:r>
              <a:rPr lang="sv-SE" dirty="0">
                <a:solidFill>
                  <a:srgbClr val="0070C0"/>
                </a:solidFill>
              </a:rPr>
              <a:t>Identifiering av fyra inriktningar:</a:t>
            </a:r>
          </a:p>
        </p:txBody>
      </p:sp>
      <p:sp>
        <p:nvSpPr>
          <p:cNvPr id="3" name="Platshållare för innehåll 2"/>
          <p:cNvSpPr>
            <a:spLocks noGrp="1"/>
          </p:cNvSpPr>
          <p:nvPr>
            <p:ph idx="1"/>
          </p:nvPr>
        </p:nvSpPr>
        <p:spPr>
          <a:xfrm>
            <a:off x="762000" y="1844824"/>
            <a:ext cx="7629525" cy="4105126"/>
          </a:xfrm>
        </p:spPr>
        <p:txBody>
          <a:bodyPr/>
          <a:lstStyle/>
          <a:p>
            <a:pPr lvl="7"/>
            <a:endParaRPr lang="sv-SE" dirty="0"/>
          </a:p>
          <a:p>
            <a:pPr marL="514350" lvl="0" indent="-514350">
              <a:buFont typeface="+mj-lt"/>
              <a:buAutoNum type="arabicPeriod"/>
            </a:pPr>
            <a:r>
              <a:rPr lang="sv-SE" dirty="0"/>
              <a:t>Ljuskällor och komponenter </a:t>
            </a:r>
          </a:p>
          <a:p>
            <a:pPr marL="514350" lvl="0" indent="-514350">
              <a:buFont typeface="+mj-lt"/>
              <a:buAutoNum type="arabicPeriod"/>
            </a:pPr>
            <a:r>
              <a:rPr lang="sv-SE" dirty="0"/>
              <a:t>Belysningssystem</a:t>
            </a:r>
          </a:p>
          <a:p>
            <a:pPr marL="514350" lvl="0" indent="-514350">
              <a:buFont typeface="+mj-lt"/>
              <a:buAutoNum type="arabicPeriod"/>
            </a:pPr>
            <a:r>
              <a:rPr lang="sv-SE" dirty="0"/>
              <a:t>Energieffektiv och funktionell belysning av god kvalitet </a:t>
            </a:r>
          </a:p>
          <a:p>
            <a:pPr marL="514350" lvl="0" indent="-514350">
              <a:buFont typeface="+mj-lt"/>
              <a:buAutoNum type="arabicPeriod"/>
            </a:pPr>
            <a:r>
              <a:rPr lang="sv-SE" dirty="0"/>
              <a:t>Utvärdering av ny teknik och nya tillämpningar          </a:t>
            </a:r>
            <a:endParaRPr lang="sv-SE" sz="9600" b="1" dirty="0"/>
          </a:p>
        </p:txBody>
      </p:sp>
      <p:sp>
        <p:nvSpPr>
          <p:cNvPr id="4" name="Platshållare för datum 3">
            <a:extLst>
              <a:ext uri="{FF2B5EF4-FFF2-40B4-BE49-F238E27FC236}">
                <a16:creationId xmlns:a16="http://schemas.microsoft.com/office/drawing/2014/main" id="{3D56BE11-8D92-49C5-8DB3-8DAE3E2C558B}"/>
              </a:ext>
            </a:extLst>
          </p:cNvPr>
          <p:cNvSpPr>
            <a:spLocks noGrp="1"/>
          </p:cNvSpPr>
          <p:nvPr>
            <p:ph type="dt" sz="half" idx="10"/>
          </p:nvPr>
        </p:nvSpPr>
        <p:spPr/>
        <p:txBody>
          <a:bodyPr/>
          <a:lstStyle/>
          <a:p>
            <a:r>
              <a:rPr lang="sv-SE"/>
              <a:t>2018-06-14</a:t>
            </a:r>
            <a:endParaRPr lang="sv-SE" dirty="0"/>
          </a:p>
        </p:txBody>
      </p:sp>
    </p:spTree>
    <p:extLst>
      <p:ext uri="{BB962C8B-B14F-4D97-AF65-F5344CB8AC3E}">
        <p14:creationId xmlns:p14="http://schemas.microsoft.com/office/powerpoint/2010/main" val="38471691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756997" y="980728"/>
            <a:ext cx="7914456" cy="985838"/>
          </a:xfrm>
        </p:spPr>
        <p:txBody>
          <a:bodyPr/>
          <a:lstStyle/>
          <a:p>
            <a:r>
              <a:rPr lang="sv-SE" dirty="0">
                <a:solidFill>
                  <a:srgbClr val="0070C0"/>
                </a:solidFill>
              </a:rPr>
              <a:t>Identifiering av fyra inriktningar:</a:t>
            </a:r>
          </a:p>
        </p:txBody>
      </p:sp>
      <p:sp>
        <p:nvSpPr>
          <p:cNvPr id="3" name="Platshållare för innehåll 2"/>
          <p:cNvSpPr>
            <a:spLocks noGrp="1"/>
          </p:cNvSpPr>
          <p:nvPr>
            <p:ph idx="1"/>
          </p:nvPr>
        </p:nvSpPr>
        <p:spPr>
          <a:xfrm>
            <a:off x="762000" y="1844824"/>
            <a:ext cx="7629525" cy="4105126"/>
          </a:xfrm>
        </p:spPr>
        <p:txBody>
          <a:bodyPr/>
          <a:lstStyle/>
          <a:p>
            <a:pPr lvl="7"/>
            <a:endParaRPr lang="sv-SE" dirty="0"/>
          </a:p>
          <a:p>
            <a:pPr marL="0" lvl="0" indent="0">
              <a:buNone/>
            </a:pPr>
            <a:r>
              <a:rPr lang="sv-SE" sz="3200" b="1" dirty="0"/>
              <a:t>1 - Ljuskällor och komponenter:</a:t>
            </a:r>
          </a:p>
          <a:p>
            <a:pPr marL="0" lvl="0" indent="0">
              <a:buNone/>
            </a:pPr>
            <a:r>
              <a:rPr lang="sv-SE" sz="3200" b="1" dirty="0"/>
              <a:t>Många materialfysikansökningar från många lärosäten </a:t>
            </a:r>
          </a:p>
          <a:p>
            <a:pPr marL="0" lvl="0" indent="0">
              <a:buNone/>
            </a:pPr>
            <a:r>
              <a:rPr lang="sv-SE" sz="3200" b="1" dirty="0"/>
              <a:t> </a:t>
            </a:r>
          </a:p>
          <a:p>
            <a:pPr marL="514350" lvl="0" indent="-514350">
              <a:buFont typeface="+mj-lt"/>
              <a:buAutoNum type="arabicPeriod"/>
            </a:pPr>
            <a:endParaRPr lang="sv-SE" sz="3200" b="1" dirty="0"/>
          </a:p>
        </p:txBody>
      </p:sp>
      <p:sp>
        <p:nvSpPr>
          <p:cNvPr id="4" name="Platshållare för datum 3">
            <a:extLst>
              <a:ext uri="{FF2B5EF4-FFF2-40B4-BE49-F238E27FC236}">
                <a16:creationId xmlns:a16="http://schemas.microsoft.com/office/drawing/2014/main" id="{97054A7B-2AD5-4182-8B80-E9F2A7EE8D8E}"/>
              </a:ext>
            </a:extLst>
          </p:cNvPr>
          <p:cNvSpPr>
            <a:spLocks noGrp="1"/>
          </p:cNvSpPr>
          <p:nvPr>
            <p:ph type="dt" sz="half" idx="10"/>
          </p:nvPr>
        </p:nvSpPr>
        <p:spPr/>
        <p:txBody>
          <a:bodyPr/>
          <a:lstStyle/>
          <a:p>
            <a:r>
              <a:rPr lang="sv-SE"/>
              <a:t>2018-06-14</a:t>
            </a:r>
            <a:endParaRPr lang="sv-SE" dirty="0"/>
          </a:p>
        </p:txBody>
      </p:sp>
    </p:spTree>
    <p:extLst>
      <p:ext uri="{BB962C8B-B14F-4D97-AF65-F5344CB8AC3E}">
        <p14:creationId xmlns:p14="http://schemas.microsoft.com/office/powerpoint/2010/main" val="23810481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756997" y="980728"/>
            <a:ext cx="7914456" cy="985838"/>
          </a:xfrm>
        </p:spPr>
        <p:txBody>
          <a:bodyPr/>
          <a:lstStyle/>
          <a:p>
            <a:r>
              <a:rPr lang="sv-SE" dirty="0">
                <a:solidFill>
                  <a:srgbClr val="0070C0"/>
                </a:solidFill>
              </a:rPr>
              <a:t>Identifiering av fyra inriktningar:</a:t>
            </a:r>
          </a:p>
        </p:txBody>
      </p:sp>
      <p:sp>
        <p:nvSpPr>
          <p:cNvPr id="3" name="Platshållare för innehåll 2"/>
          <p:cNvSpPr>
            <a:spLocks noGrp="1"/>
          </p:cNvSpPr>
          <p:nvPr>
            <p:ph idx="1"/>
          </p:nvPr>
        </p:nvSpPr>
        <p:spPr>
          <a:xfrm>
            <a:off x="762000" y="1844824"/>
            <a:ext cx="7629525" cy="4105126"/>
          </a:xfrm>
        </p:spPr>
        <p:txBody>
          <a:bodyPr/>
          <a:lstStyle/>
          <a:p>
            <a:pPr lvl="7"/>
            <a:endParaRPr lang="sv-SE" dirty="0"/>
          </a:p>
          <a:p>
            <a:pPr marL="0" lvl="0" indent="0">
              <a:buNone/>
            </a:pPr>
            <a:r>
              <a:rPr lang="sv-SE" sz="3200" b="1" dirty="0"/>
              <a:t>2 – Belysningssystem</a:t>
            </a:r>
          </a:p>
          <a:p>
            <a:pPr marL="0" lvl="0" indent="0">
              <a:buNone/>
            </a:pPr>
            <a:r>
              <a:rPr lang="sv-SE" sz="3200" b="1" dirty="0"/>
              <a:t>Standardisering</a:t>
            </a:r>
          </a:p>
        </p:txBody>
      </p:sp>
      <p:sp>
        <p:nvSpPr>
          <p:cNvPr id="4" name="Platshållare för datum 3">
            <a:extLst>
              <a:ext uri="{FF2B5EF4-FFF2-40B4-BE49-F238E27FC236}">
                <a16:creationId xmlns:a16="http://schemas.microsoft.com/office/drawing/2014/main" id="{17226477-76BE-4DD2-91D6-6797CB527790}"/>
              </a:ext>
            </a:extLst>
          </p:cNvPr>
          <p:cNvSpPr>
            <a:spLocks noGrp="1"/>
          </p:cNvSpPr>
          <p:nvPr>
            <p:ph type="dt" sz="half" idx="10"/>
          </p:nvPr>
        </p:nvSpPr>
        <p:spPr/>
        <p:txBody>
          <a:bodyPr/>
          <a:lstStyle/>
          <a:p>
            <a:r>
              <a:rPr lang="sv-SE"/>
              <a:t>2018-06-14</a:t>
            </a:r>
            <a:endParaRPr lang="sv-SE" dirty="0"/>
          </a:p>
        </p:txBody>
      </p:sp>
    </p:spTree>
    <p:extLst>
      <p:ext uri="{BB962C8B-B14F-4D97-AF65-F5344CB8AC3E}">
        <p14:creationId xmlns:p14="http://schemas.microsoft.com/office/powerpoint/2010/main" val="2868359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756997" y="980728"/>
            <a:ext cx="7914456" cy="985838"/>
          </a:xfrm>
        </p:spPr>
        <p:txBody>
          <a:bodyPr/>
          <a:lstStyle/>
          <a:p>
            <a:r>
              <a:rPr lang="sv-SE" dirty="0">
                <a:solidFill>
                  <a:srgbClr val="0070C0"/>
                </a:solidFill>
              </a:rPr>
              <a:t>Identifiering av fyra inriktningar:</a:t>
            </a:r>
          </a:p>
        </p:txBody>
      </p:sp>
      <p:sp>
        <p:nvSpPr>
          <p:cNvPr id="3" name="Platshållare för innehåll 2"/>
          <p:cNvSpPr>
            <a:spLocks noGrp="1"/>
          </p:cNvSpPr>
          <p:nvPr>
            <p:ph idx="1"/>
          </p:nvPr>
        </p:nvSpPr>
        <p:spPr>
          <a:xfrm>
            <a:off x="762000" y="1844824"/>
            <a:ext cx="7629525" cy="4105126"/>
          </a:xfrm>
        </p:spPr>
        <p:txBody>
          <a:bodyPr/>
          <a:lstStyle/>
          <a:p>
            <a:pPr lvl="7"/>
            <a:endParaRPr lang="sv-SE" dirty="0"/>
          </a:p>
          <a:p>
            <a:pPr marL="0" lvl="0" indent="0">
              <a:buNone/>
            </a:pPr>
            <a:r>
              <a:rPr lang="sv-SE" sz="3200" b="1" dirty="0"/>
              <a:t>3 - Energieffektiv och funktionell belysning av god kvalitet </a:t>
            </a:r>
          </a:p>
          <a:p>
            <a:pPr marL="0" lvl="0" indent="0">
              <a:buNone/>
            </a:pPr>
            <a:r>
              <a:rPr lang="sv-SE" sz="3200" b="1" dirty="0"/>
              <a:t>Synnedsattas behov</a:t>
            </a:r>
          </a:p>
        </p:txBody>
      </p:sp>
      <p:sp>
        <p:nvSpPr>
          <p:cNvPr id="4" name="Platshållare för datum 3">
            <a:extLst>
              <a:ext uri="{FF2B5EF4-FFF2-40B4-BE49-F238E27FC236}">
                <a16:creationId xmlns:a16="http://schemas.microsoft.com/office/drawing/2014/main" id="{90B63F9F-D9AA-4776-A549-819EC1975E3A}"/>
              </a:ext>
            </a:extLst>
          </p:cNvPr>
          <p:cNvSpPr>
            <a:spLocks noGrp="1"/>
          </p:cNvSpPr>
          <p:nvPr>
            <p:ph type="dt" sz="half" idx="10"/>
          </p:nvPr>
        </p:nvSpPr>
        <p:spPr/>
        <p:txBody>
          <a:bodyPr/>
          <a:lstStyle/>
          <a:p>
            <a:r>
              <a:rPr lang="sv-SE"/>
              <a:t>2018-06-14</a:t>
            </a:r>
            <a:endParaRPr lang="sv-SE" dirty="0"/>
          </a:p>
        </p:txBody>
      </p:sp>
    </p:spTree>
    <p:extLst>
      <p:ext uri="{BB962C8B-B14F-4D97-AF65-F5344CB8AC3E}">
        <p14:creationId xmlns:p14="http://schemas.microsoft.com/office/powerpoint/2010/main" val="38638808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756997" y="980728"/>
            <a:ext cx="7914456" cy="985838"/>
          </a:xfrm>
        </p:spPr>
        <p:txBody>
          <a:bodyPr/>
          <a:lstStyle/>
          <a:p>
            <a:r>
              <a:rPr lang="sv-SE" dirty="0">
                <a:solidFill>
                  <a:srgbClr val="0070C0"/>
                </a:solidFill>
              </a:rPr>
              <a:t>Identifiering av fyra inriktningar:</a:t>
            </a:r>
          </a:p>
        </p:txBody>
      </p:sp>
      <p:sp>
        <p:nvSpPr>
          <p:cNvPr id="3" name="Platshållare för innehåll 2"/>
          <p:cNvSpPr>
            <a:spLocks noGrp="1"/>
          </p:cNvSpPr>
          <p:nvPr>
            <p:ph idx="1"/>
          </p:nvPr>
        </p:nvSpPr>
        <p:spPr>
          <a:xfrm>
            <a:off x="762000" y="1844824"/>
            <a:ext cx="7629525" cy="4105126"/>
          </a:xfrm>
        </p:spPr>
        <p:txBody>
          <a:bodyPr/>
          <a:lstStyle/>
          <a:p>
            <a:pPr lvl="7"/>
            <a:endParaRPr lang="sv-SE" dirty="0"/>
          </a:p>
          <a:p>
            <a:pPr marL="0" lvl="0" indent="0">
              <a:buNone/>
            </a:pPr>
            <a:r>
              <a:rPr lang="sv-SE" sz="3200" b="1" dirty="0"/>
              <a:t>4 - Utvärdering av ny teknik och nya tillämpningar   </a:t>
            </a:r>
          </a:p>
          <a:p>
            <a:pPr marL="0" lvl="0" indent="0">
              <a:buNone/>
            </a:pPr>
            <a:r>
              <a:rPr lang="sv-SE" sz="3200" b="1" dirty="0"/>
              <a:t>Ljus som tjänst</a:t>
            </a:r>
          </a:p>
          <a:p>
            <a:pPr marL="0" lvl="0" indent="0">
              <a:buNone/>
            </a:pPr>
            <a:r>
              <a:rPr lang="sv-SE" sz="3200" b="1" dirty="0"/>
              <a:t>OLED       </a:t>
            </a:r>
          </a:p>
        </p:txBody>
      </p:sp>
      <p:sp>
        <p:nvSpPr>
          <p:cNvPr id="4" name="Platshållare för datum 3">
            <a:extLst>
              <a:ext uri="{FF2B5EF4-FFF2-40B4-BE49-F238E27FC236}">
                <a16:creationId xmlns:a16="http://schemas.microsoft.com/office/drawing/2014/main" id="{B504AC08-D694-4823-96A9-797B1B557945}"/>
              </a:ext>
            </a:extLst>
          </p:cNvPr>
          <p:cNvSpPr>
            <a:spLocks noGrp="1"/>
          </p:cNvSpPr>
          <p:nvPr>
            <p:ph type="dt" sz="half" idx="10"/>
          </p:nvPr>
        </p:nvSpPr>
        <p:spPr/>
        <p:txBody>
          <a:bodyPr/>
          <a:lstStyle/>
          <a:p>
            <a:r>
              <a:rPr lang="sv-SE"/>
              <a:t>2018-06-14</a:t>
            </a:r>
            <a:endParaRPr lang="sv-SE" dirty="0"/>
          </a:p>
        </p:txBody>
      </p:sp>
    </p:spTree>
    <p:extLst>
      <p:ext uri="{BB962C8B-B14F-4D97-AF65-F5344CB8AC3E}">
        <p14:creationId xmlns:p14="http://schemas.microsoft.com/office/powerpoint/2010/main" val="11670626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2C9FAEA-F643-45ED-8A92-36FF9696641E}"/>
              </a:ext>
            </a:extLst>
          </p:cNvPr>
          <p:cNvSpPr>
            <a:spLocks noGrp="1"/>
          </p:cNvSpPr>
          <p:nvPr>
            <p:ph type="title"/>
          </p:nvPr>
        </p:nvSpPr>
        <p:spPr>
          <a:xfrm>
            <a:off x="762000" y="476672"/>
            <a:ext cx="7629525" cy="985838"/>
          </a:xfrm>
        </p:spPr>
        <p:txBody>
          <a:bodyPr/>
          <a:lstStyle/>
          <a:p>
            <a:r>
              <a:rPr lang="sv-SE" dirty="0"/>
              <a:t> Utlysningar:</a:t>
            </a:r>
          </a:p>
        </p:txBody>
      </p:sp>
      <p:sp>
        <p:nvSpPr>
          <p:cNvPr id="3" name="Platshållare för innehåll 2">
            <a:extLst>
              <a:ext uri="{FF2B5EF4-FFF2-40B4-BE49-F238E27FC236}">
                <a16:creationId xmlns:a16="http://schemas.microsoft.com/office/drawing/2014/main" id="{D53B9FDB-2503-452F-919D-F52A5D700B43}"/>
              </a:ext>
            </a:extLst>
          </p:cNvPr>
          <p:cNvSpPr>
            <a:spLocks noGrp="1"/>
          </p:cNvSpPr>
          <p:nvPr>
            <p:ph idx="1"/>
          </p:nvPr>
        </p:nvSpPr>
        <p:spPr>
          <a:xfrm>
            <a:off x="761999" y="1462510"/>
            <a:ext cx="7629525" cy="4630786"/>
          </a:xfrm>
        </p:spPr>
        <p:txBody>
          <a:bodyPr/>
          <a:lstStyle/>
          <a:p>
            <a:pPr marL="514350" indent="-514350">
              <a:buFont typeface="+mj-lt"/>
              <a:buAutoNum type="alphaLcParenR"/>
            </a:pPr>
            <a:r>
              <a:rPr lang="sv-SE" dirty="0"/>
              <a:t>2017-09-13</a:t>
            </a:r>
          </a:p>
          <a:p>
            <a:pPr marL="514350" indent="-514350">
              <a:buFont typeface="+mj-lt"/>
              <a:buAutoNum type="alphaLcParenR"/>
            </a:pPr>
            <a:r>
              <a:rPr lang="sv-SE" dirty="0"/>
              <a:t>2018-03-26</a:t>
            </a:r>
          </a:p>
          <a:p>
            <a:pPr marL="514350" indent="-514350">
              <a:buFont typeface="+mj-lt"/>
              <a:buAutoNum type="alphaLcParenR"/>
            </a:pPr>
            <a:r>
              <a:rPr lang="sv-SE" dirty="0"/>
              <a:t>Preliminärt våren 2019 </a:t>
            </a:r>
          </a:p>
          <a:p>
            <a:pPr marL="514350" indent="-514350">
              <a:buFont typeface="+mj-lt"/>
              <a:buAutoNum type="alphaLcParenR"/>
            </a:pPr>
            <a:r>
              <a:rPr lang="sv-SE" dirty="0"/>
              <a:t>Halvtidsutvärdering av EEELYS 2019</a:t>
            </a:r>
          </a:p>
          <a:p>
            <a:pPr marL="514350" indent="-514350">
              <a:buFont typeface="+mj-lt"/>
              <a:buAutoNum type="alphaLcParenR"/>
            </a:pPr>
            <a:r>
              <a:rPr lang="sv-SE" dirty="0"/>
              <a:t>Två alternativ</a:t>
            </a:r>
          </a:p>
          <a:p>
            <a:pPr marL="869950" lvl="1" indent="-514350">
              <a:buFont typeface="+mj-lt"/>
              <a:buAutoNum type="arabicPeriod"/>
            </a:pPr>
            <a:r>
              <a:rPr lang="sv-SE" dirty="0"/>
              <a:t>Fortsätta till 2021-12-31</a:t>
            </a:r>
          </a:p>
          <a:p>
            <a:pPr marL="869950" lvl="1" indent="-514350">
              <a:buFont typeface="+mj-lt"/>
              <a:buAutoNum type="arabicPeriod"/>
            </a:pPr>
            <a:r>
              <a:rPr lang="sv-SE" dirty="0"/>
              <a:t>Fortsättning ytterligare två år och sedan utvärdering vartannat år</a:t>
            </a:r>
          </a:p>
          <a:p>
            <a:pPr marL="869950" lvl="1" indent="-514350">
              <a:buFont typeface="+mj-lt"/>
              <a:buAutoNum type="arabicPeriod"/>
            </a:pPr>
            <a:endParaRPr lang="sv-SE" dirty="0"/>
          </a:p>
        </p:txBody>
      </p:sp>
      <p:sp>
        <p:nvSpPr>
          <p:cNvPr id="4" name="Platshållare för datum 3">
            <a:extLst>
              <a:ext uri="{FF2B5EF4-FFF2-40B4-BE49-F238E27FC236}">
                <a16:creationId xmlns:a16="http://schemas.microsoft.com/office/drawing/2014/main" id="{A80E37E4-5852-4AA9-924E-9C91559FAF0C}"/>
              </a:ext>
            </a:extLst>
          </p:cNvPr>
          <p:cNvSpPr>
            <a:spLocks noGrp="1"/>
          </p:cNvSpPr>
          <p:nvPr>
            <p:ph type="dt" sz="half" idx="10"/>
          </p:nvPr>
        </p:nvSpPr>
        <p:spPr/>
        <p:txBody>
          <a:bodyPr/>
          <a:lstStyle/>
          <a:p>
            <a:r>
              <a:rPr lang="sv-SE"/>
              <a:t>2018-06-14</a:t>
            </a:r>
            <a:endParaRPr lang="sv-SE" dirty="0"/>
          </a:p>
        </p:txBody>
      </p:sp>
    </p:spTree>
    <p:extLst>
      <p:ext uri="{BB962C8B-B14F-4D97-AF65-F5344CB8AC3E}">
        <p14:creationId xmlns:p14="http://schemas.microsoft.com/office/powerpoint/2010/main" val="37448321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E168D1B-A665-4FE6-AD74-504FD8F681EC}"/>
              </a:ext>
            </a:extLst>
          </p:cNvPr>
          <p:cNvSpPr>
            <a:spLocks noGrp="1"/>
          </p:cNvSpPr>
          <p:nvPr>
            <p:ph type="title"/>
          </p:nvPr>
        </p:nvSpPr>
        <p:spPr>
          <a:xfrm>
            <a:off x="827584" y="571500"/>
            <a:ext cx="7563941" cy="697260"/>
          </a:xfrm>
        </p:spPr>
        <p:txBody>
          <a:bodyPr/>
          <a:lstStyle/>
          <a:p>
            <a:r>
              <a:rPr lang="sv-SE" dirty="0"/>
              <a:t>Budget (MSEK)</a:t>
            </a:r>
          </a:p>
        </p:txBody>
      </p:sp>
      <p:graphicFrame>
        <p:nvGraphicFramePr>
          <p:cNvPr id="4" name="Platshållare för innehåll 3">
            <a:extLst>
              <a:ext uri="{FF2B5EF4-FFF2-40B4-BE49-F238E27FC236}">
                <a16:creationId xmlns:a16="http://schemas.microsoft.com/office/drawing/2014/main" id="{4BB72A60-5ED6-44C0-9284-88BB69354BE0}"/>
              </a:ext>
            </a:extLst>
          </p:cNvPr>
          <p:cNvGraphicFramePr>
            <a:graphicFrameLocks noGrp="1"/>
          </p:cNvGraphicFramePr>
          <p:nvPr>
            <p:ph idx="1"/>
            <p:extLst>
              <p:ext uri="{D42A27DB-BD31-4B8C-83A1-F6EECF244321}">
                <p14:modId xmlns:p14="http://schemas.microsoft.com/office/powerpoint/2010/main" val="1822766285"/>
              </p:ext>
            </p:extLst>
          </p:nvPr>
        </p:nvGraphicFramePr>
        <p:xfrm>
          <a:off x="755574" y="1656224"/>
          <a:ext cx="7920882" cy="1913763"/>
        </p:xfrm>
        <a:graphic>
          <a:graphicData uri="http://schemas.openxmlformats.org/drawingml/2006/table">
            <a:tbl>
              <a:tblPr firstRow="1" firstCol="1" bandRow="1">
                <a:tableStyleId>{5C22544A-7EE6-4342-B048-85BDC9FD1C3A}</a:tableStyleId>
              </a:tblPr>
              <a:tblGrid>
                <a:gridCol w="1321203">
                  <a:extLst>
                    <a:ext uri="{9D8B030D-6E8A-4147-A177-3AD203B41FA5}">
                      <a16:colId xmlns:a16="http://schemas.microsoft.com/office/drawing/2014/main" val="621025724"/>
                    </a:ext>
                  </a:extLst>
                </a:gridCol>
                <a:gridCol w="1321203">
                  <a:extLst>
                    <a:ext uri="{9D8B030D-6E8A-4147-A177-3AD203B41FA5}">
                      <a16:colId xmlns:a16="http://schemas.microsoft.com/office/drawing/2014/main" val="2581457933"/>
                    </a:ext>
                  </a:extLst>
                </a:gridCol>
                <a:gridCol w="1319619">
                  <a:extLst>
                    <a:ext uri="{9D8B030D-6E8A-4147-A177-3AD203B41FA5}">
                      <a16:colId xmlns:a16="http://schemas.microsoft.com/office/drawing/2014/main" val="3237842551"/>
                    </a:ext>
                  </a:extLst>
                </a:gridCol>
                <a:gridCol w="1319619">
                  <a:extLst>
                    <a:ext uri="{9D8B030D-6E8A-4147-A177-3AD203B41FA5}">
                      <a16:colId xmlns:a16="http://schemas.microsoft.com/office/drawing/2014/main" val="2093624746"/>
                    </a:ext>
                  </a:extLst>
                </a:gridCol>
                <a:gridCol w="1319619">
                  <a:extLst>
                    <a:ext uri="{9D8B030D-6E8A-4147-A177-3AD203B41FA5}">
                      <a16:colId xmlns:a16="http://schemas.microsoft.com/office/drawing/2014/main" val="2440415458"/>
                    </a:ext>
                  </a:extLst>
                </a:gridCol>
                <a:gridCol w="1319619">
                  <a:extLst>
                    <a:ext uri="{9D8B030D-6E8A-4147-A177-3AD203B41FA5}">
                      <a16:colId xmlns:a16="http://schemas.microsoft.com/office/drawing/2014/main" val="1145286120"/>
                    </a:ext>
                  </a:extLst>
                </a:gridCol>
              </a:tblGrid>
              <a:tr h="206883">
                <a:tc>
                  <a:txBody>
                    <a:bodyPr/>
                    <a:lstStyle/>
                    <a:p>
                      <a:pPr>
                        <a:spcAft>
                          <a:spcPts val="0"/>
                        </a:spcAft>
                      </a:pPr>
                      <a:r>
                        <a:rPr lang="sv-SE" sz="1200">
                          <a:effectLst/>
                        </a:rPr>
                        <a:t>År</a:t>
                      </a:r>
                      <a:endParaRPr lang="sv-SE" sz="12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sv-SE" sz="1200" dirty="0">
                          <a:effectLst/>
                        </a:rPr>
                        <a:t>2017</a:t>
                      </a:r>
                      <a:endParaRPr lang="sv-SE"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sv-SE" sz="1200" dirty="0">
                          <a:effectLst/>
                        </a:rPr>
                        <a:t>2018</a:t>
                      </a:r>
                      <a:endParaRPr lang="sv-SE"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sv-SE" sz="1200">
                          <a:effectLst/>
                        </a:rPr>
                        <a:t>2019</a:t>
                      </a:r>
                      <a:endParaRPr lang="sv-SE" sz="12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sv-SE" sz="1200">
                          <a:effectLst/>
                        </a:rPr>
                        <a:t>2020</a:t>
                      </a:r>
                      <a:endParaRPr lang="sv-SE" sz="12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sv-SE" sz="1200">
                          <a:effectLst/>
                        </a:rPr>
                        <a:t>2021</a:t>
                      </a:r>
                      <a:endParaRPr lang="sv-SE" sz="12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184353881"/>
                  </a:ext>
                </a:extLst>
              </a:tr>
              <a:tr h="413765">
                <a:tc>
                  <a:txBody>
                    <a:bodyPr/>
                    <a:lstStyle/>
                    <a:p>
                      <a:pPr>
                        <a:spcAft>
                          <a:spcPts val="0"/>
                        </a:spcAft>
                      </a:pPr>
                      <a:r>
                        <a:rPr lang="sv-SE" sz="2800">
                          <a:effectLst/>
                        </a:rPr>
                        <a:t>Preliminär fördelning </a:t>
                      </a:r>
                      <a:endParaRPr lang="sv-SE" sz="2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sv-SE" sz="2800" dirty="0">
                          <a:effectLst/>
                        </a:rPr>
                        <a:t>15 (19)</a:t>
                      </a:r>
                      <a:endParaRPr lang="sv-SE" sz="2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sv-SE" sz="2800" dirty="0">
                          <a:effectLst/>
                        </a:rPr>
                        <a:t>20 (19)</a:t>
                      </a:r>
                      <a:endParaRPr lang="sv-SE" sz="2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sv-SE" sz="2800" dirty="0">
                          <a:effectLst/>
                        </a:rPr>
                        <a:t>10</a:t>
                      </a:r>
                      <a:endParaRPr lang="sv-SE" sz="2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sv-SE" sz="2800">
                          <a:effectLst/>
                        </a:rPr>
                        <a:t>5</a:t>
                      </a:r>
                      <a:endParaRPr lang="sv-SE" sz="2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sv-SE" sz="2800" dirty="0">
                          <a:effectLst/>
                        </a:rPr>
                        <a:t>0</a:t>
                      </a:r>
                      <a:endParaRPr lang="sv-SE" sz="2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66455523"/>
                  </a:ext>
                </a:extLst>
              </a:tr>
            </a:tbl>
          </a:graphicData>
        </a:graphic>
      </p:graphicFrame>
      <p:sp>
        <p:nvSpPr>
          <p:cNvPr id="5" name="Rectangle 1">
            <a:extLst>
              <a:ext uri="{FF2B5EF4-FFF2-40B4-BE49-F238E27FC236}">
                <a16:creationId xmlns:a16="http://schemas.microsoft.com/office/drawing/2014/main" id="{BCD67DEB-2FFA-4863-968F-99F41047EB40}"/>
              </a:ext>
            </a:extLst>
          </p:cNvPr>
          <p:cNvSpPr>
            <a:spLocks noChangeArrowheads="1"/>
          </p:cNvSpPr>
          <p:nvPr/>
        </p:nvSpPr>
        <p:spPr bwMode="auto">
          <a:xfrm>
            <a:off x="-25903" y="-210249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200" b="1" i="0" u="none" strike="noStrike" cap="none" normalizeH="0" baseline="0">
                <a:ln>
                  <a:noFill/>
                </a:ln>
                <a:solidFill>
                  <a:srgbClr val="000000"/>
                </a:solidFill>
                <a:effectLst/>
                <a:latin typeface="Arial" panose="020B0604020202020204" pitchFamily="34" charset="0"/>
                <a:ea typeface="Times New Roman" panose="02020603050405020304" pitchFamily="18" charset="0"/>
              </a:rPr>
              <a:t>Preliminär fördelning</a:t>
            </a:r>
            <a:r>
              <a:rPr kumimoji="0" lang="sv-SE" altLang="sv-SE" sz="1200" b="1"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r>
              <a:rPr kumimoji="0" lang="sv-SE" altLang="sv-SE" sz="1200" b="1" i="0" u="none" strike="noStrike" cap="none" normalizeH="0" baseline="0">
                <a:ln>
                  <a:noFill/>
                </a:ln>
                <a:solidFill>
                  <a:srgbClr val="000000"/>
                </a:solidFill>
                <a:effectLst/>
                <a:latin typeface="Arial" panose="020B0604020202020204" pitchFamily="34" charset="0"/>
                <a:ea typeface="Times New Roman" panose="02020603050405020304" pitchFamily="18" charset="0"/>
              </a:rPr>
              <a:t>för programmets utlysningar (MSEK).</a:t>
            </a:r>
            <a:endParaRPr kumimoji="0" lang="sv-SE" altLang="sv-SE" sz="1800" b="0" i="0" u="none" strike="noStrike" cap="none" normalizeH="0" baseline="0">
              <a:ln>
                <a:noFill/>
              </a:ln>
              <a:solidFill>
                <a:schemeClr val="tx1"/>
              </a:solidFill>
              <a:effectLst/>
              <a:latin typeface="Arial" panose="020B0604020202020204" pitchFamily="34" charset="0"/>
            </a:endParaRPr>
          </a:p>
        </p:txBody>
      </p:sp>
      <p:sp>
        <p:nvSpPr>
          <p:cNvPr id="6" name="Platshållare för datum 5">
            <a:extLst>
              <a:ext uri="{FF2B5EF4-FFF2-40B4-BE49-F238E27FC236}">
                <a16:creationId xmlns:a16="http://schemas.microsoft.com/office/drawing/2014/main" id="{4B246820-2EE7-4600-8359-EDC1A3368ACE}"/>
              </a:ext>
            </a:extLst>
          </p:cNvPr>
          <p:cNvSpPr>
            <a:spLocks noGrp="1"/>
          </p:cNvSpPr>
          <p:nvPr>
            <p:ph type="dt" sz="half" idx="10"/>
          </p:nvPr>
        </p:nvSpPr>
        <p:spPr/>
        <p:txBody>
          <a:bodyPr/>
          <a:lstStyle/>
          <a:p>
            <a:r>
              <a:rPr lang="sv-SE"/>
              <a:t>2018-06-14</a:t>
            </a:r>
            <a:endParaRPr lang="sv-SE" dirty="0"/>
          </a:p>
        </p:txBody>
      </p:sp>
    </p:spTree>
    <p:extLst>
      <p:ext uri="{BB962C8B-B14F-4D97-AF65-F5344CB8AC3E}">
        <p14:creationId xmlns:p14="http://schemas.microsoft.com/office/powerpoint/2010/main" val="25703615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4FBE215-9AA3-47F9-9455-2D4AE20FDEC2}"/>
              </a:ext>
            </a:extLst>
          </p:cNvPr>
          <p:cNvSpPr>
            <a:spLocks noGrp="1"/>
          </p:cNvSpPr>
          <p:nvPr>
            <p:ph type="title"/>
          </p:nvPr>
        </p:nvSpPr>
        <p:spPr>
          <a:xfrm>
            <a:off x="758266" y="260648"/>
            <a:ext cx="7629525" cy="985838"/>
          </a:xfrm>
        </p:spPr>
        <p:txBody>
          <a:bodyPr/>
          <a:lstStyle/>
          <a:p>
            <a:r>
              <a:rPr lang="sv-SE" dirty="0"/>
              <a:t>Bedömning av ansökningar:</a:t>
            </a:r>
          </a:p>
        </p:txBody>
      </p:sp>
      <p:sp>
        <p:nvSpPr>
          <p:cNvPr id="3" name="Platshållare för innehåll 2">
            <a:extLst>
              <a:ext uri="{FF2B5EF4-FFF2-40B4-BE49-F238E27FC236}">
                <a16:creationId xmlns:a16="http://schemas.microsoft.com/office/drawing/2014/main" id="{BE3E482C-46A7-488D-9C41-F89E8CFD9CA2}"/>
              </a:ext>
            </a:extLst>
          </p:cNvPr>
          <p:cNvSpPr>
            <a:spLocks noGrp="1"/>
          </p:cNvSpPr>
          <p:nvPr>
            <p:ph idx="1"/>
          </p:nvPr>
        </p:nvSpPr>
        <p:spPr>
          <a:xfrm>
            <a:off x="758267" y="1097360"/>
            <a:ext cx="7629525" cy="5760640"/>
          </a:xfrm>
        </p:spPr>
        <p:txBody>
          <a:bodyPr/>
          <a:lstStyle/>
          <a:p>
            <a:r>
              <a:rPr lang="sv-SE" sz="2000" dirty="0"/>
              <a:t>Energirelevans</a:t>
            </a:r>
          </a:p>
          <a:p>
            <a:r>
              <a:rPr lang="sv-SE" sz="2000" dirty="0"/>
              <a:t>Inom inriktningen</a:t>
            </a:r>
          </a:p>
          <a:p>
            <a:r>
              <a:rPr lang="sv-SE" sz="2000" dirty="0"/>
              <a:t>Tydligt genomförande</a:t>
            </a:r>
          </a:p>
          <a:p>
            <a:r>
              <a:rPr lang="sv-SE" sz="2000" dirty="0"/>
              <a:t>Tydlig mottagare av resultatet</a:t>
            </a:r>
          </a:p>
          <a:p>
            <a:r>
              <a:rPr lang="sv-SE" sz="2000" dirty="0"/>
              <a:t>Vetenskaplig höjd</a:t>
            </a:r>
          </a:p>
          <a:p>
            <a:r>
              <a:rPr lang="sv-SE" sz="2000" dirty="0"/>
              <a:t>Juridiskt möjligt (2008:761)</a:t>
            </a:r>
          </a:p>
          <a:p>
            <a:r>
              <a:rPr lang="sv-SE" sz="2000" dirty="0"/>
              <a:t>Samarbete med andra grupper </a:t>
            </a:r>
          </a:p>
          <a:p>
            <a:r>
              <a:rPr lang="sv-SE" sz="2000" dirty="0"/>
              <a:t>Konkurrens med andra ansökningar</a:t>
            </a:r>
          </a:p>
          <a:p>
            <a:r>
              <a:rPr lang="sv-SE" sz="2000" dirty="0"/>
              <a:t>Rimlig budget</a:t>
            </a:r>
          </a:p>
          <a:p>
            <a:r>
              <a:rPr lang="sv-SE" sz="2000" dirty="0"/>
              <a:t>Kommersiell potential</a:t>
            </a:r>
          </a:p>
          <a:p>
            <a:r>
              <a:rPr lang="sv-SE" sz="2000" dirty="0"/>
              <a:t>Resurseffektivitet</a:t>
            </a:r>
          </a:p>
        </p:txBody>
      </p:sp>
      <p:sp>
        <p:nvSpPr>
          <p:cNvPr id="4" name="Platshållare för datum 3">
            <a:extLst>
              <a:ext uri="{FF2B5EF4-FFF2-40B4-BE49-F238E27FC236}">
                <a16:creationId xmlns:a16="http://schemas.microsoft.com/office/drawing/2014/main" id="{6ED685DF-78EE-406D-8C29-68867E053AD0}"/>
              </a:ext>
            </a:extLst>
          </p:cNvPr>
          <p:cNvSpPr>
            <a:spLocks noGrp="1"/>
          </p:cNvSpPr>
          <p:nvPr>
            <p:ph type="dt" sz="half" idx="10"/>
          </p:nvPr>
        </p:nvSpPr>
        <p:spPr/>
        <p:txBody>
          <a:bodyPr/>
          <a:lstStyle/>
          <a:p>
            <a:r>
              <a:rPr lang="sv-SE"/>
              <a:t>2018-06-14</a:t>
            </a:r>
            <a:endParaRPr lang="sv-SE" dirty="0"/>
          </a:p>
        </p:txBody>
      </p:sp>
    </p:spTree>
    <p:extLst>
      <p:ext uri="{BB962C8B-B14F-4D97-AF65-F5344CB8AC3E}">
        <p14:creationId xmlns:p14="http://schemas.microsoft.com/office/powerpoint/2010/main" val="9188996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C78198-D210-444D-8CBD-29672F89BD0A}"/>
              </a:ext>
            </a:extLst>
          </p:cNvPr>
          <p:cNvSpPr>
            <a:spLocks noGrp="1"/>
          </p:cNvSpPr>
          <p:nvPr>
            <p:ph type="title"/>
          </p:nvPr>
        </p:nvSpPr>
        <p:spPr>
          <a:xfrm>
            <a:off x="107504" y="571500"/>
            <a:ext cx="9036496" cy="985838"/>
          </a:xfrm>
        </p:spPr>
        <p:txBody>
          <a:bodyPr/>
          <a:lstStyle/>
          <a:p>
            <a:r>
              <a:rPr lang="sv-SE" dirty="0"/>
              <a:t>Få reda på om aktuella utlysningar: </a:t>
            </a:r>
            <a:br>
              <a:rPr lang="sv-SE" dirty="0"/>
            </a:br>
            <a:r>
              <a:rPr lang="sv-SE" sz="1600" dirty="0"/>
              <a:t>http://www.energimyndigheten.se/om-oss/press/prenumerera/prenumerera-pa-utlysningar/</a:t>
            </a:r>
          </a:p>
        </p:txBody>
      </p:sp>
      <p:pic>
        <p:nvPicPr>
          <p:cNvPr id="5" name="Platshållare för innehåll 4">
            <a:extLst>
              <a:ext uri="{FF2B5EF4-FFF2-40B4-BE49-F238E27FC236}">
                <a16:creationId xmlns:a16="http://schemas.microsoft.com/office/drawing/2014/main" id="{10392B5E-604D-4361-9CB9-7F142A1BF6BA}"/>
              </a:ext>
            </a:extLst>
          </p:cNvPr>
          <p:cNvPicPr>
            <a:picLocks noGrp="1" noChangeAspect="1"/>
          </p:cNvPicPr>
          <p:nvPr>
            <p:ph idx="1"/>
          </p:nvPr>
        </p:nvPicPr>
        <p:blipFill>
          <a:blip r:embed="rId2"/>
          <a:stretch>
            <a:fillRect/>
          </a:stretch>
        </p:blipFill>
        <p:spPr>
          <a:xfrm>
            <a:off x="2915816" y="1724026"/>
            <a:ext cx="3564683" cy="4897437"/>
          </a:xfrm>
          <a:prstGeom prst="rect">
            <a:avLst/>
          </a:prstGeom>
        </p:spPr>
      </p:pic>
      <p:sp>
        <p:nvSpPr>
          <p:cNvPr id="4" name="Platshållare för datum 3">
            <a:extLst>
              <a:ext uri="{FF2B5EF4-FFF2-40B4-BE49-F238E27FC236}">
                <a16:creationId xmlns:a16="http://schemas.microsoft.com/office/drawing/2014/main" id="{BBE0769C-69B5-42C0-94C3-5A7AEF3254B6}"/>
              </a:ext>
            </a:extLst>
          </p:cNvPr>
          <p:cNvSpPr>
            <a:spLocks noGrp="1"/>
          </p:cNvSpPr>
          <p:nvPr>
            <p:ph type="dt" sz="half" idx="10"/>
          </p:nvPr>
        </p:nvSpPr>
        <p:spPr/>
        <p:txBody>
          <a:bodyPr/>
          <a:lstStyle/>
          <a:p>
            <a:r>
              <a:rPr lang="sv-SE"/>
              <a:t>2018-06-14</a:t>
            </a:r>
            <a:endParaRPr lang="sv-SE" dirty="0"/>
          </a:p>
        </p:txBody>
      </p:sp>
    </p:spTree>
    <p:extLst>
      <p:ext uri="{BB962C8B-B14F-4D97-AF65-F5344CB8AC3E}">
        <p14:creationId xmlns:p14="http://schemas.microsoft.com/office/powerpoint/2010/main" val="846581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Energiforskningens utmaningar</a:t>
            </a:r>
          </a:p>
        </p:txBody>
      </p:sp>
      <p:pic>
        <p:nvPicPr>
          <p:cNvPr id="4" name="Snagit_PPTC793"/>
          <p:cNvPicPr>
            <a:picLocks noGrp="1" noChangeAspect="1"/>
          </p:cNvPicPr>
          <p:nvPr>
            <p:ph idx="1"/>
          </p:nvPr>
        </p:nvPicPr>
        <p:blipFill rotWithShape="1">
          <a:blip r:embed="rId2">
            <a:extLst>
              <a:ext uri="{28A0092B-C50C-407E-A947-70E740481C1C}">
                <a14:useLocalDpi xmlns:a14="http://schemas.microsoft.com/office/drawing/2010/main" val="0"/>
              </a:ext>
            </a:extLst>
          </a:blip>
          <a:srcRect l="5999"/>
          <a:stretch/>
        </p:blipFill>
        <p:spPr>
          <a:xfrm>
            <a:off x="2073031" y="1124744"/>
            <a:ext cx="5595313" cy="5628572"/>
          </a:xfrm>
        </p:spPr>
      </p:pic>
      <p:sp>
        <p:nvSpPr>
          <p:cNvPr id="3" name="Platshållare för datum 2">
            <a:extLst>
              <a:ext uri="{FF2B5EF4-FFF2-40B4-BE49-F238E27FC236}">
                <a16:creationId xmlns:a16="http://schemas.microsoft.com/office/drawing/2014/main" id="{BB471167-898A-4565-8A31-93A204DC24A3}"/>
              </a:ext>
            </a:extLst>
          </p:cNvPr>
          <p:cNvSpPr>
            <a:spLocks noGrp="1"/>
          </p:cNvSpPr>
          <p:nvPr>
            <p:ph type="dt" sz="half" idx="10"/>
          </p:nvPr>
        </p:nvSpPr>
        <p:spPr/>
        <p:txBody>
          <a:bodyPr/>
          <a:lstStyle/>
          <a:p>
            <a:r>
              <a:rPr lang="sv-SE"/>
              <a:t>2018-06-14</a:t>
            </a:r>
            <a:endParaRPr lang="sv-SE" dirty="0"/>
          </a:p>
        </p:txBody>
      </p:sp>
    </p:spTree>
    <p:extLst>
      <p:ext uri="{BB962C8B-B14F-4D97-AF65-F5344CB8AC3E}">
        <p14:creationId xmlns:p14="http://schemas.microsoft.com/office/powerpoint/2010/main" val="3630208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a:t>Vi är mitt i ett tekniksprång</a:t>
            </a:r>
          </a:p>
        </p:txBody>
      </p:sp>
      <p:sp>
        <p:nvSpPr>
          <p:cNvPr id="4" name="Platshållare för innehåll 3"/>
          <p:cNvSpPr>
            <a:spLocks noGrp="1"/>
          </p:cNvSpPr>
          <p:nvPr>
            <p:ph idx="1"/>
          </p:nvPr>
        </p:nvSpPr>
        <p:spPr>
          <a:xfrm>
            <a:off x="762001" y="1773238"/>
            <a:ext cx="4996801" cy="4176712"/>
          </a:xfrm>
        </p:spPr>
        <p:txBody>
          <a:bodyPr/>
          <a:lstStyle/>
          <a:p>
            <a:r>
              <a:rPr lang="sv-SE" sz="1600" dirty="0"/>
              <a:t>Belysning ca 15 % av el-användningen globalt (ca 10 % i Sverige). 2010 uppskattade EM den svenska energi-besparingspotentialen till 6-7 TWh årligen.</a:t>
            </a:r>
          </a:p>
          <a:p>
            <a:r>
              <a:rPr lang="sv-SE" sz="1600" dirty="0"/>
              <a:t>Solel + energieffektiv LED ger 1,3 mdr människor tillgång till belysning.</a:t>
            </a:r>
          </a:p>
          <a:p>
            <a:r>
              <a:rPr lang="sv-SE" sz="1600" dirty="0"/>
              <a:t>LED ca 10 ggr mer effektiv än glödtrådsteknik, utrullning på bred front. LED fortsätter att utvecklas.</a:t>
            </a:r>
          </a:p>
          <a:p>
            <a:r>
              <a:rPr lang="sv-SE" sz="1600" dirty="0"/>
              <a:t>Styrsystem (närvaro, dagsljus) blir allt viktigare.</a:t>
            </a:r>
          </a:p>
          <a:p>
            <a:r>
              <a:rPr lang="sv-SE" sz="1600" dirty="0"/>
              <a:t>Belysningens påverkan på människan bättre förstådd.</a:t>
            </a:r>
          </a:p>
          <a:p>
            <a:r>
              <a:rPr lang="sv-SE" sz="1600" dirty="0"/>
              <a:t>Samtidigt debatteras möjliga negativa effekter ”light-pollution”, hälsoeffekter, flimmer, störningar på elnätet mm.</a:t>
            </a: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58802" y="4264855"/>
            <a:ext cx="3205686" cy="24042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latshållare för innehåll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bwMode="auto">
          <a:xfrm>
            <a:off x="5940152" y="1340768"/>
            <a:ext cx="2594503" cy="2617539"/>
          </a:xfrm>
          <a:prstGeom prst="rect">
            <a:avLst/>
          </a:prstGeom>
          <a:noFill/>
          <a:ln w="9525">
            <a:noFill/>
            <a:miter lim="800000"/>
            <a:headEnd/>
            <a:tailEnd/>
          </a:ln>
          <a:effectLst/>
        </p:spPr>
      </p:pic>
      <p:sp>
        <p:nvSpPr>
          <p:cNvPr id="3" name="Platshållare för datum 2">
            <a:extLst>
              <a:ext uri="{FF2B5EF4-FFF2-40B4-BE49-F238E27FC236}">
                <a16:creationId xmlns:a16="http://schemas.microsoft.com/office/drawing/2014/main" id="{A72D4825-7D60-42E8-94A6-0AECCCF0FC80}"/>
              </a:ext>
            </a:extLst>
          </p:cNvPr>
          <p:cNvSpPr>
            <a:spLocks noGrp="1"/>
          </p:cNvSpPr>
          <p:nvPr>
            <p:ph type="dt" sz="half" idx="10"/>
          </p:nvPr>
        </p:nvSpPr>
        <p:spPr/>
        <p:txBody>
          <a:bodyPr/>
          <a:lstStyle/>
          <a:p>
            <a:r>
              <a:rPr lang="sv-SE"/>
              <a:t>2018-06-14</a:t>
            </a:r>
            <a:endParaRPr lang="sv-SE" dirty="0"/>
          </a:p>
        </p:txBody>
      </p:sp>
    </p:spTree>
    <p:extLst>
      <p:ext uri="{BB962C8B-B14F-4D97-AF65-F5344CB8AC3E}">
        <p14:creationId xmlns:p14="http://schemas.microsoft.com/office/powerpoint/2010/main" val="1623382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p 4">
            <a:extLst>
              <a:ext uri="{FF2B5EF4-FFF2-40B4-BE49-F238E27FC236}">
                <a16:creationId xmlns:a16="http://schemas.microsoft.com/office/drawing/2014/main" id="{97B5961D-F3EA-4A60-ADF7-6914F873C37D}"/>
              </a:ext>
            </a:extLst>
          </p:cNvPr>
          <p:cNvGrpSpPr/>
          <p:nvPr/>
        </p:nvGrpSpPr>
        <p:grpSpPr>
          <a:xfrm>
            <a:off x="731853" y="1727099"/>
            <a:ext cx="8295275" cy="3406950"/>
            <a:chOff x="615381" y="1831195"/>
            <a:chExt cx="7302777" cy="2999321"/>
          </a:xfrm>
        </p:grpSpPr>
        <p:sp>
          <p:nvSpPr>
            <p:cNvPr id="9" name="Frihandsfigur: Form 8">
              <a:extLst>
                <a:ext uri="{FF2B5EF4-FFF2-40B4-BE49-F238E27FC236}">
                  <a16:creationId xmlns:a16="http://schemas.microsoft.com/office/drawing/2014/main" id="{B4EB110F-5B90-4147-A92B-4F0ED33178D5}"/>
                </a:ext>
              </a:extLst>
            </p:cNvPr>
            <p:cNvSpPr/>
            <p:nvPr/>
          </p:nvSpPr>
          <p:spPr>
            <a:xfrm rot="16200000">
              <a:off x="-525146" y="3352517"/>
              <a:ext cx="2820617" cy="135381"/>
            </a:xfrm>
            <a:custGeom>
              <a:avLst/>
              <a:gdLst>
                <a:gd name="connsiteX0" fmla="*/ 0 w 2820617"/>
                <a:gd name="connsiteY0" fmla="*/ 0 h 135381"/>
                <a:gd name="connsiteX1" fmla="*/ 2820617 w 2820617"/>
                <a:gd name="connsiteY1" fmla="*/ 0 h 135381"/>
                <a:gd name="connsiteX2" fmla="*/ 2820617 w 2820617"/>
                <a:gd name="connsiteY2" fmla="*/ 135381 h 135381"/>
                <a:gd name="connsiteX3" fmla="*/ 0 w 2820617"/>
                <a:gd name="connsiteY3" fmla="*/ 135381 h 135381"/>
                <a:gd name="connsiteX4" fmla="*/ 0 w 2820617"/>
                <a:gd name="connsiteY4" fmla="*/ 0 h 1353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20617" h="135381">
                  <a:moveTo>
                    <a:pt x="0" y="0"/>
                  </a:moveTo>
                  <a:lnTo>
                    <a:pt x="2820617" y="0"/>
                  </a:lnTo>
                  <a:lnTo>
                    <a:pt x="2820617" y="135381"/>
                  </a:lnTo>
                  <a:lnTo>
                    <a:pt x="0" y="13538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 tIns="0" rIns="119400" bIns="-1" numCol="1" spcCol="1270" anchor="t" anchorCtr="0">
              <a:noAutofit/>
            </a:bodyPr>
            <a:lstStyle/>
            <a:p>
              <a:pPr marL="0" lvl="0" indent="0" algn="r" defTabSz="444500">
                <a:lnSpc>
                  <a:spcPct val="90000"/>
                </a:lnSpc>
                <a:spcBef>
                  <a:spcPct val="0"/>
                </a:spcBef>
                <a:spcAft>
                  <a:spcPct val="35000"/>
                </a:spcAft>
                <a:buNone/>
              </a:pPr>
              <a:r>
                <a:rPr lang="sv-SE" sz="1000" kern="1200" dirty="0">
                  <a:latin typeface="Arial Narrow" panose="020B0606020202030204" pitchFamily="34" charset="0"/>
                </a:rPr>
                <a:t>   Belysning</a:t>
              </a:r>
              <a:br>
                <a:rPr lang="sv-SE" sz="1000" kern="1200" dirty="0">
                  <a:latin typeface="Arial Narrow" panose="020B0606020202030204" pitchFamily="34" charset="0"/>
                </a:rPr>
              </a:br>
              <a:r>
                <a:rPr lang="sv-SE" sz="1000" kern="1200" dirty="0">
                  <a:latin typeface="Arial Narrow" panose="020B0606020202030204" pitchFamily="34" charset="0"/>
                </a:rPr>
                <a:t>Belys</a:t>
              </a:r>
            </a:p>
          </p:txBody>
        </p:sp>
        <p:sp>
          <p:nvSpPr>
            <p:cNvPr id="14" name="Frihandsfigur: Form 13">
              <a:extLst>
                <a:ext uri="{FF2B5EF4-FFF2-40B4-BE49-F238E27FC236}">
                  <a16:creationId xmlns:a16="http://schemas.microsoft.com/office/drawing/2014/main" id="{808B3F96-BC92-4EA6-B090-863930A669AD}"/>
                </a:ext>
              </a:extLst>
            </p:cNvPr>
            <p:cNvSpPr/>
            <p:nvPr/>
          </p:nvSpPr>
          <p:spPr>
            <a:xfrm>
              <a:off x="615381" y="2009899"/>
              <a:ext cx="1349286" cy="2820617"/>
            </a:xfrm>
            <a:custGeom>
              <a:avLst/>
              <a:gdLst>
                <a:gd name="connsiteX0" fmla="*/ 0 w 1349286"/>
                <a:gd name="connsiteY0" fmla="*/ 0 h 2820617"/>
                <a:gd name="connsiteX1" fmla="*/ 1349286 w 1349286"/>
                <a:gd name="connsiteY1" fmla="*/ 0 h 2820617"/>
                <a:gd name="connsiteX2" fmla="*/ 1349286 w 1349286"/>
                <a:gd name="connsiteY2" fmla="*/ 2820617 h 2820617"/>
                <a:gd name="connsiteX3" fmla="*/ 0 w 1349286"/>
                <a:gd name="connsiteY3" fmla="*/ 2820617 h 2820617"/>
                <a:gd name="connsiteX4" fmla="*/ 0 w 1349286"/>
                <a:gd name="connsiteY4" fmla="*/ 0 h 28206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49286" h="2820617">
                  <a:moveTo>
                    <a:pt x="0" y="0"/>
                  </a:moveTo>
                  <a:lnTo>
                    <a:pt x="1349286" y="0"/>
                  </a:lnTo>
                  <a:lnTo>
                    <a:pt x="1349286" y="2820617"/>
                  </a:lnTo>
                  <a:lnTo>
                    <a:pt x="0" y="2820617"/>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1120" tIns="119399" rIns="71120" bIns="71120" numCol="1" spcCol="1270" anchor="t" anchorCtr="0">
              <a:noAutofit/>
            </a:bodyPr>
            <a:lstStyle/>
            <a:p>
              <a:pPr marL="57150" lvl="1" indent="-57150" algn="l" defTabSz="444500">
                <a:lnSpc>
                  <a:spcPct val="90000"/>
                </a:lnSpc>
                <a:spcBef>
                  <a:spcPct val="0"/>
                </a:spcBef>
                <a:spcAft>
                  <a:spcPct val="15000"/>
                </a:spcAft>
                <a:buChar char="•"/>
              </a:pPr>
              <a:r>
                <a:rPr lang="sv-SE" sz="1000" kern="1200" dirty="0">
                  <a:latin typeface="Arial Narrow" panose="020B0606020202030204" pitchFamily="34" charset="0"/>
                </a:rPr>
                <a:t>Energianvändning i bostäder och lokaler</a:t>
              </a:r>
            </a:p>
            <a:p>
              <a:pPr marL="57150" lvl="1" indent="-57150" algn="l" defTabSz="444500">
                <a:lnSpc>
                  <a:spcPct val="90000"/>
                </a:lnSpc>
                <a:spcBef>
                  <a:spcPct val="0"/>
                </a:spcBef>
                <a:spcAft>
                  <a:spcPct val="15000"/>
                </a:spcAft>
                <a:buChar char="•"/>
              </a:pPr>
              <a:r>
                <a:rPr lang="sv-SE" sz="1000" kern="1200" dirty="0">
                  <a:latin typeface="Arial Narrow" panose="020B0606020202030204" pitchFamily="34" charset="0"/>
                </a:rPr>
                <a:t>Produktion, drift, renovering, ombyggnation, rivning</a:t>
              </a:r>
            </a:p>
            <a:p>
              <a:pPr marL="57150" lvl="1" indent="-57150" algn="l" defTabSz="444500">
                <a:lnSpc>
                  <a:spcPct val="90000"/>
                </a:lnSpc>
                <a:spcBef>
                  <a:spcPct val="0"/>
                </a:spcBef>
                <a:spcAft>
                  <a:spcPct val="15000"/>
                </a:spcAft>
                <a:buChar char="•"/>
              </a:pPr>
              <a:r>
                <a:rPr lang="sv-SE" sz="1000" kern="1200" dirty="0">
                  <a:latin typeface="Arial Narrow" panose="020B0606020202030204" pitchFamily="34" charset="0"/>
                </a:rPr>
                <a:t>Hur människor använder energi i boendet, livsstilar, vilka val som görs</a:t>
              </a:r>
              <a:br>
                <a:rPr lang="sv-SE" sz="1000" kern="1200" dirty="0">
                  <a:latin typeface="Arial Narrow" panose="020B0606020202030204" pitchFamily="34" charset="0"/>
                </a:rPr>
              </a:br>
              <a:br>
                <a:rPr lang="sv-SE" sz="1000" kern="1200" dirty="0">
                  <a:latin typeface="Arial Narrow" panose="020B0606020202030204" pitchFamily="34" charset="0"/>
                </a:rPr>
              </a:br>
              <a:br>
                <a:rPr lang="sv-SE" sz="1000" kern="1200" dirty="0">
                  <a:latin typeface="Arial Narrow" panose="020B0606020202030204" pitchFamily="34" charset="0"/>
                </a:rPr>
              </a:br>
              <a:br>
                <a:rPr lang="sv-SE" sz="1000" kern="1200" dirty="0">
                  <a:latin typeface="Arial Narrow" panose="020B0606020202030204" pitchFamily="34" charset="0"/>
                </a:rPr>
              </a:br>
              <a:endParaRPr lang="sv-SE" sz="1000" kern="1200" dirty="0">
                <a:latin typeface="Arial Narrow" panose="020B0606020202030204" pitchFamily="34" charset="0"/>
              </a:endParaRPr>
            </a:p>
            <a:p>
              <a:pPr marL="57150" lvl="1" indent="-57150" algn="l" defTabSz="444500">
                <a:lnSpc>
                  <a:spcPct val="90000"/>
                </a:lnSpc>
                <a:spcBef>
                  <a:spcPct val="0"/>
                </a:spcBef>
                <a:spcAft>
                  <a:spcPct val="15000"/>
                </a:spcAft>
                <a:buChar char="•"/>
              </a:pPr>
              <a:endParaRPr lang="sv-SE" sz="1000" kern="1200" dirty="0">
                <a:latin typeface="Arial Narrow" panose="020B0606020202030204" pitchFamily="34" charset="0"/>
              </a:endParaRPr>
            </a:p>
            <a:p>
              <a:pPr marL="57150" lvl="1" indent="-57150" algn="l" defTabSz="444500">
                <a:lnSpc>
                  <a:spcPct val="90000"/>
                </a:lnSpc>
                <a:spcBef>
                  <a:spcPct val="0"/>
                </a:spcBef>
                <a:spcAft>
                  <a:spcPct val="15000"/>
                </a:spcAft>
                <a:buChar char="•"/>
              </a:pPr>
              <a:r>
                <a:rPr lang="sv-SE" sz="1000" kern="1200" dirty="0">
                  <a:latin typeface="Arial Narrow" panose="020B0606020202030204" pitchFamily="34" charset="0"/>
                </a:rPr>
                <a:t>2018 – 2022</a:t>
              </a:r>
              <a:br>
                <a:rPr lang="sv-SE" sz="1000" kern="1200" dirty="0">
                  <a:latin typeface="Arial Narrow" panose="020B0606020202030204" pitchFamily="34" charset="0"/>
                </a:rPr>
              </a:br>
              <a:br>
                <a:rPr lang="sv-SE" sz="1000" kern="1200" dirty="0">
                  <a:latin typeface="Arial Narrow" panose="020B0606020202030204" pitchFamily="34" charset="0"/>
                </a:rPr>
              </a:br>
              <a:r>
                <a:rPr lang="sv-SE" sz="1000" kern="1200" dirty="0">
                  <a:latin typeface="Arial Narrow" panose="020B0606020202030204" pitchFamily="34" charset="0"/>
                </a:rPr>
                <a:t>160 Mkr</a:t>
              </a:r>
              <a:br>
                <a:rPr lang="sv-SE" sz="1000" kern="1200" dirty="0">
                  <a:latin typeface="Arial Narrow" panose="020B0606020202030204" pitchFamily="34" charset="0"/>
                </a:rPr>
              </a:br>
              <a:br>
                <a:rPr lang="sv-SE" sz="1000" kern="1200" dirty="0">
                  <a:latin typeface="Arial Narrow" panose="020B0606020202030204" pitchFamily="34" charset="0"/>
                </a:rPr>
              </a:br>
              <a:r>
                <a:rPr lang="sv-SE" sz="1000" kern="1200" dirty="0">
                  <a:latin typeface="Arial Narrow" panose="020B0606020202030204" pitchFamily="34" charset="0"/>
                </a:rPr>
                <a:t>X projekt</a:t>
              </a:r>
            </a:p>
          </p:txBody>
        </p:sp>
        <p:sp>
          <p:nvSpPr>
            <p:cNvPr id="15" name="Rektangel 14">
              <a:extLst>
                <a:ext uri="{FF2B5EF4-FFF2-40B4-BE49-F238E27FC236}">
                  <a16:creationId xmlns:a16="http://schemas.microsoft.com/office/drawing/2014/main" id="{6E43E444-8279-452F-BAA2-D38BF993DDE3}"/>
                </a:ext>
              </a:extLst>
            </p:cNvPr>
            <p:cNvSpPr/>
            <p:nvPr/>
          </p:nvSpPr>
          <p:spPr>
            <a:xfrm>
              <a:off x="817471" y="1831195"/>
              <a:ext cx="270762" cy="270762"/>
            </a:xfrm>
            <a:prstGeom prst="rect">
              <a:avLst/>
            </a:prstGeom>
            <a:noFill/>
            <a:ln>
              <a:noFill/>
            </a:ln>
          </p:spPr>
          <p:style>
            <a:lnRef idx="2">
              <a:scrgbClr r="0" g="0" b="0"/>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6" name="Frihandsfigur: Form 15">
              <a:extLst>
                <a:ext uri="{FF2B5EF4-FFF2-40B4-BE49-F238E27FC236}">
                  <a16:creationId xmlns:a16="http://schemas.microsoft.com/office/drawing/2014/main" id="{7D725978-9F23-4306-8EBA-576EBE783365}"/>
                </a:ext>
              </a:extLst>
            </p:cNvPr>
            <p:cNvSpPr/>
            <p:nvPr/>
          </p:nvSpPr>
          <p:spPr>
            <a:xfrm rot="16200000">
              <a:off x="953977" y="3352517"/>
              <a:ext cx="2820617" cy="135381"/>
            </a:xfrm>
            <a:custGeom>
              <a:avLst/>
              <a:gdLst>
                <a:gd name="connsiteX0" fmla="*/ 0 w 2820617"/>
                <a:gd name="connsiteY0" fmla="*/ 0 h 135381"/>
                <a:gd name="connsiteX1" fmla="*/ 2820617 w 2820617"/>
                <a:gd name="connsiteY1" fmla="*/ 0 h 135381"/>
                <a:gd name="connsiteX2" fmla="*/ 2820617 w 2820617"/>
                <a:gd name="connsiteY2" fmla="*/ 135381 h 135381"/>
                <a:gd name="connsiteX3" fmla="*/ 0 w 2820617"/>
                <a:gd name="connsiteY3" fmla="*/ 135381 h 135381"/>
                <a:gd name="connsiteX4" fmla="*/ 0 w 2820617"/>
                <a:gd name="connsiteY4" fmla="*/ 0 h 1353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20617" h="135381">
                  <a:moveTo>
                    <a:pt x="0" y="0"/>
                  </a:moveTo>
                  <a:lnTo>
                    <a:pt x="2820617" y="0"/>
                  </a:lnTo>
                  <a:lnTo>
                    <a:pt x="2820617" y="135381"/>
                  </a:lnTo>
                  <a:lnTo>
                    <a:pt x="0" y="13538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 tIns="0" rIns="119400" bIns="-1" numCol="1" spcCol="1270" anchor="t" anchorCtr="0">
              <a:noAutofit/>
            </a:bodyPr>
            <a:lstStyle/>
            <a:p>
              <a:pPr marL="0" lvl="0" indent="0" algn="r" defTabSz="444500">
                <a:lnSpc>
                  <a:spcPct val="90000"/>
                </a:lnSpc>
                <a:spcBef>
                  <a:spcPct val="0"/>
                </a:spcBef>
                <a:spcAft>
                  <a:spcPct val="35000"/>
                </a:spcAft>
                <a:buNone/>
              </a:pPr>
              <a:r>
                <a:rPr lang="sv-SE" sz="1000" kern="1200" dirty="0">
                  <a:latin typeface="Arial Narrow" panose="020B0606020202030204" pitchFamily="34" charset="0"/>
                </a:rPr>
                <a:t>  </a:t>
              </a:r>
            </a:p>
          </p:txBody>
        </p:sp>
        <p:sp>
          <p:nvSpPr>
            <p:cNvPr id="17" name="Frihandsfigur: Form 16">
              <a:extLst>
                <a:ext uri="{FF2B5EF4-FFF2-40B4-BE49-F238E27FC236}">
                  <a16:creationId xmlns:a16="http://schemas.microsoft.com/office/drawing/2014/main" id="{C1CCD499-EE5B-4C98-898C-0B894960DF9C}"/>
                </a:ext>
              </a:extLst>
            </p:cNvPr>
            <p:cNvSpPr/>
            <p:nvPr/>
          </p:nvSpPr>
          <p:spPr>
            <a:xfrm>
              <a:off x="2143809" y="2009899"/>
              <a:ext cx="1250677" cy="2820617"/>
            </a:xfrm>
            <a:custGeom>
              <a:avLst/>
              <a:gdLst>
                <a:gd name="connsiteX0" fmla="*/ 0 w 1250677"/>
                <a:gd name="connsiteY0" fmla="*/ 0 h 2820617"/>
                <a:gd name="connsiteX1" fmla="*/ 1250677 w 1250677"/>
                <a:gd name="connsiteY1" fmla="*/ 0 h 2820617"/>
                <a:gd name="connsiteX2" fmla="*/ 1250677 w 1250677"/>
                <a:gd name="connsiteY2" fmla="*/ 2820617 h 2820617"/>
                <a:gd name="connsiteX3" fmla="*/ 0 w 1250677"/>
                <a:gd name="connsiteY3" fmla="*/ 2820617 h 2820617"/>
                <a:gd name="connsiteX4" fmla="*/ 0 w 1250677"/>
                <a:gd name="connsiteY4" fmla="*/ 0 h 28206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0677" h="2820617">
                  <a:moveTo>
                    <a:pt x="0" y="0"/>
                  </a:moveTo>
                  <a:lnTo>
                    <a:pt x="1250677" y="0"/>
                  </a:lnTo>
                  <a:lnTo>
                    <a:pt x="1250677" y="2820617"/>
                  </a:lnTo>
                  <a:lnTo>
                    <a:pt x="0" y="2820617"/>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1120" tIns="119399" rIns="71120" bIns="71120" numCol="1" spcCol="1270" anchor="t" anchorCtr="0">
              <a:noAutofit/>
            </a:bodyPr>
            <a:lstStyle/>
            <a:p>
              <a:pPr marL="57150" lvl="1" indent="-57150" algn="l" defTabSz="444500">
                <a:lnSpc>
                  <a:spcPct val="90000"/>
                </a:lnSpc>
                <a:spcBef>
                  <a:spcPct val="0"/>
                </a:spcBef>
                <a:spcAft>
                  <a:spcPct val="15000"/>
                </a:spcAft>
                <a:buChar char="•"/>
              </a:pPr>
              <a:r>
                <a:rPr lang="sv-SE" sz="1000" kern="1200" dirty="0">
                  <a:latin typeface="Arial Narrow" panose="020B0606020202030204" pitchFamily="34" charset="0"/>
                </a:rPr>
                <a:t>Varsam energi-effektivisering i kulturhistoriskt värdefulla byggnader</a:t>
              </a:r>
            </a:p>
            <a:p>
              <a:pPr marL="57150" lvl="1" indent="-57150" algn="l" defTabSz="444500">
                <a:lnSpc>
                  <a:spcPct val="90000"/>
                </a:lnSpc>
                <a:spcBef>
                  <a:spcPct val="0"/>
                </a:spcBef>
                <a:spcAft>
                  <a:spcPct val="15000"/>
                </a:spcAft>
                <a:buChar char="•"/>
              </a:pPr>
              <a:r>
                <a:rPr lang="sv-SE" sz="1000" kern="1200" dirty="0">
                  <a:latin typeface="Arial Narrow" panose="020B0606020202030204" pitchFamily="34" charset="0"/>
                </a:rPr>
                <a:t>Teknik möter kulturvård</a:t>
              </a:r>
              <a:br>
                <a:rPr lang="sv-SE" sz="1000" kern="1200" dirty="0">
                  <a:latin typeface="Arial Narrow" panose="020B0606020202030204" pitchFamily="34" charset="0"/>
                </a:rPr>
              </a:br>
              <a:br>
                <a:rPr lang="sv-SE" sz="1000" kern="1200" dirty="0">
                  <a:latin typeface="Arial Narrow" panose="020B0606020202030204" pitchFamily="34" charset="0"/>
                </a:rPr>
              </a:br>
              <a:br>
                <a:rPr lang="sv-SE" sz="1000" kern="1200" dirty="0">
                  <a:latin typeface="Arial Narrow" panose="020B0606020202030204" pitchFamily="34" charset="0"/>
                </a:rPr>
              </a:br>
              <a:br>
                <a:rPr lang="sv-SE" sz="1000" kern="1200" dirty="0">
                  <a:latin typeface="Arial Narrow" panose="020B0606020202030204" pitchFamily="34" charset="0"/>
                </a:rPr>
              </a:br>
              <a:br>
                <a:rPr lang="sv-SE" sz="1000" kern="1200" dirty="0">
                  <a:latin typeface="Arial Narrow" panose="020B0606020202030204" pitchFamily="34" charset="0"/>
                </a:rPr>
              </a:br>
              <a:br>
                <a:rPr lang="sv-SE" sz="1000" kern="1200" dirty="0">
                  <a:latin typeface="Arial Narrow" panose="020B0606020202030204" pitchFamily="34" charset="0"/>
                </a:rPr>
              </a:br>
              <a:br>
                <a:rPr lang="sv-SE" sz="1000" kern="1200" dirty="0">
                  <a:latin typeface="Arial Narrow" panose="020B0606020202030204" pitchFamily="34" charset="0"/>
                </a:rPr>
              </a:br>
              <a:endParaRPr lang="sv-SE" sz="1000" kern="1200" dirty="0">
                <a:latin typeface="Arial Narrow" panose="020B0606020202030204" pitchFamily="34" charset="0"/>
              </a:endParaRPr>
            </a:p>
            <a:p>
              <a:pPr marL="57150" lvl="1" indent="-57150" algn="l" defTabSz="444500">
                <a:lnSpc>
                  <a:spcPct val="90000"/>
                </a:lnSpc>
                <a:spcBef>
                  <a:spcPct val="0"/>
                </a:spcBef>
                <a:spcAft>
                  <a:spcPct val="15000"/>
                </a:spcAft>
                <a:buChar char="•"/>
              </a:pPr>
              <a:endParaRPr lang="sv-SE" sz="1000" kern="1200" dirty="0">
                <a:latin typeface="Arial Narrow" panose="020B0606020202030204" pitchFamily="34" charset="0"/>
              </a:endParaRPr>
            </a:p>
            <a:p>
              <a:pPr marL="57150" lvl="1" indent="-57150" algn="l" defTabSz="444500">
                <a:lnSpc>
                  <a:spcPct val="90000"/>
                </a:lnSpc>
                <a:spcBef>
                  <a:spcPct val="0"/>
                </a:spcBef>
                <a:spcAft>
                  <a:spcPct val="15000"/>
                </a:spcAft>
                <a:buChar char="•"/>
              </a:pPr>
              <a:r>
                <a:rPr lang="sv-SE" sz="1000" kern="1200" dirty="0">
                  <a:latin typeface="Arial Narrow" panose="020B0606020202030204" pitchFamily="34" charset="0"/>
                </a:rPr>
                <a:t>2015 – 2018</a:t>
              </a:r>
              <a:br>
                <a:rPr lang="sv-SE" sz="1000" kern="1200" dirty="0">
                  <a:latin typeface="Arial Narrow" panose="020B0606020202030204" pitchFamily="34" charset="0"/>
                </a:rPr>
              </a:br>
              <a:br>
                <a:rPr lang="sv-SE" sz="1000" kern="1200" dirty="0">
                  <a:latin typeface="Arial Narrow" panose="020B0606020202030204" pitchFamily="34" charset="0"/>
                </a:rPr>
              </a:br>
              <a:r>
                <a:rPr lang="sv-SE" sz="1000" kern="1200" dirty="0">
                  <a:latin typeface="Arial Narrow" panose="020B0606020202030204" pitchFamily="34" charset="0"/>
                </a:rPr>
                <a:t>40 Mkr</a:t>
              </a:r>
              <a:br>
                <a:rPr lang="sv-SE" sz="1000" kern="1200" dirty="0">
                  <a:latin typeface="Arial Narrow" panose="020B0606020202030204" pitchFamily="34" charset="0"/>
                </a:rPr>
              </a:br>
              <a:br>
                <a:rPr lang="sv-SE" sz="1000" kern="1200" dirty="0">
                  <a:latin typeface="Arial Narrow" panose="020B0606020202030204" pitchFamily="34" charset="0"/>
                </a:rPr>
              </a:br>
              <a:r>
                <a:rPr lang="sv-SE" sz="1000" kern="1200" dirty="0">
                  <a:latin typeface="Arial Narrow" panose="020B0606020202030204" pitchFamily="34" charset="0"/>
                </a:rPr>
                <a:t>13 projekt</a:t>
              </a:r>
            </a:p>
          </p:txBody>
        </p:sp>
        <p:sp>
          <p:nvSpPr>
            <p:cNvPr id="18" name="Rektangel 17">
              <a:extLst>
                <a:ext uri="{FF2B5EF4-FFF2-40B4-BE49-F238E27FC236}">
                  <a16:creationId xmlns:a16="http://schemas.microsoft.com/office/drawing/2014/main" id="{2B249958-7FEF-49CF-9955-BCEFF384FE14}"/>
                </a:ext>
              </a:extLst>
            </p:cNvPr>
            <p:cNvSpPr/>
            <p:nvPr/>
          </p:nvSpPr>
          <p:spPr>
            <a:xfrm>
              <a:off x="2296595" y="1831195"/>
              <a:ext cx="270762" cy="270762"/>
            </a:xfrm>
            <a:prstGeom prst="rect">
              <a:avLst/>
            </a:prstGeom>
            <a:noFill/>
            <a:ln>
              <a:noFill/>
            </a:ln>
          </p:spPr>
          <p:style>
            <a:lnRef idx="2">
              <a:scrgbClr r="0" g="0" b="0"/>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9" name="Frihandsfigur: Form 18">
              <a:extLst>
                <a:ext uri="{FF2B5EF4-FFF2-40B4-BE49-F238E27FC236}">
                  <a16:creationId xmlns:a16="http://schemas.microsoft.com/office/drawing/2014/main" id="{D50924E2-7F32-48CB-949B-6B568F0D7ACD}"/>
                </a:ext>
              </a:extLst>
            </p:cNvPr>
            <p:cNvSpPr/>
            <p:nvPr/>
          </p:nvSpPr>
          <p:spPr>
            <a:xfrm rot="16200000">
              <a:off x="2388830" y="3352517"/>
              <a:ext cx="2820617" cy="135381"/>
            </a:xfrm>
            <a:custGeom>
              <a:avLst/>
              <a:gdLst>
                <a:gd name="connsiteX0" fmla="*/ 0 w 2820617"/>
                <a:gd name="connsiteY0" fmla="*/ 0 h 135381"/>
                <a:gd name="connsiteX1" fmla="*/ 2820617 w 2820617"/>
                <a:gd name="connsiteY1" fmla="*/ 0 h 135381"/>
                <a:gd name="connsiteX2" fmla="*/ 2820617 w 2820617"/>
                <a:gd name="connsiteY2" fmla="*/ 135381 h 135381"/>
                <a:gd name="connsiteX3" fmla="*/ 0 w 2820617"/>
                <a:gd name="connsiteY3" fmla="*/ 135381 h 135381"/>
                <a:gd name="connsiteX4" fmla="*/ 0 w 2820617"/>
                <a:gd name="connsiteY4" fmla="*/ 0 h 1353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20617" h="135381">
                  <a:moveTo>
                    <a:pt x="0" y="0"/>
                  </a:moveTo>
                  <a:lnTo>
                    <a:pt x="2820617" y="0"/>
                  </a:lnTo>
                  <a:lnTo>
                    <a:pt x="2820617" y="135381"/>
                  </a:lnTo>
                  <a:lnTo>
                    <a:pt x="0" y="13538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 tIns="0" rIns="119400" bIns="-1" numCol="1" spcCol="1270" anchor="t" anchorCtr="0">
              <a:noAutofit/>
            </a:bodyPr>
            <a:lstStyle/>
            <a:p>
              <a:pPr marL="0" lvl="0" indent="0" algn="r" defTabSz="444500">
                <a:lnSpc>
                  <a:spcPct val="90000"/>
                </a:lnSpc>
                <a:spcBef>
                  <a:spcPct val="0"/>
                </a:spcBef>
                <a:spcAft>
                  <a:spcPct val="35000"/>
                </a:spcAft>
                <a:buNone/>
              </a:pPr>
              <a:r>
                <a:rPr lang="sv-SE" sz="1000" kern="1200" dirty="0">
                  <a:latin typeface="Arial Narrow" panose="020B0606020202030204" pitchFamily="34" charset="0"/>
                </a:rPr>
                <a:t>   </a:t>
              </a:r>
            </a:p>
          </p:txBody>
        </p:sp>
        <p:sp>
          <p:nvSpPr>
            <p:cNvPr id="20" name="Frihandsfigur: Form 19">
              <a:extLst>
                <a:ext uri="{FF2B5EF4-FFF2-40B4-BE49-F238E27FC236}">
                  <a16:creationId xmlns:a16="http://schemas.microsoft.com/office/drawing/2014/main" id="{4D5DA29F-DE8F-442E-B091-295888F0DBEB}"/>
                </a:ext>
              </a:extLst>
            </p:cNvPr>
            <p:cNvSpPr/>
            <p:nvPr/>
          </p:nvSpPr>
          <p:spPr>
            <a:xfrm>
              <a:off x="3568631" y="2009899"/>
              <a:ext cx="1260745" cy="2820617"/>
            </a:xfrm>
            <a:custGeom>
              <a:avLst/>
              <a:gdLst>
                <a:gd name="connsiteX0" fmla="*/ 0 w 1260745"/>
                <a:gd name="connsiteY0" fmla="*/ 0 h 2820617"/>
                <a:gd name="connsiteX1" fmla="*/ 1260745 w 1260745"/>
                <a:gd name="connsiteY1" fmla="*/ 0 h 2820617"/>
                <a:gd name="connsiteX2" fmla="*/ 1260745 w 1260745"/>
                <a:gd name="connsiteY2" fmla="*/ 2820617 h 2820617"/>
                <a:gd name="connsiteX3" fmla="*/ 0 w 1260745"/>
                <a:gd name="connsiteY3" fmla="*/ 2820617 h 2820617"/>
                <a:gd name="connsiteX4" fmla="*/ 0 w 1260745"/>
                <a:gd name="connsiteY4" fmla="*/ 0 h 28206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0745" h="2820617">
                  <a:moveTo>
                    <a:pt x="0" y="0"/>
                  </a:moveTo>
                  <a:lnTo>
                    <a:pt x="1260745" y="0"/>
                  </a:lnTo>
                  <a:lnTo>
                    <a:pt x="1260745" y="2820617"/>
                  </a:lnTo>
                  <a:lnTo>
                    <a:pt x="0" y="2820617"/>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1120" tIns="119399" rIns="71120" bIns="71120" numCol="1" spcCol="1270" anchor="t" anchorCtr="0">
              <a:noAutofit/>
            </a:bodyPr>
            <a:lstStyle/>
            <a:p>
              <a:pPr marL="57150" lvl="1" indent="-57150" algn="l" defTabSz="444500">
                <a:lnSpc>
                  <a:spcPct val="90000"/>
                </a:lnSpc>
                <a:spcBef>
                  <a:spcPct val="0"/>
                </a:spcBef>
                <a:spcAft>
                  <a:spcPct val="15000"/>
                </a:spcAft>
                <a:buChar char="•"/>
              </a:pPr>
              <a:r>
                <a:rPr lang="sv-SE" sz="1000" kern="1200" dirty="0">
                  <a:latin typeface="Arial Narrow" panose="020B0606020202030204" pitchFamily="34" charset="0"/>
                </a:rPr>
                <a:t>Programmet är tvärvetenskapligt för att ta fram kunskap, kompetens, tekniklös-</a:t>
              </a:r>
              <a:r>
                <a:rPr lang="sv-SE" sz="1000" kern="1200" dirty="0" err="1">
                  <a:latin typeface="Arial Narrow" panose="020B0606020202030204" pitchFamily="34" charset="0"/>
                </a:rPr>
                <a:t>ningar</a:t>
              </a:r>
              <a:r>
                <a:rPr lang="sv-SE" sz="1000" kern="1200" dirty="0">
                  <a:latin typeface="Arial Narrow" panose="020B0606020202030204" pitchFamily="34" charset="0"/>
                </a:rPr>
                <a:t>, produkter, tjänster och affärs-modeller baserade på ett designtänkande</a:t>
              </a:r>
            </a:p>
            <a:p>
              <a:pPr marL="57150" lvl="1" indent="-57150" algn="l" defTabSz="444500">
                <a:lnSpc>
                  <a:spcPct val="90000"/>
                </a:lnSpc>
                <a:spcBef>
                  <a:spcPct val="0"/>
                </a:spcBef>
                <a:spcAft>
                  <a:spcPct val="15000"/>
                </a:spcAft>
                <a:buChar char="•"/>
              </a:pPr>
              <a:endParaRPr lang="sv-SE" sz="1000" kern="1200" dirty="0">
                <a:latin typeface="Arial Narrow" panose="020B0606020202030204" pitchFamily="34" charset="0"/>
              </a:endParaRPr>
            </a:p>
            <a:p>
              <a:pPr marL="57150" lvl="1" indent="-57150" algn="l" defTabSz="444500">
                <a:lnSpc>
                  <a:spcPct val="90000"/>
                </a:lnSpc>
                <a:spcBef>
                  <a:spcPct val="0"/>
                </a:spcBef>
                <a:spcAft>
                  <a:spcPct val="15000"/>
                </a:spcAft>
                <a:buChar char="•"/>
              </a:pPr>
              <a:endParaRPr lang="sv-SE" sz="1000" kern="1200" dirty="0">
                <a:latin typeface="Arial Narrow" panose="020B0606020202030204" pitchFamily="34" charset="0"/>
              </a:endParaRPr>
            </a:p>
            <a:p>
              <a:pPr marL="57150" lvl="1" indent="-57150" algn="l" defTabSz="444500">
                <a:lnSpc>
                  <a:spcPct val="90000"/>
                </a:lnSpc>
                <a:spcBef>
                  <a:spcPct val="0"/>
                </a:spcBef>
                <a:spcAft>
                  <a:spcPct val="15000"/>
                </a:spcAft>
                <a:buChar char="•"/>
              </a:pPr>
              <a:endParaRPr lang="sv-SE" sz="1000" kern="1200" dirty="0">
                <a:latin typeface="Arial Narrow" panose="020B0606020202030204" pitchFamily="34" charset="0"/>
              </a:endParaRPr>
            </a:p>
            <a:p>
              <a:pPr marL="57150" lvl="1" indent="-57150" algn="l" defTabSz="444500">
                <a:lnSpc>
                  <a:spcPct val="90000"/>
                </a:lnSpc>
                <a:spcBef>
                  <a:spcPct val="0"/>
                </a:spcBef>
                <a:spcAft>
                  <a:spcPct val="15000"/>
                </a:spcAft>
                <a:buFontTx/>
                <a:buNone/>
              </a:pPr>
              <a:r>
                <a:rPr lang="sv-SE" sz="1000" kern="1200" dirty="0">
                  <a:latin typeface="Arial Narrow" panose="020B0606020202030204" pitchFamily="34" charset="0"/>
                </a:rPr>
                <a:t>  </a:t>
              </a:r>
            </a:p>
            <a:p>
              <a:pPr marL="57150" lvl="1" indent="-57150" algn="l" defTabSz="444500">
                <a:lnSpc>
                  <a:spcPct val="90000"/>
                </a:lnSpc>
                <a:spcBef>
                  <a:spcPct val="0"/>
                </a:spcBef>
                <a:spcAft>
                  <a:spcPct val="15000"/>
                </a:spcAft>
                <a:buFont typeface="Arial" panose="020B0604020202020204" pitchFamily="34" charset="0"/>
                <a:buChar char="•"/>
              </a:pPr>
              <a:endParaRPr lang="sv-SE" sz="1000" kern="1200" dirty="0">
                <a:latin typeface="Arial Narrow" panose="020B0606020202030204" pitchFamily="34" charset="0"/>
              </a:endParaRPr>
            </a:p>
            <a:p>
              <a:pPr marL="57150" lvl="1" indent="-57150" algn="l" defTabSz="444500">
                <a:lnSpc>
                  <a:spcPct val="100000"/>
                </a:lnSpc>
                <a:spcBef>
                  <a:spcPct val="0"/>
                </a:spcBef>
                <a:spcAft>
                  <a:spcPct val="15000"/>
                </a:spcAft>
                <a:buFont typeface="Arial" panose="020B0604020202020204" pitchFamily="34" charset="0"/>
                <a:buChar char="•"/>
              </a:pPr>
              <a:r>
                <a:rPr lang="sv-SE" sz="1000" kern="1200" dirty="0">
                  <a:latin typeface="Arial Narrow" panose="020B0606020202030204" pitchFamily="34" charset="0"/>
                </a:rPr>
                <a:t>2018 – 2022</a:t>
              </a:r>
              <a:br>
                <a:rPr lang="sv-SE" sz="1000" kern="1200" dirty="0">
                  <a:latin typeface="Arial Narrow" panose="020B0606020202030204" pitchFamily="34" charset="0"/>
                </a:rPr>
              </a:br>
              <a:br>
                <a:rPr lang="sv-SE" sz="1000" kern="1200" dirty="0">
                  <a:latin typeface="Arial Narrow" panose="020B0606020202030204" pitchFamily="34" charset="0"/>
                </a:rPr>
              </a:br>
              <a:r>
                <a:rPr lang="sv-SE" sz="1000" kern="1200" dirty="0">
                  <a:latin typeface="Arial Narrow" panose="020B0606020202030204" pitchFamily="34" charset="0"/>
                </a:rPr>
                <a:t>60 Mkr</a:t>
              </a:r>
              <a:br>
                <a:rPr lang="sv-SE" sz="1000" kern="1200" dirty="0">
                  <a:latin typeface="Arial Narrow" panose="020B0606020202030204" pitchFamily="34" charset="0"/>
                </a:rPr>
              </a:br>
              <a:br>
                <a:rPr lang="sv-SE" sz="1000" kern="1200" dirty="0">
                  <a:latin typeface="Arial Narrow" panose="020B0606020202030204" pitchFamily="34" charset="0"/>
                </a:rPr>
              </a:br>
              <a:r>
                <a:rPr lang="sv-SE" sz="1000" kern="1200" dirty="0">
                  <a:latin typeface="Arial Narrow" panose="020B0606020202030204" pitchFamily="34" charset="0"/>
                </a:rPr>
                <a:t>X projekt</a:t>
              </a:r>
            </a:p>
          </p:txBody>
        </p:sp>
        <p:sp>
          <p:nvSpPr>
            <p:cNvPr id="21" name="Rektangel 20">
              <a:extLst>
                <a:ext uri="{FF2B5EF4-FFF2-40B4-BE49-F238E27FC236}">
                  <a16:creationId xmlns:a16="http://schemas.microsoft.com/office/drawing/2014/main" id="{69C716A0-2808-47BF-8F49-8E8C63977158}"/>
                </a:ext>
              </a:extLst>
            </p:cNvPr>
            <p:cNvSpPr/>
            <p:nvPr/>
          </p:nvSpPr>
          <p:spPr>
            <a:xfrm>
              <a:off x="3731448" y="1831195"/>
              <a:ext cx="270762" cy="270762"/>
            </a:xfrm>
            <a:prstGeom prst="rect">
              <a:avLst/>
            </a:prstGeom>
            <a:noFill/>
            <a:ln>
              <a:noFill/>
            </a:ln>
          </p:spPr>
          <p:style>
            <a:lnRef idx="2">
              <a:scrgbClr r="0" g="0" b="0"/>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2" name="Frihandsfigur: Form 21">
              <a:extLst>
                <a:ext uri="{FF2B5EF4-FFF2-40B4-BE49-F238E27FC236}">
                  <a16:creationId xmlns:a16="http://schemas.microsoft.com/office/drawing/2014/main" id="{AC29D093-C2BD-4752-8E15-8E663B1160FC}"/>
                </a:ext>
              </a:extLst>
            </p:cNvPr>
            <p:cNvSpPr/>
            <p:nvPr/>
          </p:nvSpPr>
          <p:spPr>
            <a:xfrm rot="16200000">
              <a:off x="3670998" y="3352517"/>
              <a:ext cx="2820617" cy="135381"/>
            </a:xfrm>
            <a:custGeom>
              <a:avLst/>
              <a:gdLst>
                <a:gd name="connsiteX0" fmla="*/ 0 w 2820617"/>
                <a:gd name="connsiteY0" fmla="*/ 0 h 135381"/>
                <a:gd name="connsiteX1" fmla="*/ 2820617 w 2820617"/>
                <a:gd name="connsiteY1" fmla="*/ 0 h 135381"/>
                <a:gd name="connsiteX2" fmla="*/ 2820617 w 2820617"/>
                <a:gd name="connsiteY2" fmla="*/ 135381 h 135381"/>
                <a:gd name="connsiteX3" fmla="*/ 0 w 2820617"/>
                <a:gd name="connsiteY3" fmla="*/ 135381 h 135381"/>
                <a:gd name="connsiteX4" fmla="*/ 0 w 2820617"/>
                <a:gd name="connsiteY4" fmla="*/ 0 h 1353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20617" h="135381">
                  <a:moveTo>
                    <a:pt x="0" y="0"/>
                  </a:moveTo>
                  <a:lnTo>
                    <a:pt x="2820617" y="0"/>
                  </a:lnTo>
                  <a:lnTo>
                    <a:pt x="2820617" y="135381"/>
                  </a:lnTo>
                  <a:lnTo>
                    <a:pt x="0" y="13538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 tIns="-1" rIns="119400" bIns="0" numCol="1" spcCol="1270" anchor="t" anchorCtr="0">
              <a:noAutofit/>
            </a:bodyPr>
            <a:lstStyle/>
            <a:p>
              <a:pPr marL="0" lvl="0" indent="0" algn="r" defTabSz="444500">
                <a:lnSpc>
                  <a:spcPct val="90000"/>
                </a:lnSpc>
                <a:spcBef>
                  <a:spcPct val="0"/>
                </a:spcBef>
                <a:spcAft>
                  <a:spcPct val="35000"/>
                </a:spcAft>
                <a:buNone/>
              </a:pPr>
              <a:r>
                <a:rPr lang="sv-SE" sz="1000" kern="1200" dirty="0">
                  <a:latin typeface="Arial Narrow" panose="020B0606020202030204" pitchFamily="34" charset="0"/>
                </a:rPr>
                <a:t>   </a:t>
              </a:r>
            </a:p>
          </p:txBody>
        </p:sp>
        <p:sp>
          <p:nvSpPr>
            <p:cNvPr id="23" name="Frihandsfigur: Form 22">
              <a:extLst>
                <a:ext uri="{FF2B5EF4-FFF2-40B4-BE49-F238E27FC236}">
                  <a16:creationId xmlns:a16="http://schemas.microsoft.com/office/drawing/2014/main" id="{E24B464F-BF83-4E23-BE52-5D8D1AEC83C4}"/>
                </a:ext>
              </a:extLst>
            </p:cNvPr>
            <p:cNvSpPr/>
            <p:nvPr/>
          </p:nvSpPr>
          <p:spPr>
            <a:xfrm>
              <a:off x="5013515" y="2009899"/>
              <a:ext cx="945307" cy="2820617"/>
            </a:xfrm>
            <a:custGeom>
              <a:avLst/>
              <a:gdLst>
                <a:gd name="connsiteX0" fmla="*/ 0 w 945307"/>
                <a:gd name="connsiteY0" fmla="*/ 0 h 2820617"/>
                <a:gd name="connsiteX1" fmla="*/ 945307 w 945307"/>
                <a:gd name="connsiteY1" fmla="*/ 0 h 2820617"/>
                <a:gd name="connsiteX2" fmla="*/ 945307 w 945307"/>
                <a:gd name="connsiteY2" fmla="*/ 2820617 h 2820617"/>
                <a:gd name="connsiteX3" fmla="*/ 0 w 945307"/>
                <a:gd name="connsiteY3" fmla="*/ 2820617 h 2820617"/>
                <a:gd name="connsiteX4" fmla="*/ 0 w 945307"/>
                <a:gd name="connsiteY4" fmla="*/ 0 h 28206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5307" h="2820617">
                  <a:moveTo>
                    <a:pt x="0" y="0"/>
                  </a:moveTo>
                  <a:lnTo>
                    <a:pt x="945307" y="0"/>
                  </a:lnTo>
                  <a:lnTo>
                    <a:pt x="945307" y="2820617"/>
                  </a:lnTo>
                  <a:lnTo>
                    <a:pt x="0" y="2820617"/>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1120" tIns="119399" rIns="71120" bIns="71120" numCol="1" spcCol="1270" anchor="t" anchorCtr="0">
              <a:noAutofit/>
            </a:bodyPr>
            <a:lstStyle/>
            <a:p>
              <a:pPr marL="57150" lvl="1" indent="-57150" algn="l" defTabSz="444500">
                <a:lnSpc>
                  <a:spcPct val="90000"/>
                </a:lnSpc>
                <a:spcBef>
                  <a:spcPct val="0"/>
                </a:spcBef>
                <a:spcAft>
                  <a:spcPct val="15000"/>
                </a:spcAft>
                <a:buChar char="•"/>
              </a:pPr>
              <a:r>
                <a:rPr lang="sv-SE" sz="1000" kern="1200" dirty="0">
                  <a:latin typeface="Arial Narrow" panose="020B0606020202030204" pitchFamily="34" charset="0"/>
                </a:rPr>
                <a:t>Ljuskällor och komponenter</a:t>
              </a:r>
            </a:p>
            <a:p>
              <a:pPr marL="57150" lvl="1" indent="-57150" algn="l" defTabSz="444500">
                <a:lnSpc>
                  <a:spcPct val="90000"/>
                </a:lnSpc>
                <a:spcBef>
                  <a:spcPct val="0"/>
                </a:spcBef>
                <a:spcAft>
                  <a:spcPct val="15000"/>
                </a:spcAft>
                <a:buChar char="•"/>
              </a:pPr>
              <a:r>
                <a:rPr lang="sv-SE" sz="1000" kern="1200" dirty="0">
                  <a:latin typeface="Arial Narrow" panose="020B0606020202030204" pitchFamily="34" charset="0"/>
                </a:rPr>
                <a:t>Belysnings-system</a:t>
              </a:r>
            </a:p>
            <a:p>
              <a:pPr marL="57150" lvl="1" indent="-57150" algn="l" defTabSz="444500">
                <a:lnSpc>
                  <a:spcPct val="90000"/>
                </a:lnSpc>
                <a:spcBef>
                  <a:spcPct val="0"/>
                </a:spcBef>
                <a:spcAft>
                  <a:spcPct val="15000"/>
                </a:spcAft>
                <a:buChar char="•"/>
              </a:pPr>
              <a:r>
                <a:rPr lang="sv-SE" sz="1000" kern="1200" dirty="0">
                  <a:latin typeface="Arial Narrow" panose="020B0606020202030204" pitchFamily="34" charset="0"/>
                </a:rPr>
                <a:t>Funktionell belysning av god kvalitet </a:t>
              </a:r>
              <a:br>
                <a:rPr lang="sv-SE" sz="1000" kern="1200" dirty="0">
                  <a:latin typeface="Arial Narrow" panose="020B0606020202030204" pitchFamily="34" charset="0"/>
                </a:rPr>
              </a:br>
              <a:br>
                <a:rPr lang="sv-SE" sz="1000" kern="1200" dirty="0">
                  <a:latin typeface="Arial Narrow" panose="020B0606020202030204" pitchFamily="34" charset="0"/>
                </a:rPr>
              </a:br>
              <a:br>
                <a:rPr lang="sv-SE" sz="1000" kern="1200" dirty="0">
                  <a:latin typeface="Arial Narrow" panose="020B0606020202030204" pitchFamily="34" charset="0"/>
                </a:rPr>
              </a:br>
              <a:br>
                <a:rPr lang="sv-SE" sz="1000" kern="1200" dirty="0">
                  <a:latin typeface="Arial Narrow" panose="020B0606020202030204" pitchFamily="34" charset="0"/>
                </a:rPr>
              </a:br>
              <a:br>
                <a:rPr lang="sv-SE" sz="1000" kern="1200" dirty="0">
                  <a:latin typeface="Arial Narrow" panose="020B0606020202030204" pitchFamily="34" charset="0"/>
                </a:rPr>
              </a:br>
              <a:br>
                <a:rPr lang="sv-SE" sz="1000" kern="1200" dirty="0">
                  <a:latin typeface="Arial Narrow" panose="020B0606020202030204" pitchFamily="34" charset="0"/>
                </a:rPr>
              </a:br>
              <a:endParaRPr lang="sv-SE" sz="1000" kern="1200" dirty="0">
                <a:latin typeface="Arial Narrow" panose="020B0606020202030204" pitchFamily="34" charset="0"/>
              </a:endParaRPr>
            </a:p>
            <a:p>
              <a:pPr marL="57150" lvl="1" indent="-57150" algn="l" defTabSz="444500">
                <a:lnSpc>
                  <a:spcPct val="90000"/>
                </a:lnSpc>
                <a:spcBef>
                  <a:spcPct val="0"/>
                </a:spcBef>
                <a:spcAft>
                  <a:spcPct val="15000"/>
                </a:spcAft>
                <a:buChar char="•"/>
              </a:pPr>
              <a:endParaRPr lang="sv-SE" sz="1000" kern="1200" dirty="0">
                <a:latin typeface="Arial Narrow" panose="020B0606020202030204" pitchFamily="34" charset="0"/>
              </a:endParaRPr>
            </a:p>
            <a:p>
              <a:pPr marL="57150" lvl="1" indent="-57150" algn="l" defTabSz="444500">
                <a:lnSpc>
                  <a:spcPct val="90000"/>
                </a:lnSpc>
                <a:spcBef>
                  <a:spcPct val="0"/>
                </a:spcBef>
                <a:spcAft>
                  <a:spcPct val="15000"/>
                </a:spcAft>
                <a:buChar char="•"/>
              </a:pPr>
              <a:r>
                <a:rPr lang="sv-SE" sz="1000" kern="1200" dirty="0">
                  <a:latin typeface="Arial Narrow" panose="020B0606020202030204" pitchFamily="34" charset="0"/>
                </a:rPr>
                <a:t>2017-2021</a:t>
              </a:r>
              <a:br>
                <a:rPr lang="sv-SE" sz="1000" kern="1200" dirty="0">
                  <a:latin typeface="Arial Narrow" panose="020B0606020202030204" pitchFamily="34" charset="0"/>
                </a:rPr>
              </a:br>
              <a:br>
                <a:rPr lang="sv-SE" sz="1000" kern="1200" dirty="0">
                  <a:latin typeface="Arial Narrow" panose="020B0606020202030204" pitchFamily="34" charset="0"/>
                </a:rPr>
              </a:br>
              <a:r>
                <a:rPr lang="sv-SE" sz="1000" kern="1200" dirty="0">
                  <a:latin typeface="Arial Narrow" panose="020B0606020202030204" pitchFamily="34" charset="0"/>
                </a:rPr>
                <a:t>50 Mkr</a:t>
              </a:r>
              <a:br>
                <a:rPr lang="sv-SE" sz="1000" kern="1200" dirty="0">
                  <a:latin typeface="Arial Narrow" panose="020B0606020202030204" pitchFamily="34" charset="0"/>
                </a:rPr>
              </a:br>
              <a:br>
                <a:rPr lang="sv-SE" sz="1000" kern="1200" dirty="0">
                  <a:latin typeface="Arial Narrow" panose="020B0606020202030204" pitchFamily="34" charset="0"/>
                </a:rPr>
              </a:br>
              <a:r>
                <a:rPr lang="sv-SE" sz="1000" kern="1200" dirty="0">
                  <a:latin typeface="Arial Narrow" panose="020B0606020202030204" pitchFamily="34" charset="0"/>
                </a:rPr>
                <a:t>X projekt</a:t>
              </a:r>
            </a:p>
          </p:txBody>
        </p:sp>
        <p:sp>
          <p:nvSpPr>
            <p:cNvPr id="24" name="Rektangel 23">
              <a:extLst>
                <a:ext uri="{FF2B5EF4-FFF2-40B4-BE49-F238E27FC236}">
                  <a16:creationId xmlns:a16="http://schemas.microsoft.com/office/drawing/2014/main" id="{06D31FB0-75AD-4990-9FD4-FEC6B9478C42}"/>
                </a:ext>
              </a:extLst>
            </p:cNvPr>
            <p:cNvSpPr/>
            <p:nvPr/>
          </p:nvSpPr>
          <p:spPr>
            <a:xfrm>
              <a:off x="5013616" y="1831195"/>
              <a:ext cx="270762" cy="270762"/>
            </a:xfrm>
            <a:prstGeom prst="rect">
              <a:avLst/>
            </a:prstGeom>
            <a:noFill/>
            <a:ln>
              <a:noFill/>
            </a:ln>
          </p:spPr>
          <p:style>
            <a:lnRef idx="2">
              <a:scrgbClr r="0" g="0" b="0"/>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5" name="Frihandsfigur: Form 24">
              <a:extLst>
                <a:ext uri="{FF2B5EF4-FFF2-40B4-BE49-F238E27FC236}">
                  <a16:creationId xmlns:a16="http://schemas.microsoft.com/office/drawing/2014/main" id="{71C440A6-C2DE-409F-8C65-5CED7DE9DAAC}"/>
                </a:ext>
              </a:extLst>
            </p:cNvPr>
            <p:cNvSpPr/>
            <p:nvPr/>
          </p:nvSpPr>
          <p:spPr>
            <a:xfrm rot="16200000">
              <a:off x="4924780" y="3352517"/>
              <a:ext cx="2820617" cy="135381"/>
            </a:xfrm>
            <a:custGeom>
              <a:avLst/>
              <a:gdLst>
                <a:gd name="connsiteX0" fmla="*/ 0 w 2820617"/>
                <a:gd name="connsiteY0" fmla="*/ 0 h 135381"/>
                <a:gd name="connsiteX1" fmla="*/ 2820617 w 2820617"/>
                <a:gd name="connsiteY1" fmla="*/ 0 h 135381"/>
                <a:gd name="connsiteX2" fmla="*/ 2820617 w 2820617"/>
                <a:gd name="connsiteY2" fmla="*/ 135381 h 135381"/>
                <a:gd name="connsiteX3" fmla="*/ 0 w 2820617"/>
                <a:gd name="connsiteY3" fmla="*/ 135381 h 135381"/>
                <a:gd name="connsiteX4" fmla="*/ 0 w 2820617"/>
                <a:gd name="connsiteY4" fmla="*/ 0 h 1353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20617" h="135381">
                  <a:moveTo>
                    <a:pt x="0" y="0"/>
                  </a:moveTo>
                  <a:lnTo>
                    <a:pt x="2820617" y="0"/>
                  </a:lnTo>
                  <a:lnTo>
                    <a:pt x="2820617" y="135381"/>
                  </a:lnTo>
                  <a:lnTo>
                    <a:pt x="0" y="13538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 tIns="-1" rIns="119400" bIns="0" numCol="1" spcCol="1270" anchor="t" anchorCtr="0">
              <a:noAutofit/>
            </a:bodyPr>
            <a:lstStyle/>
            <a:p>
              <a:pPr marL="0" lvl="0" indent="0" algn="r" defTabSz="444500">
                <a:lnSpc>
                  <a:spcPct val="90000"/>
                </a:lnSpc>
                <a:spcBef>
                  <a:spcPct val="0"/>
                </a:spcBef>
                <a:spcAft>
                  <a:spcPct val="35000"/>
                </a:spcAft>
                <a:buNone/>
              </a:pPr>
              <a:endParaRPr lang="sv-SE" sz="1000" kern="1200" dirty="0">
                <a:latin typeface="Arial Narrow" panose="020B0606020202030204" pitchFamily="34" charset="0"/>
              </a:endParaRPr>
            </a:p>
          </p:txBody>
        </p:sp>
        <p:sp>
          <p:nvSpPr>
            <p:cNvPr id="27" name="Rektangel 26">
              <a:extLst>
                <a:ext uri="{FF2B5EF4-FFF2-40B4-BE49-F238E27FC236}">
                  <a16:creationId xmlns:a16="http://schemas.microsoft.com/office/drawing/2014/main" id="{4E7A581F-A86E-4951-8126-2215BB610FB4}"/>
                </a:ext>
              </a:extLst>
            </p:cNvPr>
            <p:cNvSpPr/>
            <p:nvPr/>
          </p:nvSpPr>
          <p:spPr>
            <a:xfrm>
              <a:off x="6267398" y="1831195"/>
              <a:ext cx="270762" cy="270762"/>
            </a:xfrm>
            <a:prstGeom prst="rect">
              <a:avLst/>
            </a:prstGeom>
            <a:noFill/>
            <a:ln>
              <a:noFill/>
            </a:ln>
          </p:spPr>
          <p:style>
            <a:lnRef idx="2">
              <a:scrgbClr r="0" g="0" b="0"/>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8" name="Frihandsfigur: Form 27">
              <a:extLst>
                <a:ext uri="{FF2B5EF4-FFF2-40B4-BE49-F238E27FC236}">
                  <a16:creationId xmlns:a16="http://schemas.microsoft.com/office/drawing/2014/main" id="{F91DE1A1-AECB-40B6-A682-4C8BEBDA659A}"/>
                </a:ext>
              </a:extLst>
            </p:cNvPr>
            <p:cNvSpPr/>
            <p:nvPr/>
          </p:nvSpPr>
          <p:spPr>
            <a:xfrm rot="16200000">
              <a:off x="6304778" y="3352517"/>
              <a:ext cx="2820617" cy="135381"/>
            </a:xfrm>
            <a:custGeom>
              <a:avLst/>
              <a:gdLst>
                <a:gd name="connsiteX0" fmla="*/ 0 w 2820617"/>
                <a:gd name="connsiteY0" fmla="*/ 0 h 135381"/>
                <a:gd name="connsiteX1" fmla="*/ 2820617 w 2820617"/>
                <a:gd name="connsiteY1" fmla="*/ 0 h 135381"/>
                <a:gd name="connsiteX2" fmla="*/ 2820617 w 2820617"/>
                <a:gd name="connsiteY2" fmla="*/ 135381 h 135381"/>
                <a:gd name="connsiteX3" fmla="*/ 0 w 2820617"/>
                <a:gd name="connsiteY3" fmla="*/ 135381 h 135381"/>
                <a:gd name="connsiteX4" fmla="*/ 0 w 2820617"/>
                <a:gd name="connsiteY4" fmla="*/ 0 h 1353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20617" h="135381">
                  <a:moveTo>
                    <a:pt x="0" y="0"/>
                  </a:moveTo>
                  <a:lnTo>
                    <a:pt x="2820617" y="0"/>
                  </a:lnTo>
                  <a:lnTo>
                    <a:pt x="2820617" y="135381"/>
                  </a:lnTo>
                  <a:lnTo>
                    <a:pt x="0" y="13538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 tIns="0" rIns="119400" bIns="0" numCol="1" spcCol="1270" anchor="t" anchorCtr="0">
              <a:noAutofit/>
            </a:bodyPr>
            <a:lstStyle/>
            <a:p>
              <a:pPr marL="0" lvl="0" indent="0" algn="r" defTabSz="444500">
                <a:lnSpc>
                  <a:spcPct val="90000"/>
                </a:lnSpc>
                <a:spcBef>
                  <a:spcPct val="0"/>
                </a:spcBef>
                <a:spcAft>
                  <a:spcPct val="35000"/>
                </a:spcAft>
                <a:buNone/>
              </a:pPr>
              <a:r>
                <a:rPr lang="sv-SE" sz="1000" kern="1200" dirty="0">
                  <a:latin typeface="Arial Narrow" panose="020B0606020202030204" pitchFamily="34" charset="0"/>
                </a:rPr>
                <a:t>   </a:t>
              </a:r>
            </a:p>
          </p:txBody>
        </p:sp>
        <p:sp>
          <p:nvSpPr>
            <p:cNvPr id="30" name="Rektangel 29">
              <a:extLst>
                <a:ext uri="{FF2B5EF4-FFF2-40B4-BE49-F238E27FC236}">
                  <a16:creationId xmlns:a16="http://schemas.microsoft.com/office/drawing/2014/main" id="{2D9A7127-0BFC-49E9-B609-682DCCB32DF4}"/>
                </a:ext>
              </a:extLst>
            </p:cNvPr>
            <p:cNvSpPr/>
            <p:nvPr/>
          </p:nvSpPr>
          <p:spPr>
            <a:xfrm>
              <a:off x="7647396" y="1831195"/>
              <a:ext cx="270762" cy="270762"/>
            </a:xfrm>
            <a:prstGeom prst="rect">
              <a:avLst/>
            </a:prstGeom>
            <a:noFill/>
            <a:ln>
              <a:noFill/>
            </a:ln>
          </p:spPr>
          <p:style>
            <a:lnRef idx="2">
              <a:scrgbClr r="0" g="0" b="0"/>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grpSp>
      <p:pic>
        <p:nvPicPr>
          <p:cNvPr id="6" name="Bildobjekt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276856" y="1246202"/>
            <a:ext cx="1053694" cy="524959"/>
          </a:xfrm>
          <a:prstGeom prst="rect">
            <a:avLst/>
          </a:prstGeom>
        </p:spPr>
      </p:pic>
      <p:pic>
        <p:nvPicPr>
          <p:cNvPr id="8" name="Bildobjekt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8539" y="1356626"/>
            <a:ext cx="1224708" cy="458978"/>
          </a:xfrm>
          <a:prstGeom prst="rect">
            <a:avLst/>
          </a:prstGeom>
        </p:spPr>
      </p:pic>
      <p:sp>
        <p:nvSpPr>
          <p:cNvPr id="10" name="textruta 9"/>
          <p:cNvSpPr txBox="1"/>
          <p:nvPr/>
        </p:nvSpPr>
        <p:spPr>
          <a:xfrm>
            <a:off x="4149044" y="1300127"/>
            <a:ext cx="1052515" cy="417107"/>
          </a:xfrm>
          <a:prstGeom prst="rect">
            <a:avLst/>
          </a:prstGeom>
          <a:solidFill>
            <a:schemeClr val="bg1"/>
          </a:solidFill>
        </p:spPr>
        <p:txBody>
          <a:bodyPr wrap="square" lIns="0" rIns="0" rtlCol="0" anchor="ctr" anchorCtr="0">
            <a:noAutofit/>
          </a:bodyPr>
          <a:lstStyle/>
          <a:p>
            <a:pPr algn="ctr"/>
            <a:r>
              <a:rPr lang="sv-SE" sz="1200" b="1" dirty="0"/>
              <a:t>Design för energieffektiv vardag</a:t>
            </a:r>
          </a:p>
        </p:txBody>
      </p:sp>
      <p:pic>
        <p:nvPicPr>
          <p:cNvPr id="11" name="Bildobjekt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204848" y="1916832"/>
            <a:ext cx="959677" cy="363078"/>
          </a:xfrm>
          <a:prstGeom prst="rect">
            <a:avLst/>
          </a:prstGeom>
        </p:spPr>
      </p:pic>
      <p:grpSp>
        <p:nvGrpSpPr>
          <p:cNvPr id="2" name="Grupp 1"/>
          <p:cNvGrpSpPr/>
          <p:nvPr/>
        </p:nvGrpSpPr>
        <p:grpSpPr>
          <a:xfrm>
            <a:off x="2568000" y="1369408"/>
            <a:ext cx="1054764" cy="432048"/>
            <a:chOff x="2182002" y="1700808"/>
            <a:chExt cx="1054764" cy="432048"/>
          </a:xfrm>
        </p:grpSpPr>
        <p:pic>
          <p:nvPicPr>
            <p:cNvPr id="7" name="Bildobjekt 6"/>
            <p:cNvPicPr>
              <a:picLocks noChangeAspect="1"/>
            </p:cNvPicPr>
            <p:nvPr/>
          </p:nvPicPr>
          <p:blipFill rotWithShape="1">
            <a:blip r:embed="rId5" cstate="print">
              <a:extLst>
                <a:ext uri="{28A0092B-C50C-407E-A947-70E740481C1C}">
                  <a14:useLocalDpi xmlns:a14="http://schemas.microsoft.com/office/drawing/2010/main" val="0"/>
                </a:ext>
              </a:extLst>
            </a:blip>
            <a:srcRect r="4323" b="31793"/>
            <a:stretch/>
          </p:blipFill>
          <p:spPr>
            <a:xfrm>
              <a:off x="2182002" y="1700808"/>
              <a:ext cx="1054764" cy="432048"/>
            </a:xfrm>
            <a:prstGeom prst="rect">
              <a:avLst/>
            </a:prstGeom>
          </p:spPr>
        </p:pic>
        <p:sp>
          <p:nvSpPr>
            <p:cNvPr id="12" name="textruta 11"/>
            <p:cNvSpPr txBox="1"/>
            <p:nvPr/>
          </p:nvSpPr>
          <p:spPr>
            <a:xfrm>
              <a:off x="2198837" y="1985808"/>
              <a:ext cx="936104" cy="144016"/>
            </a:xfrm>
            <a:prstGeom prst="rect">
              <a:avLst/>
            </a:prstGeom>
            <a:noFill/>
          </p:spPr>
          <p:txBody>
            <a:bodyPr wrap="square" lIns="0" rIns="0" rtlCol="0" anchor="ctr" anchorCtr="0">
              <a:noAutofit/>
            </a:bodyPr>
            <a:lstStyle/>
            <a:p>
              <a:r>
                <a:rPr lang="sv-SE" sz="1000" b="1" dirty="0"/>
                <a:t>Spara &amp; bevara</a:t>
              </a:r>
            </a:p>
          </p:txBody>
        </p:sp>
      </p:grpSp>
      <p:sp>
        <p:nvSpPr>
          <p:cNvPr id="13" name="textruta 12"/>
          <p:cNvSpPr txBox="1"/>
          <p:nvPr/>
        </p:nvSpPr>
        <p:spPr>
          <a:xfrm>
            <a:off x="5901274" y="1376878"/>
            <a:ext cx="1052515" cy="417107"/>
          </a:xfrm>
          <a:prstGeom prst="rect">
            <a:avLst/>
          </a:prstGeom>
          <a:solidFill>
            <a:schemeClr val="bg1"/>
          </a:solidFill>
        </p:spPr>
        <p:txBody>
          <a:bodyPr wrap="square" lIns="0" rIns="0" rtlCol="0" anchor="ctr" anchorCtr="0">
            <a:noAutofit/>
          </a:bodyPr>
          <a:lstStyle/>
          <a:p>
            <a:r>
              <a:rPr lang="sv-SE" sz="1200" b="1" dirty="0"/>
              <a:t>Belysning</a:t>
            </a:r>
          </a:p>
        </p:txBody>
      </p:sp>
      <p:sp>
        <p:nvSpPr>
          <p:cNvPr id="4" name="Platshållare för datum 3">
            <a:extLst>
              <a:ext uri="{FF2B5EF4-FFF2-40B4-BE49-F238E27FC236}">
                <a16:creationId xmlns:a16="http://schemas.microsoft.com/office/drawing/2014/main" id="{61FA88F0-C3E7-4F0A-80B0-586CB462630B}"/>
              </a:ext>
            </a:extLst>
          </p:cNvPr>
          <p:cNvSpPr>
            <a:spLocks noGrp="1"/>
          </p:cNvSpPr>
          <p:nvPr>
            <p:ph type="dt" sz="half" idx="10"/>
          </p:nvPr>
        </p:nvSpPr>
        <p:spPr/>
        <p:txBody>
          <a:bodyPr/>
          <a:lstStyle/>
          <a:p>
            <a:r>
              <a:rPr lang="sv-SE"/>
              <a:t>2018-06-14</a:t>
            </a:r>
            <a:endParaRPr lang="sv-SE" dirty="0"/>
          </a:p>
        </p:txBody>
      </p:sp>
    </p:spTree>
    <p:extLst>
      <p:ext uri="{BB962C8B-B14F-4D97-AF65-F5344CB8AC3E}">
        <p14:creationId xmlns:p14="http://schemas.microsoft.com/office/powerpoint/2010/main" val="15602078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Framtidens belysning – strategiarbete</a:t>
            </a:r>
          </a:p>
        </p:txBody>
      </p:sp>
      <p:sp>
        <p:nvSpPr>
          <p:cNvPr id="3" name="Platshållare för innehåll 2"/>
          <p:cNvSpPr>
            <a:spLocks noGrp="1"/>
          </p:cNvSpPr>
          <p:nvPr>
            <p:ph idx="1"/>
          </p:nvPr>
        </p:nvSpPr>
        <p:spPr>
          <a:xfrm>
            <a:off x="762001" y="1773238"/>
            <a:ext cx="6114255" cy="4622804"/>
          </a:xfrm>
          <a:ln w="3175">
            <a:solidFill>
              <a:schemeClr val="accent1"/>
            </a:solidFill>
          </a:ln>
          <a:effectLst/>
        </p:spPr>
        <p:txBody>
          <a:bodyPr>
            <a:spAutoFit/>
          </a:bodyPr>
          <a:lstStyle/>
          <a:p>
            <a:pPr marL="0" lvl="0" indent="0">
              <a:buNone/>
            </a:pPr>
            <a:r>
              <a:rPr lang="sv-SE" sz="1800" b="1" dirty="0"/>
              <a:t>2.	Energimyndighetens vision för framtidens 	belysning</a:t>
            </a:r>
            <a:br>
              <a:rPr lang="sv-SE" sz="1800" b="1" dirty="0"/>
            </a:br>
            <a:r>
              <a:rPr lang="sv-SE" sz="1800" b="1" dirty="0"/>
              <a:t>	</a:t>
            </a:r>
            <a:endParaRPr lang="sv-SE" sz="1400" b="1" dirty="0">
              <a:latin typeface="Times New Roman" panose="02020603050405020304" pitchFamily="18" charset="0"/>
              <a:cs typeface="Times New Roman" panose="02020603050405020304" pitchFamily="18" charset="0"/>
            </a:endParaRPr>
          </a:p>
          <a:p>
            <a:r>
              <a:rPr lang="sv-SE" sz="1400" b="1" dirty="0">
                <a:latin typeface="Times New Roman" panose="02020603050405020304" pitchFamily="18" charset="0"/>
                <a:cs typeface="Times New Roman" panose="02020603050405020304" pitchFamily="18" charset="0"/>
              </a:rPr>
              <a:t>God belysningskvalitet</a:t>
            </a:r>
            <a:br>
              <a:rPr lang="sv-SE" sz="1400" dirty="0">
                <a:latin typeface="Times New Roman" panose="02020603050405020304" pitchFamily="18" charset="0"/>
                <a:cs typeface="Times New Roman" panose="02020603050405020304" pitchFamily="18" charset="0"/>
              </a:rPr>
            </a:br>
            <a:r>
              <a:rPr lang="sv-SE" sz="1400" dirty="0">
                <a:latin typeface="Times New Roman" panose="02020603050405020304" pitchFamily="18" charset="0"/>
                <a:cs typeface="Times New Roman" panose="02020603050405020304" pitchFamily="18" charset="0"/>
              </a:rPr>
              <a:t>Alla användare har tillgång till belysningslösningar som är 	ändamålsenliga, behovsstyrda och som i möjligaste mån samspelar med dagsljuset. </a:t>
            </a:r>
          </a:p>
          <a:p>
            <a:endParaRPr lang="sv-SE" sz="1400" dirty="0">
              <a:latin typeface="Times New Roman" panose="02020603050405020304" pitchFamily="18" charset="0"/>
              <a:cs typeface="Times New Roman" panose="02020603050405020304" pitchFamily="18" charset="0"/>
            </a:endParaRPr>
          </a:p>
          <a:p>
            <a:r>
              <a:rPr lang="sv-SE" sz="1400" b="1" dirty="0">
                <a:latin typeface="Times New Roman" panose="02020603050405020304" pitchFamily="18" charset="0"/>
                <a:cs typeface="Times New Roman" panose="02020603050405020304" pitchFamily="18" charset="0"/>
              </a:rPr>
              <a:t>Resurseffektiv belysning</a:t>
            </a:r>
            <a:br>
              <a:rPr lang="sv-SE" sz="1400" dirty="0">
                <a:latin typeface="Times New Roman" panose="02020603050405020304" pitchFamily="18" charset="0"/>
                <a:cs typeface="Times New Roman" panose="02020603050405020304" pitchFamily="18" charset="0"/>
              </a:rPr>
            </a:br>
            <a:r>
              <a:rPr lang="sv-SE" sz="1400" dirty="0">
                <a:latin typeface="Times New Roman" panose="02020603050405020304" pitchFamily="18" charset="0"/>
                <a:cs typeface="Times New Roman" panose="02020603050405020304" pitchFamily="18" charset="0"/>
              </a:rPr>
              <a:t>All ny belysning som används i Sverige har lägsta möjliga energianvändning och minimal miljöpåverkan. Belysningen tillverkas med en minimal åtgång av resurser och med metoder fria från farliga ämnen. Alla ingående material går att återanvända eller återvinna.</a:t>
            </a:r>
            <a:br>
              <a:rPr lang="sv-SE" sz="1400" dirty="0">
                <a:latin typeface="Times New Roman" panose="02020603050405020304" pitchFamily="18" charset="0"/>
                <a:cs typeface="Times New Roman" panose="02020603050405020304" pitchFamily="18" charset="0"/>
              </a:rPr>
            </a:br>
            <a:endParaRPr lang="sv-SE" sz="1400" dirty="0">
              <a:latin typeface="Times New Roman" panose="02020603050405020304" pitchFamily="18" charset="0"/>
              <a:cs typeface="Times New Roman" panose="02020603050405020304" pitchFamily="18" charset="0"/>
            </a:endParaRPr>
          </a:p>
          <a:p>
            <a:r>
              <a:rPr lang="sv-SE" sz="1400" b="1" dirty="0">
                <a:latin typeface="Times New Roman" panose="02020603050405020304" pitchFamily="18" charset="0"/>
                <a:cs typeface="Times New Roman" panose="02020603050405020304" pitchFamily="18" charset="0"/>
              </a:rPr>
              <a:t>Forskning och innovation i världsklass</a:t>
            </a:r>
            <a:br>
              <a:rPr lang="sv-SE" sz="1400" dirty="0">
                <a:latin typeface="Times New Roman" panose="02020603050405020304" pitchFamily="18" charset="0"/>
                <a:cs typeface="Times New Roman" panose="02020603050405020304" pitchFamily="18" charset="0"/>
              </a:rPr>
            </a:br>
            <a:r>
              <a:rPr lang="sv-SE" sz="1400" dirty="0">
                <a:latin typeface="Times New Roman" panose="02020603050405020304" pitchFamily="18" charset="0"/>
                <a:cs typeface="Times New Roman" panose="02020603050405020304" pitchFamily="18" charset="0"/>
              </a:rPr>
              <a:t>Svensk forskning är i världsklass och bidrar till nyskapande resurseffektiva belysningssystem.</a:t>
            </a:r>
            <a:br>
              <a:rPr lang="sv-SE" sz="1400" dirty="0">
                <a:latin typeface="Times New Roman" panose="02020603050405020304" pitchFamily="18" charset="0"/>
                <a:cs typeface="Times New Roman" panose="02020603050405020304" pitchFamily="18" charset="0"/>
              </a:rPr>
            </a:br>
            <a:r>
              <a:rPr lang="sv-SE" sz="1400" dirty="0">
                <a:latin typeface="Times New Roman" panose="02020603050405020304" pitchFamily="18" charset="0"/>
                <a:cs typeface="Times New Roman" panose="02020603050405020304" pitchFamily="18" charset="0"/>
              </a:rPr>
              <a:t>Svenska företag utvecklar funktionella och resurseffektiva belysningssystem som skapar teknisk och ekonomisk framgång samt bidrar till svenska exportmöjligheter.</a:t>
            </a:r>
          </a:p>
        </p:txBody>
      </p:sp>
      <p:sp>
        <p:nvSpPr>
          <p:cNvPr id="4" name="textruta 3"/>
          <p:cNvSpPr txBox="1"/>
          <p:nvPr/>
        </p:nvSpPr>
        <p:spPr>
          <a:xfrm rot="20846286">
            <a:off x="6689655" y="1329810"/>
            <a:ext cx="1448604" cy="1754326"/>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sv-SE" sz="1800" dirty="0"/>
              <a:t>Uppdaterad version framtagen och fastställd våren 2016</a:t>
            </a:r>
          </a:p>
        </p:txBody>
      </p:sp>
      <p:sp>
        <p:nvSpPr>
          <p:cNvPr id="5" name="textruta 4"/>
          <p:cNvSpPr txBox="1"/>
          <p:nvPr/>
        </p:nvSpPr>
        <p:spPr>
          <a:xfrm rot="20846286">
            <a:off x="7247355" y="4320028"/>
            <a:ext cx="1653357" cy="1477328"/>
          </a:xfrm>
          <a:prstGeom prst="rect">
            <a:avLst/>
          </a:prstGeom>
          <a:solidFill>
            <a:srgbClr val="CCFFCC"/>
          </a:solidFill>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sv-SE" sz="1800" dirty="0"/>
              <a:t>Även Strategi för bygg-området framtagen</a:t>
            </a:r>
            <a:br>
              <a:rPr lang="sv-SE" sz="1800" dirty="0"/>
            </a:br>
            <a:r>
              <a:rPr lang="sv-SE" sz="1800" dirty="0"/>
              <a:t>(April 2016)</a:t>
            </a:r>
          </a:p>
        </p:txBody>
      </p:sp>
      <p:sp>
        <p:nvSpPr>
          <p:cNvPr id="6" name="Platshållare för datum 5">
            <a:extLst>
              <a:ext uri="{FF2B5EF4-FFF2-40B4-BE49-F238E27FC236}">
                <a16:creationId xmlns:a16="http://schemas.microsoft.com/office/drawing/2014/main" id="{67FEFA58-AB92-4F0C-A1A5-E7DD32A53705}"/>
              </a:ext>
            </a:extLst>
          </p:cNvPr>
          <p:cNvSpPr>
            <a:spLocks noGrp="1"/>
          </p:cNvSpPr>
          <p:nvPr>
            <p:ph type="dt" sz="half" idx="10"/>
          </p:nvPr>
        </p:nvSpPr>
        <p:spPr/>
        <p:txBody>
          <a:bodyPr/>
          <a:lstStyle/>
          <a:p>
            <a:r>
              <a:rPr lang="sv-SE"/>
              <a:t>2018-06-14</a:t>
            </a:r>
            <a:endParaRPr lang="sv-SE" dirty="0"/>
          </a:p>
        </p:txBody>
      </p:sp>
    </p:spTree>
    <p:extLst>
      <p:ext uri="{BB962C8B-B14F-4D97-AF65-F5344CB8AC3E}">
        <p14:creationId xmlns:p14="http://schemas.microsoft.com/office/powerpoint/2010/main" val="15000268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Utvärdering av tidigare etapper </a:t>
            </a:r>
            <a:r>
              <a:rPr lang="sv-SE" sz="2400" b="0" dirty="0"/>
              <a:t>(</a:t>
            </a:r>
            <a:r>
              <a:rPr lang="sv-SE" sz="2400" b="0" i="1" dirty="0"/>
              <a:t>Technopolis 2015-08-25)</a:t>
            </a:r>
            <a:endParaRPr lang="sv-SE" b="0" dirty="0"/>
          </a:p>
        </p:txBody>
      </p:sp>
      <p:sp>
        <p:nvSpPr>
          <p:cNvPr id="4" name="Platshållare för innehåll 3"/>
          <p:cNvSpPr>
            <a:spLocks noGrp="1"/>
          </p:cNvSpPr>
          <p:nvPr>
            <p:ph idx="1"/>
          </p:nvPr>
        </p:nvSpPr>
        <p:spPr>
          <a:xfrm>
            <a:off x="755576" y="1577008"/>
            <a:ext cx="3593976" cy="4176712"/>
          </a:xfrm>
        </p:spPr>
        <p:txBody>
          <a:bodyPr/>
          <a:lstStyle/>
          <a:p>
            <a:endParaRPr lang="sv-SE" sz="2000" dirty="0"/>
          </a:p>
          <a:p>
            <a:r>
              <a:rPr lang="sv-SE" sz="2000" dirty="0"/>
              <a:t>Styrka, behålla:</a:t>
            </a:r>
          </a:p>
          <a:p>
            <a:pPr lvl="1"/>
            <a:r>
              <a:rPr lang="sv-SE" sz="2000" dirty="0"/>
              <a:t>Tvärvetenskaplighet</a:t>
            </a:r>
          </a:p>
          <a:p>
            <a:pPr lvl="1"/>
            <a:r>
              <a:rPr lang="sv-SE" sz="2000" dirty="0"/>
              <a:t>Samla och driva forskningen framåt</a:t>
            </a:r>
          </a:p>
          <a:p>
            <a:pPr marL="344487" lvl="1" indent="0">
              <a:buNone/>
            </a:pPr>
            <a:endParaRPr lang="sv-SE" sz="2000" dirty="0"/>
          </a:p>
          <a:p>
            <a:r>
              <a:rPr lang="sv-SE" sz="2000" dirty="0"/>
              <a:t>Förbättra:</a:t>
            </a:r>
          </a:p>
          <a:p>
            <a:pPr lvl="1"/>
            <a:r>
              <a:rPr lang="sv-SE" sz="2000" dirty="0"/>
              <a:t>Mer internationell utblick</a:t>
            </a:r>
          </a:p>
          <a:p>
            <a:pPr lvl="1"/>
            <a:r>
              <a:rPr lang="sv-SE" sz="2000" dirty="0"/>
              <a:t>Tydligare samordning, bättre spridning</a:t>
            </a:r>
          </a:p>
          <a:p>
            <a:pPr lvl="1"/>
            <a:r>
              <a:rPr lang="sv-SE" sz="2000" dirty="0"/>
              <a:t>Mer engagemang industri/näringsliv</a:t>
            </a:r>
          </a:p>
          <a:p>
            <a:endParaRPr lang="sv-SE" sz="20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0072" y="1700808"/>
            <a:ext cx="3672408" cy="352727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Platshållare för datum 2">
            <a:extLst>
              <a:ext uri="{FF2B5EF4-FFF2-40B4-BE49-F238E27FC236}">
                <a16:creationId xmlns:a16="http://schemas.microsoft.com/office/drawing/2014/main" id="{656D58DD-77E7-4F00-989C-5259DA21CF51}"/>
              </a:ext>
            </a:extLst>
          </p:cNvPr>
          <p:cNvSpPr>
            <a:spLocks noGrp="1"/>
          </p:cNvSpPr>
          <p:nvPr>
            <p:ph type="dt" sz="half" idx="10"/>
          </p:nvPr>
        </p:nvSpPr>
        <p:spPr/>
        <p:txBody>
          <a:bodyPr/>
          <a:lstStyle/>
          <a:p>
            <a:r>
              <a:rPr lang="sv-SE"/>
              <a:t>2018-06-14</a:t>
            </a:r>
            <a:endParaRPr lang="sv-SE" dirty="0"/>
          </a:p>
        </p:txBody>
      </p:sp>
    </p:spTree>
    <p:extLst>
      <p:ext uri="{BB962C8B-B14F-4D97-AF65-F5344CB8AC3E}">
        <p14:creationId xmlns:p14="http://schemas.microsoft.com/office/powerpoint/2010/main" val="28964918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Skillnader mot tidigare program, summering</a:t>
            </a:r>
          </a:p>
        </p:txBody>
      </p:sp>
      <p:sp>
        <p:nvSpPr>
          <p:cNvPr id="3" name="Platshållare för innehåll 2"/>
          <p:cNvSpPr>
            <a:spLocks noGrp="1"/>
          </p:cNvSpPr>
          <p:nvPr>
            <p:ph idx="1"/>
          </p:nvPr>
        </p:nvSpPr>
        <p:spPr>
          <a:xfrm>
            <a:off x="762000" y="1844576"/>
            <a:ext cx="7629525" cy="4176712"/>
          </a:xfrm>
        </p:spPr>
        <p:txBody>
          <a:bodyPr/>
          <a:lstStyle/>
          <a:p>
            <a:endParaRPr lang="sv-SE" sz="2400" dirty="0"/>
          </a:p>
          <a:p>
            <a:r>
              <a:rPr lang="sv-SE" sz="2400" dirty="0"/>
              <a:t>Styrsystem betydligt tydligare uttalat än tidigare, tidigare mkt fokus LED och ljuskälla.</a:t>
            </a:r>
          </a:p>
          <a:p>
            <a:r>
              <a:rPr lang="sv-SE" sz="2400" dirty="0"/>
              <a:t>Resurseffektivitet och cirkulär ekonomi viktigare aspekter.</a:t>
            </a:r>
          </a:p>
          <a:p>
            <a:r>
              <a:rPr lang="sv-SE" sz="2400" dirty="0"/>
              <a:t>Tydligare fokus mot företag och även demonstration i offentliga miljöer; Koppla samman akademi och näringsliv</a:t>
            </a:r>
          </a:p>
          <a:p>
            <a:endParaRPr lang="sv-SE" sz="2400" dirty="0"/>
          </a:p>
        </p:txBody>
      </p:sp>
      <p:sp>
        <p:nvSpPr>
          <p:cNvPr id="4" name="Platshållare för datum 3">
            <a:extLst>
              <a:ext uri="{FF2B5EF4-FFF2-40B4-BE49-F238E27FC236}">
                <a16:creationId xmlns:a16="http://schemas.microsoft.com/office/drawing/2014/main" id="{8FBD3870-7671-412C-8A7A-3256C32A81DC}"/>
              </a:ext>
            </a:extLst>
          </p:cNvPr>
          <p:cNvSpPr>
            <a:spLocks noGrp="1"/>
          </p:cNvSpPr>
          <p:nvPr>
            <p:ph type="dt" sz="half" idx="10"/>
          </p:nvPr>
        </p:nvSpPr>
        <p:spPr/>
        <p:txBody>
          <a:bodyPr/>
          <a:lstStyle/>
          <a:p>
            <a:r>
              <a:rPr lang="sv-SE"/>
              <a:t>2018-06-14</a:t>
            </a:r>
            <a:endParaRPr lang="sv-SE" dirty="0"/>
          </a:p>
        </p:txBody>
      </p:sp>
    </p:spTree>
    <p:extLst>
      <p:ext uri="{BB962C8B-B14F-4D97-AF65-F5344CB8AC3E}">
        <p14:creationId xmlns:p14="http://schemas.microsoft.com/office/powerpoint/2010/main" val="7609369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7283776" y="2430915"/>
            <a:ext cx="1752719" cy="3826929"/>
          </a:xfrm>
          <a:prstGeom prst="rect">
            <a:avLst/>
          </a:prstGeom>
        </p:spPr>
        <p:style>
          <a:lnRef idx="0">
            <a:schemeClr val="accent4"/>
          </a:lnRef>
          <a:fillRef idx="3">
            <a:schemeClr val="accent4"/>
          </a:fillRef>
          <a:effectRef idx="3">
            <a:schemeClr val="accent4"/>
          </a:effectRef>
          <a:fontRef idx="minor">
            <a:schemeClr val="lt1"/>
          </a:fontRef>
        </p:style>
        <p:txBody>
          <a:bodyPr rtlCol="0" anchor="t" anchorCtr="0"/>
          <a:lstStyle/>
          <a:p>
            <a:pPr algn="ctr"/>
            <a:r>
              <a:rPr lang="sv-SE" sz="1800" dirty="0">
                <a:solidFill>
                  <a:schemeClr val="tx1"/>
                </a:solidFill>
              </a:rPr>
              <a:t>Lärosäten</a:t>
            </a:r>
          </a:p>
        </p:txBody>
      </p:sp>
      <p:sp>
        <p:nvSpPr>
          <p:cNvPr id="5" name="Rektangel 4"/>
          <p:cNvSpPr/>
          <p:nvPr/>
        </p:nvSpPr>
        <p:spPr>
          <a:xfrm>
            <a:off x="2831742" y="2060848"/>
            <a:ext cx="4026512" cy="2596366"/>
          </a:xfrm>
          <a:prstGeom prst="rect">
            <a:avLst/>
          </a:prstGeom>
        </p:spPr>
        <p:style>
          <a:lnRef idx="0">
            <a:schemeClr val="accent4"/>
          </a:lnRef>
          <a:fillRef idx="3">
            <a:schemeClr val="accent4"/>
          </a:fillRef>
          <a:effectRef idx="3">
            <a:schemeClr val="accent4"/>
          </a:effectRef>
          <a:fontRef idx="minor">
            <a:schemeClr val="lt1"/>
          </a:fontRef>
        </p:style>
        <p:txBody>
          <a:bodyPr rtlCol="0" anchor="t" anchorCtr="0"/>
          <a:lstStyle/>
          <a:p>
            <a:r>
              <a:rPr lang="sv-SE" sz="2000" dirty="0">
                <a:solidFill>
                  <a:schemeClr val="tx1"/>
                </a:solidFill>
              </a:rPr>
              <a:t>Energimyndigheten</a:t>
            </a:r>
            <a:r>
              <a:rPr lang="sv-SE" sz="1600" dirty="0">
                <a:solidFill>
                  <a:schemeClr val="tx1"/>
                </a:solidFill>
              </a:rPr>
              <a:t>:</a:t>
            </a:r>
          </a:p>
          <a:p>
            <a:pPr marL="285750" indent="-285750">
              <a:buFont typeface="Arial" pitchFamily="34" charset="0"/>
              <a:buChar char="•"/>
            </a:pPr>
            <a:r>
              <a:rPr lang="sv-SE" sz="1800" dirty="0">
                <a:solidFill>
                  <a:schemeClr val="tx1"/>
                </a:solidFill>
              </a:rPr>
              <a:t>Finansiering av forskning, utveckling och kommersialisering</a:t>
            </a:r>
          </a:p>
          <a:p>
            <a:pPr marL="285750" indent="-285750">
              <a:buFont typeface="Arial" pitchFamily="34" charset="0"/>
              <a:buChar char="•"/>
            </a:pPr>
            <a:r>
              <a:rPr lang="sv-SE" sz="1800" dirty="0">
                <a:solidFill>
                  <a:schemeClr val="tx1"/>
                </a:solidFill>
              </a:rPr>
              <a:t>Aktiviteter för marknadsutveckling (upphandling, information)</a:t>
            </a:r>
          </a:p>
          <a:p>
            <a:pPr marL="285750" indent="-285750">
              <a:buFont typeface="Arial" pitchFamily="34" charset="0"/>
              <a:buChar char="•"/>
            </a:pPr>
            <a:r>
              <a:rPr lang="sv-SE" sz="1800" dirty="0">
                <a:solidFill>
                  <a:schemeClr val="tx1"/>
                </a:solidFill>
              </a:rPr>
              <a:t>Policyutveckling</a:t>
            </a:r>
          </a:p>
          <a:p>
            <a:pPr marL="285750" indent="-285750">
              <a:buFont typeface="Arial" pitchFamily="34" charset="0"/>
              <a:buChar char="•"/>
            </a:pPr>
            <a:r>
              <a:rPr lang="sv-SE" sz="1800" dirty="0">
                <a:solidFill>
                  <a:schemeClr val="tx1"/>
                </a:solidFill>
              </a:rPr>
              <a:t>Marknadskontroller energieffektivitet</a:t>
            </a:r>
          </a:p>
          <a:p>
            <a:pPr marL="285750" indent="-285750">
              <a:buFont typeface="Arial" pitchFamily="34" charset="0"/>
              <a:buChar char="•"/>
            </a:pPr>
            <a:r>
              <a:rPr lang="sv-SE" sz="1800" dirty="0">
                <a:solidFill>
                  <a:schemeClr val="tx1"/>
                </a:solidFill>
              </a:rPr>
              <a:t>Belysningstester</a:t>
            </a:r>
          </a:p>
          <a:p>
            <a:pPr marL="285750" indent="-285750" algn="ctr">
              <a:buFont typeface="Arial" pitchFamily="34" charset="0"/>
              <a:buChar char="•"/>
            </a:pPr>
            <a:endParaRPr lang="sv-SE" sz="1600" dirty="0">
              <a:solidFill>
                <a:schemeClr val="tx1"/>
              </a:solidFill>
            </a:endParaRPr>
          </a:p>
        </p:txBody>
      </p:sp>
      <p:sp>
        <p:nvSpPr>
          <p:cNvPr id="6" name="Rektangel 5"/>
          <p:cNvSpPr/>
          <p:nvPr/>
        </p:nvSpPr>
        <p:spPr>
          <a:xfrm>
            <a:off x="291593" y="587187"/>
            <a:ext cx="1518485" cy="1126000"/>
          </a:xfrm>
          <a:prstGeom prst="rect">
            <a:avLst/>
          </a:prstGeom>
          <a:ln/>
        </p:spPr>
        <p:style>
          <a:lnRef idx="0">
            <a:schemeClr val="accent5"/>
          </a:lnRef>
          <a:fillRef idx="1003">
            <a:schemeClr val="lt1"/>
          </a:fillRef>
          <a:effectRef idx="3">
            <a:schemeClr val="accent5"/>
          </a:effectRef>
          <a:fontRef idx="minor">
            <a:schemeClr val="lt1"/>
          </a:fontRef>
        </p:style>
        <p:txBody>
          <a:bodyPr rtlCol="0" anchor="ctr"/>
          <a:lstStyle/>
          <a:p>
            <a:pPr algn="ctr"/>
            <a:r>
              <a:rPr lang="sv-SE" sz="1800" dirty="0">
                <a:solidFill>
                  <a:schemeClr val="tx1"/>
                </a:solidFill>
              </a:rPr>
              <a:t>Lighting Research Center, USA</a:t>
            </a:r>
          </a:p>
        </p:txBody>
      </p:sp>
      <p:sp>
        <p:nvSpPr>
          <p:cNvPr id="7" name="Rektangel 6"/>
          <p:cNvSpPr/>
          <p:nvPr/>
        </p:nvSpPr>
        <p:spPr>
          <a:xfrm>
            <a:off x="1886968" y="587187"/>
            <a:ext cx="1523134" cy="1126000"/>
          </a:xfrm>
          <a:prstGeom prst="rect">
            <a:avLst/>
          </a:prstGeom>
          <a:ln/>
        </p:spPr>
        <p:style>
          <a:lnRef idx="0">
            <a:schemeClr val="accent5"/>
          </a:lnRef>
          <a:fillRef idx="1003">
            <a:schemeClr val="lt1"/>
          </a:fillRef>
          <a:effectRef idx="3">
            <a:schemeClr val="accent5"/>
          </a:effectRef>
          <a:fontRef idx="minor">
            <a:schemeClr val="lt1"/>
          </a:fontRef>
        </p:style>
        <p:txBody>
          <a:bodyPr rtlCol="0" anchor="ctr"/>
          <a:lstStyle/>
          <a:p>
            <a:pPr algn="ctr"/>
            <a:r>
              <a:rPr lang="sv-SE" sz="1800" dirty="0">
                <a:solidFill>
                  <a:schemeClr val="tx1"/>
                </a:solidFill>
              </a:rPr>
              <a:t>National Lighting Test Center, China</a:t>
            </a:r>
          </a:p>
        </p:txBody>
      </p:sp>
      <p:sp>
        <p:nvSpPr>
          <p:cNvPr id="8" name="Rektangel 7"/>
          <p:cNvSpPr/>
          <p:nvPr/>
        </p:nvSpPr>
        <p:spPr>
          <a:xfrm>
            <a:off x="3473199" y="764704"/>
            <a:ext cx="2556666" cy="955312"/>
          </a:xfrm>
          <a:prstGeom prst="rect">
            <a:avLst/>
          </a:prstGeom>
          <a:ln/>
        </p:spPr>
        <p:style>
          <a:lnRef idx="0">
            <a:schemeClr val="accent5"/>
          </a:lnRef>
          <a:fillRef idx="1003">
            <a:schemeClr val="lt1"/>
          </a:fillRef>
          <a:effectRef idx="3">
            <a:schemeClr val="accent5"/>
          </a:effectRef>
          <a:fontRef idx="minor">
            <a:schemeClr val="lt1"/>
          </a:fontRef>
        </p:style>
        <p:txBody>
          <a:bodyPr rtlCol="0" anchor="ctr"/>
          <a:lstStyle/>
          <a:p>
            <a:pPr algn="ctr"/>
            <a:r>
              <a:rPr lang="sv-SE" sz="1800" dirty="0">
                <a:solidFill>
                  <a:schemeClr val="tx1"/>
                </a:solidFill>
              </a:rPr>
              <a:t>Internationella Energibyrån IEA SSL Annex (</a:t>
            </a:r>
            <a:r>
              <a:rPr lang="sv-SE" sz="1800" dirty="0" err="1">
                <a:solidFill>
                  <a:schemeClr val="tx1"/>
                </a:solidFill>
              </a:rPr>
              <a:t>ordf</a:t>
            </a:r>
            <a:r>
              <a:rPr lang="sv-SE" sz="1800" dirty="0">
                <a:solidFill>
                  <a:schemeClr val="tx1"/>
                </a:solidFill>
              </a:rPr>
              <a:t>)</a:t>
            </a:r>
          </a:p>
        </p:txBody>
      </p:sp>
      <p:sp>
        <p:nvSpPr>
          <p:cNvPr id="9" name="Rektangel 8"/>
          <p:cNvSpPr/>
          <p:nvPr/>
        </p:nvSpPr>
        <p:spPr>
          <a:xfrm>
            <a:off x="6127743" y="901800"/>
            <a:ext cx="1180561" cy="842759"/>
          </a:xfrm>
          <a:prstGeom prst="rect">
            <a:avLst/>
          </a:prstGeom>
          <a:ln/>
        </p:spPr>
        <p:style>
          <a:lnRef idx="0">
            <a:schemeClr val="accent5"/>
          </a:lnRef>
          <a:fillRef idx="1003">
            <a:schemeClr val="lt1"/>
          </a:fillRef>
          <a:effectRef idx="3">
            <a:schemeClr val="accent5"/>
          </a:effectRef>
          <a:fontRef idx="minor">
            <a:schemeClr val="lt1"/>
          </a:fontRef>
        </p:style>
        <p:txBody>
          <a:bodyPr rtlCol="0" anchor="ctr"/>
          <a:lstStyle/>
          <a:p>
            <a:pPr algn="ctr"/>
            <a:r>
              <a:rPr lang="sv-SE" sz="1800" dirty="0">
                <a:solidFill>
                  <a:schemeClr val="tx1"/>
                </a:solidFill>
              </a:rPr>
              <a:t>SEAD</a:t>
            </a:r>
          </a:p>
        </p:txBody>
      </p:sp>
      <p:sp>
        <p:nvSpPr>
          <p:cNvPr id="12" name="Rektangel 11"/>
          <p:cNvSpPr/>
          <p:nvPr/>
        </p:nvSpPr>
        <p:spPr>
          <a:xfrm>
            <a:off x="7562278" y="4733259"/>
            <a:ext cx="1184021" cy="389982"/>
          </a:xfrm>
          <a:prstGeom prst="rect">
            <a:avLst/>
          </a:prstGeom>
          <a:solidFill>
            <a:schemeClr val="accent5">
              <a:lumMod val="75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sv-SE" sz="1800" dirty="0">
                <a:solidFill>
                  <a:schemeClr val="tx1"/>
                </a:solidFill>
              </a:rPr>
              <a:t>LTU</a:t>
            </a:r>
          </a:p>
        </p:txBody>
      </p:sp>
      <p:sp>
        <p:nvSpPr>
          <p:cNvPr id="13" name="Rektangel 12"/>
          <p:cNvSpPr/>
          <p:nvPr/>
        </p:nvSpPr>
        <p:spPr>
          <a:xfrm>
            <a:off x="7533517" y="3530305"/>
            <a:ext cx="1212783" cy="450995"/>
          </a:xfrm>
          <a:prstGeom prst="rect">
            <a:avLst/>
          </a:prstGeom>
          <a:solidFill>
            <a:schemeClr val="accent5">
              <a:lumMod val="75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sv-SE" sz="1800" dirty="0">
                <a:solidFill>
                  <a:schemeClr val="tx1"/>
                </a:solidFill>
              </a:rPr>
              <a:t>JTH</a:t>
            </a:r>
          </a:p>
        </p:txBody>
      </p:sp>
      <p:sp>
        <p:nvSpPr>
          <p:cNvPr id="14" name="Rektangel 13"/>
          <p:cNvSpPr/>
          <p:nvPr/>
        </p:nvSpPr>
        <p:spPr>
          <a:xfrm>
            <a:off x="7542357" y="2893511"/>
            <a:ext cx="1203942" cy="495875"/>
          </a:xfrm>
          <a:prstGeom prst="rect">
            <a:avLst/>
          </a:prstGeom>
          <a:solidFill>
            <a:schemeClr val="accent5">
              <a:lumMod val="75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sv-SE" sz="1800" dirty="0">
                <a:solidFill>
                  <a:schemeClr val="tx1"/>
                </a:solidFill>
              </a:rPr>
              <a:t>LU</a:t>
            </a:r>
          </a:p>
        </p:txBody>
      </p:sp>
      <p:sp>
        <p:nvSpPr>
          <p:cNvPr id="15" name="Rektangel 14"/>
          <p:cNvSpPr/>
          <p:nvPr/>
        </p:nvSpPr>
        <p:spPr>
          <a:xfrm>
            <a:off x="7562279" y="4191753"/>
            <a:ext cx="1184020" cy="391773"/>
          </a:xfrm>
          <a:prstGeom prst="rect">
            <a:avLst/>
          </a:prstGeom>
          <a:solidFill>
            <a:schemeClr val="accent5">
              <a:lumMod val="75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sv-SE" sz="1800" dirty="0">
                <a:solidFill>
                  <a:schemeClr val="tx1"/>
                </a:solidFill>
              </a:rPr>
              <a:t>KTH</a:t>
            </a:r>
          </a:p>
        </p:txBody>
      </p:sp>
      <p:sp>
        <p:nvSpPr>
          <p:cNvPr id="16" name="Rektangel 15"/>
          <p:cNvSpPr/>
          <p:nvPr/>
        </p:nvSpPr>
        <p:spPr>
          <a:xfrm>
            <a:off x="217977" y="1987159"/>
            <a:ext cx="2126724" cy="552599"/>
          </a:xfrm>
          <a:prstGeom prst="rect">
            <a:avLst/>
          </a:prstGeom>
          <a:solidFill>
            <a:schemeClr val="accent5">
              <a:lumMod val="9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sv-SE" sz="1800" dirty="0">
                <a:solidFill>
                  <a:schemeClr val="tx1"/>
                </a:solidFill>
              </a:rPr>
              <a:t>Elsäkerhetsverket</a:t>
            </a:r>
            <a:endParaRPr lang="sv-SE" sz="1200" dirty="0">
              <a:solidFill>
                <a:schemeClr val="tx1"/>
              </a:solidFill>
            </a:endParaRPr>
          </a:p>
        </p:txBody>
      </p:sp>
      <p:sp>
        <p:nvSpPr>
          <p:cNvPr id="17" name="Rektangel 16"/>
          <p:cNvSpPr/>
          <p:nvPr/>
        </p:nvSpPr>
        <p:spPr>
          <a:xfrm>
            <a:off x="219066" y="3239389"/>
            <a:ext cx="2136456" cy="549651"/>
          </a:xfrm>
          <a:prstGeom prst="rect">
            <a:avLst/>
          </a:prstGeom>
          <a:solidFill>
            <a:schemeClr val="accent5">
              <a:lumMod val="9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sv-SE" sz="1800" dirty="0" err="1">
                <a:solidFill>
                  <a:schemeClr val="tx1"/>
                </a:solidFill>
              </a:rPr>
              <a:t>KemI</a:t>
            </a:r>
            <a:endParaRPr lang="sv-SE" sz="1800" dirty="0">
              <a:solidFill>
                <a:schemeClr val="tx1"/>
              </a:solidFill>
            </a:endParaRPr>
          </a:p>
        </p:txBody>
      </p:sp>
      <p:sp>
        <p:nvSpPr>
          <p:cNvPr id="18" name="Rektangel 17"/>
          <p:cNvSpPr/>
          <p:nvPr/>
        </p:nvSpPr>
        <p:spPr>
          <a:xfrm>
            <a:off x="2648535" y="5123241"/>
            <a:ext cx="2394041" cy="835061"/>
          </a:xfrm>
          <a:prstGeom prst="rect">
            <a:avLst/>
          </a:prstGeom>
          <a:solidFill>
            <a:schemeClr val="accent5">
              <a:lumMod val="75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sv-SE" sz="1800" dirty="0">
                <a:solidFill>
                  <a:schemeClr val="tx1"/>
                </a:solidFill>
              </a:rPr>
              <a:t>Svensk LED</a:t>
            </a:r>
          </a:p>
          <a:p>
            <a:pPr algn="ctr"/>
            <a:r>
              <a:rPr lang="sv-SE" sz="1800" dirty="0">
                <a:solidFill>
                  <a:schemeClr val="tx1"/>
                </a:solidFill>
              </a:rPr>
              <a:t>Industri (&gt; 50 företag)</a:t>
            </a:r>
          </a:p>
        </p:txBody>
      </p:sp>
      <p:sp>
        <p:nvSpPr>
          <p:cNvPr id="19" name="Rektangel 18"/>
          <p:cNvSpPr/>
          <p:nvPr/>
        </p:nvSpPr>
        <p:spPr>
          <a:xfrm>
            <a:off x="291593" y="6039066"/>
            <a:ext cx="2030545" cy="576064"/>
          </a:xfrm>
          <a:prstGeom prst="rect">
            <a:avLst/>
          </a:prstGeom>
        </p:spPr>
        <p:style>
          <a:lnRef idx="0">
            <a:schemeClr val="accent1"/>
          </a:lnRef>
          <a:fillRef idx="1002">
            <a:schemeClr val="lt1"/>
          </a:fillRef>
          <a:effectRef idx="3">
            <a:schemeClr val="accent1"/>
          </a:effectRef>
          <a:fontRef idx="minor">
            <a:schemeClr val="lt1"/>
          </a:fontRef>
        </p:style>
        <p:txBody>
          <a:bodyPr rtlCol="0" anchor="ctr"/>
          <a:lstStyle/>
          <a:p>
            <a:pPr algn="ctr"/>
            <a:r>
              <a:rPr lang="sv-SE" sz="1800" dirty="0">
                <a:solidFill>
                  <a:schemeClr val="tx1"/>
                </a:solidFill>
              </a:rPr>
              <a:t>Icke statliga organisationer </a:t>
            </a:r>
          </a:p>
        </p:txBody>
      </p:sp>
      <p:sp>
        <p:nvSpPr>
          <p:cNvPr id="20" name="Rektangel 19"/>
          <p:cNvSpPr/>
          <p:nvPr/>
        </p:nvSpPr>
        <p:spPr>
          <a:xfrm>
            <a:off x="229331" y="3848693"/>
            <a:ext cx="2126191" cy="594922"/>
          </a:xfrm>
          <a:prstGeom prst="rect">
            <a:avLst/>
          </a:prstGeom>
          <a:solidFill>
            <a:schemeClr val="accent5">
              <a:lumMod val="9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sv-SE" sz="1800" dirty="0">
                <a:solidFill>
                  <a:schemeClr val="tx1"/>
                </a:solidFill>
              </a:rPr>
              <a:t>Naturvårdsverket</a:t>
            </a:r>
          </a:p>
        </p:txBody>
      </p:sp>
      <p:sp>
        <p:nvSpPr>
          <p:cNvPr id="21" name="Rektangel 20"/>
          <p:cNvSpPr/>
          <p:nvPr/>
        </p:nvSpPr>
        <p:spPr>
          <a:xfrm>
            <a:off x="5102351" y="5100455"/>
            <a:ext cx="1855028" cy="1514675"/>
          </a:xfrm>
          <a:prstGeom prst="rect">
            <a:avLst/>
          </a:prstGeom>
          <a:solidFill>
            <a:schemeClr val="accent5">
              <a:lumMod val="75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sv-SE" sz="1800" dirty="0">
                <a:solidFill>
                  <a:schemeClr val="tx1"/>
                </a:solidFill>
              </a:rPr>
              <a:t>Svenska belysningslabb</a:t>
            </a:r>
          </a:p>
          <a:p>
            <a:pPr marL="285750" indent="-285750">
              <a:buFont typeface="Arial" pitchFamily="34" charset="0"/>
              <a:buChar char="•"/>
            </a:pPr>
            <a:r>
              <a:rPr lang="sv-SE" sz="1800" dirty="0">
                <a:solidFill>
                  <a:schemeClr val="tx1"/>
                </a:solidFill>
              </a:rPr>
              <a:t>SP (NMI)</a:t>
            </a:r>
          </a:p>
          <a:p>
            <a:pPr marL="285750" indent="-285750">
              <a:buFont typeface="Arial" pitchFamily="34" charset="0"/>
              <a:buChar char="•"/>
            </a:pPr>
            <a:r>
              <a:rPr lang="sv-SE" sz="1800" dirty="0">
                <a:solidFill>
                  <a:schemeClr val="tx1"/>
                </a:solidFill>
              </a:rPr>
              <a:t>Intertek</a:t>
            </a:r>
          </a:p>
        </p:txBody>
      </p:sp>
      <p:sp>
        <p:nvSpPr>
          <p:cNvPr id="23" name="Rektangel 22"/>
          <p:cNvSpPr/>
          <p:nvPr/>
        </p:nvSpPr>
        <p:spPr>
          <a:xfrm>
            <a:off x="2648535" y="6039066"/>
            <a:ext cx="2384656" cy="576064"/>
          </a:xfrm>
          <a:prstGeom prst="rect">
            <a:avLst/>
          </a:prstGeom>
          <a:solidFill>
            <a:schemeClr val="accent5">
              <a:lumMod val="75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sv-SE" sz="1800" dirty="0">
                <a:solidFill>
                  <a:schemeClr val="tx1"/>
                </a:solidFill>
              </a:rPr>
              <a:t>Kommuner, Landsting</a:t>
            </a:r>
          </a:p>
        </p:txBody>
      </p:sp>
      <p:sp>
        <p:nvSpPr>
          <p:cNvPr id="24" name="Rektangel 23"/>
          <p:cNvSpPr/>
          <p:nvPr/>
        </p:nvSpPr>
        <p:spPr>
          <a:xfrm>
            <a:off x="7552318" y="5249441"/>
            <a:ext cx="1193982" cy="389982"/>
          </a:xfrm>
          <a:prstGeom prst="rect">
            <a:avLst/>
          </a:prstGeom>
          <a:solidFill>
            <a:schemeClr val="accent5">
              <a:lumMod val="75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sv-SE" sz="1800" dirty="0">
                <a:solidFill>
                  <a:schemeClr val="tx1"/>
                </a:solidFill>
              </a:rPr>
              <a:t>Chalmers</a:t>
            </a:r>
          </a:p>
        </p:txBody>
      </p:sp>
      <p:sp>
        <p:nvSpPr>
          <p:cNvPr id="25" name="Rektangel 24"/>
          <p:cNvSpPr/>
          <p:nvPr/>
        </p:nvSpPr>
        <p:spPr>
          <a:xfrm>
            <a:off x="229331" y="4516920"/>
            <a:ext cx="2138584" cy="583535"/>
          </a:xfrm>
          <a:prstGeom prst="rect">
            <a:avLst/>
          </a:prstGeom>
          <a:solidFill>
            <a:schemeClr val="accent5">
              <a:lumMod val="9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800" dirty="0" err="1">
                <a:solidFill>
                  <a:schemeClr val="tx1"/>
                </a:solidFill>
              </a:rPr>
              <a:t>Boverket</a:t>
            </a:r>
            <a:endParaRPr lang="en-US" sz="1200" dirty="0">
              <a:solidFill>
                <a:schemeClr val="tx1"/>
              </a:solidFill>
            </a:endParaRPr>
          </a:p>
        </p:txBody>
      </p:sp>
      <p:sp>
        <p:nvSpPr>
          <p:cNvPr id="26" name="Rektangel 25"/>
          <p:cNvSpPr/>
          <p:nvPr/>
        </p:nvSpPr>
        <p:spPr>
          <a:xfrm>
            <a:off x="229331" y="2602982"/>
            <a:ext cx="2116106" cy="600327"/>
          </a:xfrm>
          <a:prstGeom prst="rect">
            <a:avLst/>
          </a:prstGeom>
          <a:solidFill>
            <a:schemeClr val="accent5">
              <a:lumMod val="9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sv-SE" sz="1800" dirty="0">
                <a:solidFill>
                  <a:schemeClr val="tx1"/>
                </a:solidFill>
              </a:rPr>
              <a:t>Konsumentverket</a:t>
            </a:r>
            <a:endParaRPr lang="sv-SE" sz="1200" dirty="0">
              <a:solidFill>
                <a:schemeClr val="tx1"/>
              </a:solidFill>
            </a:endParaRPr>
          </a:p>
        </p:txBody>
      </p:sp>
      <p:sp>
        <p:nvSpPr>
          <p:cNvPr id="27" name="Rektangel 26"/>
          <p:cNvSpPr/>
          <p:nvPr/>
        </p:nvSpPr>
        <p:spPr>
          <a:xfrm>
            <a:off x="7562278" y="5720301"/>
            <a:ext cx="1184021" cy="389982"/>
          </a:xfrm>
          <a:prstGeom prst="rect">
            <a:avLst/>
          </a:prstGeom>
          <a:solidFill>
            <a:schemeClr val="accent5">
              <a:lumMod val="75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sv-SE" sz="1800" dirty="0">
                <a:solidFill>
                  <a:schemeClr val="tx1"/>
                </a:solidFill>
              </a:rPr>
              <a:t>LiTH</a:t>
            </a:r>
          </a:p>
        </p:txBody>
      </p:sp>
      <p:sp>
        <p:nvSpPr>
          <p:cNvPr id="30" name="Rubrik 1"/>
          <p:cNvSpPr>
            <a:spLocks noGrp="1"/>
          </p:cNvSpPr>
          <p:nvPr>
            <p:ph type="title"/>
          </p:nvPr>
        </p:nvSpPr>
        <p:spPr>
          <a:xfrm>
            <a:off x="1229877" y="29533"/>
            <a:ext cx="6003304" cy="1186266"/>
          </a:xfrm>
        </p:spPr>
        <p:txBody>
          <a:bodyPr>
            <a:noAutofit/>
          </a:bodyPr>
          <a:lstStyle/>
          <a:p>
            <a:pPr algn="ctr">
              <a:lnSpc>
                <a:spcPct val="100000"/>
              </a:lnSpc>
            </a:pPr>
            <a:r>
              <a:rPr lang="sv-SE" sz="3200" b="1" dirty="0">
                <a:solidFill>
                  <a:srgbClr val="0070C0"/>
                </a:solidFill>
              </a:rPr>
              <a:t>	Aktörer inom belysning</a:t>
            </a:r>
          </a:p>
        </p:txBody>
      </p:sp>
      <p:sp>
        <p:nvSpPr>
          <p:cNvPr id="28" name="Rektangel 27"/>
          <p:cNvSpPr/>
          <p:nvPr/>
        </p:nvSpPr>
        <p:spPr>
          <a:xfrm>
            <a:off x="229331" y="5168132"/>
            <a:ext cx="2115370" cy="552599"/>
          </a:xfrm>
          <a:prstGeom prst="rect">
            <a:avLst/>
          </a:prstGeom>
          <a:solidFill>
            <a:schemeClr val="accent5">
              <a:lumMod val="9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sv-SE" sz="1800" dirty="0" err="1">
                <a:solidFill>
                  <a:schemeClr val="tx1"/>
                </a:solidFill>
              </a:rPr>
              <a:t>Riksantikvarieämb</a:t>
            </a:r>
            <a:r>
              <a:rPr lang="sv-SE" sz="1800" dirty="0">
                <a:solidFill>
                  <a:schemeClr val="tx1"/>
                </a:solidFill>
              </a:rPr>
              <a:t>.</a:t>
            </a:r>
            <a:endParaRPr lang="sv-SE" sz="1200" dirty="0">
              <a:solidFill>
                <a:schemeClr val="tx1"/>
              </a:solidFill>
            </a:endParaRPr>
          </a:p>
        </p:txBody>
      </p:sp>
      <p:sp>
        <p:nvSpPr>
          <p:cNvPr id="29" name="Rektangel 28"/>
          <p:cNvSpPr/>
          <p:nvPr/>
        </p:nvSpPr>
        <p:spPr>
          <a:xfrm>
            <a:off x="7411182" y="912470"/>
            <a:ext cx="1180561" cy="842759"/>
          </a:xfrm>
          <a:prstGeom prst="rect">
            <a:avLst/>
          </a:prstGeom>
          <a:ln/>
        </p:spPr>
        <p:style>
          <a:lnRef idx="0">
            <a:schemeClr val="accent5"/>
          </a:lnRef>
          <a:fillRef idx="1003">
            <a:schemeClr val="lt1"/>
          </a:fillRef>
          <a:effectRef idx="3">
            <a:schemeClr val="accent5"/>
          </a:effectRef>
          <a:fontRef idx="minor">
            <a:schemeClr val="lt1"/>
          </a:fontRef>
        </p:style>
        <p:txBody>
          <a:bodyPr rtlCol="0" anchor="ctr"/>
          <a:lstStyle/>
          <a:p>
            <a:pPr algn="ctr"/>
            <a:r>
              <a:rPr lang="sv-SE" sz="1800" dirty="0">
                <a:solidFill>
                  <a:schemeClr val="tx1"/>
                </a:solidFill>
              </a:rPr>
              <a:t>SIDA</a:t>
            </a:r>
          </a:p>
        </p:txBody>
      </p:sp>
      <p:sp>
        <p:nvSpPr>
          <p:cNvPr id="2" name="Platshållare för datum 1">
            <a:extLst>
              <a:ext uri="{FF2B5EF4-FFF2-40B4-BE49-F238E27FC236}">
                <a16:creationId xmlns:a16="http://schemas.microsoft.com/office/drawing/2014/main" id="{2B943451-B71D-4B93-8A67-9297058666B8}"/>
              </a:ext>
            </a:extLst>
          </p:cNvPr>
          <p:cNvSpPr>
            <a:spLocks noGrp="1"/>
          </p:cNvSpPr>
          <p:nvPr>
            <p:ph type="dt" sz="half" idx="10"/>
          </p:nvPr>
        </p:nvSpPr>
        <p:spPr/>
        <p:txBody>
          <a:bodyPr/>
          <a:lstStyle/>
          <a:p>
            <a:r>
              <a:rPr lang="sv-SE"/>
              <a:t>2018-06-14</a:t>
            </a:r>
            <a:endParaRPr lang="sv-SE" dirty="0"/>
          </a:p>
        </p:txBody>
      </p:sp>
    </p:spTree>
    <p:extLst>
      <p:ext uri="{BB962C8B-B14F-4D97-AF65-F5344CB8AC3E}">
        <p14:creationId xmlns:p14="http://schemas.microsoft.com/office/powerpoint/2010/main" val="2293486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70867" y="211460"/>
            <a:ext cx="7629525" cy="553244"/>
          </a:xfrm>
        </p:spPr>
        <p:txBody>
          <a:bodyPr/>
          <a:lstStyle/>
          <a:p>
            <a:r>
              <a:rPr lang="sv-SE" sz="3200" dirty="0"/>
              <a:t>Förslag på konstruktion av nytt belysningsprogram</a:t>
            </a:r>
            <a:endParaRPr lang="sv-SE" sz="3200" dirty="0">
              <a:solidFill>
                <a:srgbClr val="00B050"/>
              </a:solidFill>
            </a:endParaRPr>
          </a:p>
        </p:txBody>
      </p:sp>
      <p:sp>
        <p:nvSpPr>
          <p:cNvPr id="14" name="Rektangel med rundade hörn 13"/>
          <p:cNvSpPr/>
          <p:nvPr/>
        </p:nvSpPr>
        <p:spPr bwMode="auto">
          <a:xfrm>
            <a:off x="611560" y="1979552"/>
            <a:ext cx="4945085" cy="3897720"/>
          </a:xfrm>
          <a:prstGeom prst="roundRect">
            <a:avLst/>
          </a:prstGeom>
          <a:solidFill>
            <a:schemeClr val="accent1">
              <a:lumMod val="60000"/>
              <a:lumOff val="40000"/>
            </a:schemeClr>
          </a:solidFill>
          <a:ln>
            <a:noFill/>
            <a:headEnd type="none" w="med" len="med"/>
            <a:tailEnd type="none" w="med" len="med"/>
          </a:ln>
          <a:effectLst>
            <a:outerShdw blurRad="50800" dist="38100" dir="2700000" algn="tl"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algn="ctr"/>
            <a:r>
              <a:rPr lang="sv-SE" sz="2000" b="1" dirty="0">
                <a:solidFill>
                  <a:srgbClr val="FFFFFF"/>
                </a:solidFill>
              </a:rPr>
              <a:t>Energieffektiv belysning – nytt program</a:t>
            </a:r>
          </a:p>
          <a:p>
            <a:endParaRPr lang="sv-SE" sz="1200" dirty="0">
              <a:solidFill>
                <a:srgbClr val="FFFFFF"/>
              </a:solidFill>
            </a:endParaRPr>
          </a:p>
          <a:p>
            <a:r>
              <a:rPr lang="sv-SE" sz="1400" dirty="0">
                <a:solidFill>
                  <a:srgbClr val="FFFFFF"/>
                </a:solidFill>
              </a:rPr>
              <a:t>50 miljoner kr fördelat över 5 år</a:t>
            </a:r>
          </a:p>
          <a:p>
            <a:endParaRPr lang="sv-SE" sz="1400" dirty="0">
              <a:solidFill>
                <a:srgbClr val="FFFFFF"/>
              </a:solidFill>
            </a:endParaRPr>
          </a:p>
          <a:p>
            <a:r>
              <a:rPr lang="sv-SE" sz="1400" dirty="0">
                <a:solidFill>
                  <a:srgbClr val="FFFFFF"/>
                </a:solidFill>
              </a:rPr>
              <a:t>Energimyndigheten:</a:t>
            </a:r>
            <a:br>
              <a:rPr lang="sv-SE" sz="1400" dirty="0">
                <a:solidFill>
                  <a:srgbClr val="FFFFFF"/>
                </a:solidFill>
              </a:rPr>
            </a:br>
            <a:r>
              <a:rPr lang="sv-SE" sz="1400" dirty="0">
                <a:solidFill>
                  <a:srgbClr val="FFFFFF"/>
                </a:solidFill>
              </a:rPr>
              <a:t>Programbeslut</a:t>
            </a:r>
          </a:p>
          <a:p>
            <a:r>
              <a:rPr lang="sv-SE" sz="1400" dirty="0">
                <a:solidFill>
                  <a:srgbClr val="FFFFFF"/>
                </a:solidFill>
              </a:rPr>
              <a:t>Strategi</a:t>
            </a:r>
          </a:p>
          <a:p>
            <a:r>
              <a:rPr lang="sv-SE" sz="1400" dirty="0">
                <a:solidFill>
                  <a:srgbClr val="FFFFFF"/>
                </a:solidFill>
              </a:rPr>
              <a:t>Granskningar</a:t>
            </a:r>
          </a:p>
          <a:p>
            <a:r>
              <a:rPr lang="sv-SE" sz="1400" dirty="0">
                <a:solidFill>
                  <a:srgbClr val="FFFFFF"/>
                </a:solidFill>
              </a:rPr>
              <a:t>Projektbeslut</a:t>
            </a:r>
          </a:p>
        </p:txBody>
      </p:sp>
      <p:sp>
        <p:nvSpPr>
          <p:cNvPr id="28" name="Rektangel med rundade hörn 27"/>
          <p:cNvSpPr/>
          <p:nvPr/>
        </p:nvSpPr>
        <p:spPr bwMode="auto">
          <a:xfrm>
            <a:off x="2105089" y="4468554"/>
            <a:ext cx="1887018" cy="574959"/>
          </a:xfrm>
          <a:prstGeom prst="roundRect">
            <a:avLst/>
          </a:prstGeom>
          <a:ln w="3175">
            <a:solidFill>
              <a:schemeClr val="tx1"/>
            </a:solidFill>
            <a:headEnd type="none" w="med" len="med"/>
            <a:tailEnd type="none" w="med" len="med"/>
          </a:ln>
          <a:effectLst>
            <a:outerShdw blurRad="50800" dist="38100" dir="2700000" algn="tl"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algn="ctr"/>
            <a:r>
              <a:rPr lang="sv-SE" sz="1200" b="1" dirty="0">
                <a:solidFill>
                  <a:srgbClr val="FFFFFF"/>
                </a:solidFill>
              </a:rPr>
              <a:t>Ex. Utlysning</a:t>
            </a:r>
          </a:p>
          <a:p>
            <a:pPr marL="342900" indent="-342900">
              <a:buFont typeface="Arial" panose="020B0604020202020204" pitchFamily="34" charset="0"/>
              <a:buChar char="•"/>
            </a:pPr>
            <a:endParaRPr lang="sv-SE" sz="700" dirty="0">
              <a:solidFill>
                <a:srgbClr val="FFFFFF"/>
              </a:solidFill>
            </a:endParaRPr>
          </a:p>
          <a:p>
            <a:pPr marL="342900" indent="-342900">
              <a:buFont typeface="Arial" panose="020B0604020202020204" pitchFamily="34" charset="0"/>
              <a:buChar char="•"/>
            </a:pPr>
            <a:endParaRPr lang="sv-SE" sz="700" dirty="0">
              <a:solidFill>
                <a:srgbClr val="FFFFFF"/>
              </a:solidFill>
            </a:endParaRPr>
          </a:p>
        </p:txBody>
      </p:sp>
      <p:sp>
        <p:nvSpPr>
          <p:cNvPr id="30" name="Rektangel med rundade hörn 29"/>
          <p:cNvSpPr/>
          <p:nvPr/>
        </p:nvSpPr>
        <p:spPr bwMode="auto">
          <a:xfrm>
            <a:off x="3657578" y="4726248"/>
            <a:ext cx="1462827" cy="561805"/>
          </a:xfrm>
          <a:prstGeom prst="roundRect">
            <a:avLst/>
          </a:prstGeom>
          <a:ln w="3175">
            <a:solidFill>
              <a:schemeClr val="tx1"/>
            </a:solidFill>
            <a:headEnd type="none" w="med" len="med"/>
            <a:tailEnd type="none" w="med" len="med"/>
          </a:ln>
          <a:effectLst>
            <a:outerShdw blurRad="50800" dist="38100" dir="2700000" algn="tl"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algn="ctr"/>
            <a:r>
              <a:rPr lang="sv-SE" sz="1200" b="1" dirty="0">
                <a:solidFill>
                  <a:srgbClr val="FFFFFF"/>
                </a:solidFill>
              </a:rPr>
              <a:t>Ex. Utlysning</a:t>
            </a:r>
          </a:p>
        </p:txBody>
      </p:sp>
      <p:sp>
        <p:nvSpPr>
          <p:cNvPr id="31" name="Rektangel med rundade hörn 30"/>
          <p:cNvSpPr/>
          <p:nvPr/>
        </p:nvSpPr>
        <p:spPr bwMode="auto">
          <a:xfrm>
            <a:off x="5768477" y="3118743"/>
            <a:ext cx="2880000" cy="808851"/>
          </a:xfrm>
          <a:prstGeom prst="roundRect">
            <a:avLst>
              <a:gd name="adj" fmla="val 34608"/>
            </a:avLst>
          </a:prstGeom>
          <a:solidFill>
            <a:schemeClr val="accent4">
              <a:lumMod val="20000"/>
              <a:lumOff val="80000"/>
            </a:schemeClr>
          </a:solidFill>
          <a:ln w="3175">
            <a:noFill/>
            <a:headEnd type="none" w="med" len="med"/>
            <a:tailEnd type="none" w="med" len="med"/>
          </a:ln>
          <a:effectLst>
            <a:outerShdw blurRad="50800" dist="38100" dir="2700000" algn="tl"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ctr" anchorCtr="0" compatLnSpc="1">
            <a:prstTxWarp prst="textNoShape">
              <a:avLst/>
            </a:prstTxWarp>
            <a:spAutoFit/>
          </a:bodyPr>
          <a:lstStyle/>
          <a:p>
            <a:r>
              <a:rPr lang="sv-SE" sz="1600" b="1" dirty="0">
                <a:solidFill>
                  <a:srgbClr val="000000"/>
                </a:solidFill>
              </a:rPr>
              <a:t>Bedömargrupp</a:t>
            </a:r>
          </a:p>
          <a:p>
            <a:r>
              <a:rPr lang="sv-SE" sz="1000" dirty="0">
                <a:solidFill>
                  <a:srgbClr val="000000"/>
                </a:solidFill>
              </a:rPr>
              <a:t>Relevanta kompetenser för hjälp med utvärdering av ansökningar</a:t>
            </a:r>
          </a:p>
        </p:txBody>
      </p:sp>
      <p:sp>
        <p:nvSpPr>
          <p:cNvPr id="21" name="Rektangel med rundade hörn 20"/>
          <p:cNvSpPr/>
          <p:nvPr/>
        </p:nvSpPr>
        <p:spPr bwMode="auto">
          <a:xfrm>
            <a:off x="1055057" y="4726248"/>
            <a:ext cx="1462827" cy="561805"/>
          </a:xfrm>
          <a:prstGeom prst="roundRect">
            <a:avLst/>
          </a:prstGeom>
          <a:ln w="3175">
            <a:solidFill>
              <a:schemeClr val="tx1"/>
            </a:solidFill>
            <a:headEnd type="none" w="med" len="med"/>
            <a:tailEnd type="none" w="med" len="med"/>
          </a:ln>
          <a:effectLst>
            <a:outerShdw blurRad="50800" dist="38100" dir="2700000" algn="tl"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algn="ctr"/>
            <a:r>
              <a:rPr lang="sv-SE" sz="1200" b="1" dirty="0">
                <a:solidFill>
                  <a:srgbClr val="FFFFFF"/>
                </a:solidFill>
              </a:rPr>
              <a:t>Ex. Utlysning</a:t>
            </a:r>
          </a:p>
          <a:p>
            <a:pPr marL="342900" indent="-342900">
              <a:buFont typeface="Arial" panose="020B0604020202020204" pitchFamily="34" charset="0"/>
              <a:buChar char="•"/>
            </a:pPr>
            <a:r>
              <a:rPr lang="sv-SE" sz="700" dirty="0">
                <a:solidFill>
                  <a:srgbClr val="FFFFFF"/>
                </a:solidFill>
              </a:rPr>
              <a:t>Särskild inriktning</a:t>
            </a:r>
          </a:p>
        </p:txBody>
      </p:sp>
      <p:sp>
        <p:nvSpPr>
          <p:cNvPr id="24" name="Rektangel med rundade hörn 23"/>
          <p:cNvSpPr/>
          <p:nvPr/>
        </p:nvSpPr>
        <p:spPr bwMode="auto">
          <a:xfrm>
            <a:off x="1817057" y="5157192"/>
            <a:ext cx="1462827" cy="561805"/>
          </a:xfrm>
          <a:prstGeom prst="roundRect">
            <a:avLst/>
          </a:prstGeom>
          <a:ln w="3175">
            <a:solidFill>
              <a:schemeClr val="tx1"/>
            </a:solidFill>
            <a:headEnd type="none" w="med" len="med"/>
            <a:tailEnd type="none" w="med" len="med"/>
          </a:ln>
          <a:effectLst>
            <a:outerShdw blurRad="50800" dist="38100" dir="2700000" algn="tl"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algn="ctr"/>
            <a:r>
              <a:rPr lang="sv-SE" sz="1200" b="1" dirty="0">
                <a:solidFill>
                  <a:srgbClr val="FFFFFF"/>
                </a:solidFill>
              </a:rPr>
              <a:t>Ex. Utlysning</a:t>
            </a:r>
          </a:p>
        </p:txBody>
      </p:sp>
      <p:sp>
        <p:nvSpPr>
          <p:cNvPr id="25" name="Rektangel med rundade hörn 24"/>
          <p:cNvSpPr/>
          <p:nvPr/>
        </p:nvSpPr>
        <p:spPr bwMode="auto">
          <a:xfrm>
            <a:off x="3401233" y="5158297"/>
            <a:ext cx="1368151" cy="574959"/>
          </a:xfrm>
          <a:prstGeom prst="roundRect">
            <a:avLst/>
          </a:prstGeom>
          <a:ln w="3175">
            <a:solidFill>
              <a:schemeClr val="tx1"/>
            </a:solidFill>
            <a:headEnd type="none" w="med" len="med"/>
            <a:tailEnd type="none" w="med" len="med"/>
          </a:ln>
          <a:effectLst>
            <a:outerShdw blurRad="50800" dist="38100" dir="2700000" algn="tl"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algn="ctr"/>
            <a:r>
              <a:rPr lang="sv-SE" sz="1200" b="1" dirty="0">
                <a:solidFill>
                  <a:srgbClr val="FFFFFF"/>
                </a:solidFill>
              </a:rPr>
              <a:t>Ex. Utlysning</a:t>
            </a:r>
          </a:p>
          <a:p>
            <a:pPr marL="342900" indent="-342900">
              <a:buFont typeface="Arial" panose="020B0604020202020204" pitchFamily="34" charset="0"/>
              <a:buChar char="•"/>
            </a:pPr>
            <a:r>
              <a:rPr lang="sv-SE" sz="700" dirty="0">
                <a:solidFill>
                  <a:srgbClr val="FFFFFF"/>
                </a:solidFill>
              </a:rPr>
              <a:t>Utsyning för specifika områden</a:t>
            </a:r>
          </a:p>
        </p:txBody>
      </p:sp>
      <p:sp>
        <p:nvSpPr>
          <p:cNvPr id="37" name="Rektangel med rundade hörn 36"/>
          <p:cNvSpPr/>
          <p:nvPr/>
        </p:nvSpPr>
        <p:spPr bwMode="auto">
          <a:xfrm>
            <a:off x="5768477" y="1927686"/>
            <a:ext cx="2880000" cy="902970"/>
          </a:xfrm>
          <a:prstGeom prst="roundRect">
            <a:avLst>
              <a:gd name="adj" fmla="val 31968"/>
            </a:avLst>
          </a:prstGeom>
          <a:solidFill>
            <a:schemeClr val="accent4">
              <a:lumMod val="20000"/>
              <a:lumOff val="80000"/>
            </a:schemeClr>
          </a:solidFill>
          <a:ln w="3175">
            <a:noFill/>
            <a:headEnd type="none" w="med" len="med"/>
            <a:tailEnd type="none" w="med" len="med"/>
          </a:ln>
          <a:effectLst>
            <a:outerShdw blurRad="50800" dist="38100" dir="2700000" algn="tl"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ctr" anchorCtr="0" compatLnSpc="1">
            <a:prstTxWarp prst="textNoShape">
              <a:avLst/>
            </a:prstTxWarp>
            <a:spAutoFit/>
          </a:bodyPr>
          <a:lstStyle/>
          <a:p>
            <a:r>
              <a:rPr lang="sv-SE" sz="1600" b="1" dirty="0">
                <a:solidFill>
                  <a:srgbClr val="000000"/>
                </a:solidFill>
              </a:rPr>
              <a:t>Internationellt strategiskt råd </a:t>
            </a:r>
          </a:p>
          <a:p>
            <a:r>
              <a:rPr lang="sv-SE" sz="1000" dirty="0">
                <a:solidFill>
                  <a:srgbClr val="000000"/>
                </a:solidFill>
              </a:rPr>
              <a:t>Internationella och nationella experter</a:t>
            </a:r>
          </a:p>
        </p:txBody>
      </p:sp>
      <p:sp>
        <p:nvSpPr>
          <p:cNvPr id="3" name="Rektangel med rundade hörn 2"/>
          <p:cNvSpPr/>
          <p:nvPr/>
        </p:nvSpPr>
        <p:spPr bwMode="auto">
          <a:xfrm>
            <a:off x="5768477" y="4283551"/>
            <a:ext cx="2880000" cy="1333024"/>
          </a:xfrm>
          <a:prstGeom prst="roundRect">
            <a:avLst>
              <a:gd name="adj" fmla="val 29640"/>
            </a:avLst>
          </a:prstGeom>
          <a:solidFill>
            <a:schemeClr val="accent4">
              <a:lumMod val="20000"/>
              <a:lumOff val="80000"/>
            </a:schemeClr>
          </a:solidFill>
          <a:ln w="3175">
            <a:noFill/>
            <a:headEnd type="none" w="med" len="med"/>
            <a:tailEnd type="none" w="med" len="med"/>
          </a:ln>
          <a:effectLst>
            <a:outerShdw blurRad="50800" dist="38100" dir="2700000" algn="tl"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ctr" anchorCtr="0" compatLnSpc="1">
            <a:prstTxWarp prst="textNoShape">
              <a:avLst/>
            </a:prstTxWarp>
            <a:spAutoFit/>
          </a:bodyPr>
          <a:lstStyle/>
          <a:p>
            <a:r>
              <a:rPr lang="sv-SE" sz="1600" b="1" dirty="0">
                <a:solidFill>
                  <a:srgbClr val="000000"/>
                </a:solidFill>
              </a:rPr>
              <a:t>Spridning</a:t>
            </a:r>
          </a:p>
          <a:p>
            <a:r>
              <a:rPr lang="sv-SE" sz="1000" dirty="0">
                <a:solidFill>
                  <a:srgbClr val="000000"/>
                </a:solidFill>
              </a:rPr>
              <a:t>Resultatspridning</a:t>
            </a:r>
          </a:p>
          <a:p>
            <a:r>
              <a:rPr lang="sv-SE" sz="1000" dirty="0">
                <a:solidFill>
                  <a:srgbClr val="000000"/>
                </a:solidFill>
              </a:rPr>
              <a:t>Konferenser, seminarier</a:t>
            </a:r>
          </a:p>
          <a:p>
            <a:r>
              <a:rPr lang="sv-SE" sz="1000" dirty="0">
                <a:solidFill>
                  <a:srgbClr val="000000"/>
                </a:solidFill>
              </a:rPr>
              <a:t>Stöd till sökande</a:t>
            </a:r>
          </a:p>
          <a:p>
            <a:r>
              <a:rPr lang="sv-SE" sz="1000" dirty="0">
                <a:solidFill>
                  <a:srgbClr val="000000"/>
                </a:solidFill>
              </a:rPr>
              <a:t>Matchmaking FoI &amp; Marknad</a:t>
            </a:r>
          </a:p>
          <a:p>
            <a:r>
              <a:rPr lang="sv-SE" sz="1000" dirty="0">
                <a:solidFill>
                  <a:srgbClr val="000000"/>
                </a:solidFill>
              </a:rPr>
              <a:t>Ev. hemsida</a:t>
            </a:r>
          </a:p>
        </p:txBody>
      </p:sp>
      <p:sp>
        <p:nvSpPr>
          <p:cNvPr id="4" name="Platshållare för datum 3">
            <a:extLst>
              <a:ext uri="{FF2B5EF4-FFF2-40B4-BE49-F238E27FC236}">
                <a16:creationId xmlns:a16="http://schemas.microsoft.com/office/drawing/2014/main" id="{5E18610D-5882-460D-8CCB-6F71CC79C94B}"/>
              </a:ext>
            </a:extLst>
          </p:cNvPr>
          <p:cNvSpPr>
            <a:spLocks noGrp="1"/>
          </p:cNvSpPr>
          <p:nvPr>
            <p:ph type="dt" sz="half" idx="10"/>
          </p:nvPr>
        </p:nvSpPr>
        <p:spPr/>
        <p:txBody>
          <a:bodyPr/>
          <a:lstStyle/>
          <a:p>
            <a:r>
              <a:rPr lang="sv-SE"/>
              <a:t>2018-06-14</a:t>
            </a:r>
            <a:endParaRPr lang="sv-SE" dirty="0"/>
          </a:p>
        </p:txBody>
      </p:sp>
    </p:spTree>
    <p:extLst>
      <p:ext uri="{BB962C8B-B14F-4D97-AF65-F5344CB8AC3E}">
        <p14:creationId xmlns:p14="http://schemas.microsoft.com/office/powerpoint/2010/main" val="2262029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8"/>
                                        </p:tgtEl>
                                        <p:attrNameLst>
                                          <p:attrName>style.visibility</p:attrName>
                                        </p:attrNameLst>
                                      </p:cBhvr>
                                      <p:to>
                                        <p:strVal val="visible"/>
                                      </p:to>
                                    </p:set>
                                    <p:animEffect transition="in" filter="fade">
                                      <p:cBhvr>
                                        <p:cTn id="10" dur="500"/>
                                        <p:tgtEl>
                                          <p:spTgt spid="2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0"/>
                                        </p:tgtEl>
                                        <p:attrNameLst>
                                          <p:attrName>style.visibility</p:attrName>
                                        </p:attrNameLst>
                                      </p:cBhvr>
                                      <p:to>
                                        <p:strVal val="visible"/>
                                      </p:to>
                                    </p:set>
                                    <p:animEffect transition="in" filter="fade">
                                      <p:cBhvr>
                                        <p:cTn id="13" dur="500"/>
                                        <p:tgtEl>
                                          <p:spTgt spid="30"/>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1"/>
                                        </p:tgtEl>
                                        <p:attrNameLst>
                                          <p:attrName>style.visibility</p:attrName>
                                        </p:attrNameLst>
                                      </p:cBhvr>
                                      <p:to>
                                        <p:strVal val="visible"/>
                                      </p:to>
                                    </p:set>
                                    <p:animEffect transition="in" filter="fade">
                                      <p:cBhvr>
                                        <p:cTn id="16" dur="500"/>
                                        <p:tgtEl>
                                          <p:spTgt spid="31"/>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7"/>
                                        </p:tgtEl>
                                        <p:attrNameLst>
                                          <p:attrName>style.visibility</p:attrName>
                                        </p:attrNameLst>
                                      </p:cBhvr>
                                      <p:to>
                                        <p:strVal val="visible"/>
                                      </p:to>
                                    </p:set>
                                    <p:animEffect transition="in" filter="fade">
                                      <p:cBhvr>
                                        <p:cTn id="19" dur="500"/>
                                        <p:tgtEl>
                                          <p:spTgt spid="37"/>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fade">
                                      <p:cBhvr>
                                        <p:cTn id="22" dur="500"/>
                                        <p:tgtEl>
                                          <p:spTgt spid="21"/>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5"/>
                                        </p:tgtEl>
                                        <p:attrNameLst>
                                          <p:attrName>style.visibility</p:attrName>
                                        </p:attrNameLst>
                                      </p:cBhvr>
                                      <p:to>
                                        <p:strVal val="visible"/>
                                      </p:to>
                                    </p:set>
                                    <p:animEffect transition="in" filter="fade">
                                      <p:cBhvr>
                                        <p:cTn id="25" dur="500"/>
                                        <p:tgtEl>
                                          <p:spTgt spid="25"/>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4"/>
                                        </p:tgtEl>
                                        <p:attrNameLst>
                                          <p:attrName>style.visibility</p:attrName>
                                        </p:attrNameLst>
                                      </p:cBhvr>
                                      <p:to>
                                        <p:strVal val="visible"/>
                                      </p:to>
                                    </p:set>
                                    <p:animEffect transition="in" filter="fade">
                                      <p:cBhvr>
                                        <p:cTn id="28"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28" grpId="0" animBg="1"/>
      <p:bldP spid="30" grpId="0" animBg="1"/>
      <p:bldP spid="31" grpId="0" animBg="1"/>
      <p:bldP spid="21" grpId="0" animBg="1"/>
      <p:bldP spid="24" grpId="0" animBg="1"/>
      <p:bldP spid="25" grpId="0" animBg="1"/>
      <p:bldP spid="37" grpId="0" animBg="1"/>
    </p:bldLst>
  </p:timing>
</p:sld>
</file>

<file path=ppt/theme/theme1.xml><?xml version="1.0" encoding="utf-8"?>
<a:theme xmlns:a="http://schemas.openxmlformats.org/drawingml/2006/main" name="OH">
  <a:themeElements>
    <a:clrScheme name="Energimyndigheten Blå">
      <a:dk1>
        <a:srgbClr val="000000"/>
      </a:dk1>
      <a:lt1>
        <a:srgbClr val="FFFFFF"/>
      </a:lt1>
      <a:dk2>
        <a:srgbClr val="000000"/>
      </a:dk2>
      <a:lt2>
        <a:srgbClr val="969696"/>
      </a:lt2>
      <a:accent1>
        <a:srgbClr val="003896"/>
      </a:accent1>
      <a:accent2>
        <a:srgbClr val="5D6DA2"/>
      </a:accent2>
      <a:accent3>
        <a:srgbClr val="8691B9"/>
      </a:accent3>
      <a:accent4>
        <a:srgbClr val="AEB6D1"/>
      </a:accent4>
      <a:accent5>
        <a:srgbClr val="B8DAEA"/>
      </a:accent5>
      <a:accent6>
        <a:srgbClr val="D2E5EE"/>
      </a:accent6>
      <a:hlink>
        <a:srgbClr val="8691B9"/>
      </a:hlink>
      <a:folHlink>
        <a:srgbClr val="AEB6D1"/>
      </a:folHlink>
    </a:clrScheme>
    <a:fontScheme name=" färg_m_punk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hlink"/>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sv-SE" sz="2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hlink"/>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sv-SE" sz="2200" b="0" i="0" u="none" strike="noStrike" cap="none" normalizeH="0" baseline="0" smtClean="0">
            <a:ln>
              <a:noFill/>
            </a:ln>
            <a:solidFill>
              <a:schemeClr val="tx1"/>
            </a:solidFill>
            <a:effectLst/>
            <a:latin typeface="Arial" charset="0"/>
          </a:defRPr>
        </a:defPPr>
      </a:lstStyle>
    </a:lnDef>
  </a:objectDefaults>
  <a:extraClrSchemeLst/>
</a:theme>
</file>

<file path=ppt/theme/theme2.xml><?xml version="1.0" encoding="utf-8"?>
<a:theme xmlns:a="http://schemas.openxmlformats.org/drawingml/2006/main" name="vit_m_punkt">
  <a:themeElements>
    <a:clrScheme name="Energimyndigheten Blå">
      <a:dk1>
        <a:srgbClr val="000000"/>
      </a:dk1>
      <a:lt1>
        <a:srgbClr val="FFFFFF"/>
      </a:lt1>
      <a:dk2>
        <a:srgbClr val="000000"/>
      </a:dk2>
      <a:lt2>
        <a:srgbClr val="969696"/>
      </a:lt2>
      <a:accent1>
        <a:srgbClr val="003896"/>
      </a:accent1>
      <a:accent2>
        <a:srgbClr val="5D6DA2"/>
      </a:accent2>
      <a:accent3>
        <a:srgbClr val="8691B9"/>
      </a:accent3>
      <a:accent4>
        <a:srgbClr val="AEB6D1"/>
      </a:accent4>
      <a:accent5>
        <a:srgbClr val="B8DAEA"/>
      </a:accent5>
      <a:accent6>
        <a:srgbClr val="D2E5EE"/>
      </a:accent6>
      <a:hlink>
        <a:srgbClr val="8691B9"/>
      </a:hlink>
      <a:folHlink>
        <a:srgbClr val="AEB6D1"/>
      </a:folHlink>
    </a:clrScheme>
    <a:fontScheme name="färglös_m_punk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hlink"/>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sv-SE" sz="2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hlink"/>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sv-SE" sz="2200" b="0" i="0" u="none" strike="noStrike" cap="none" normalizeH="0" baseline="0" smtClean="0">
            <a:ln>
              <a:noFill/>
            </a:ln>
            <a:solidFill>
              <a:schemeClr val="tx1"/>
            </a:solidFill>
            <a:effectLst/>
            <a:latin typeface="Arial" charset="0"/>
          </a:defRPr>
        </a:defPPr>
      </a:lstStyle>
    </a:lnDef>
  </a:objectDefaults>
  <a:extraClrSchemeLst/>
</a:theme>
</file>

<file path=ppt/theme/theme3.xml><?xml version="1.0" encoding="utf-8"?>
<a:theme xmlns:a="http://schemas.openxmlformats.org/drawingml/2006/main" name="färg_U_punkt">
  <a:themeElements>
    <a:clrScheme name="Energimyndigheten Blå">
      <a:dk1>
        <a:srgbClr val="000000"/>
      </a:dk1>
      <a:lt1>
        <a:srgbClr val="FFFFFF"/>
      </a:lt1>
      <a:dk2>
        <a:srgbClr val="000000"/>
      </a:dk2>
      <a:lt2>
        <a:srgbClr val="969696"/>
      </a:lt2>
      <a:accent1>
        <a:srgbClr val="003896"/>
      </a:accent1>
      <a:accent2>
        <a:srgbClr val="5D6DA2"/>
      </a:accent2>
      <a:accent3>
        <a:srgbClr val="8691B9"/>
      </a:accent3>
      <a:accent4>
        <a:srgbClr val="AEB6D1"/>
      </a:accent4>
      <a:accent5>
        <a:srgbClr val="B8DAEA"/>
      </a:accent5>
      <a:accent6>
        <a:srgbClr val="D2E5EE"/>
      </a:accent6>
      <a:hlink>
        <a:srgbClr val="8691B9"/>
      </a:hlink>
      <a:folHlink>
        <a:srgbClr val="AEB6D1"/>
      </a:folHlink>
    </a:clrScheme>
    <a:fontScheme name="färg_U_punk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hlink"/>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sv-SE" sz="2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hlink"/>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sv-SE" sz="2200" b="0" i="0" u="none" strike="noStrike" cap="none" normalizeH="0" baseline="0" smtClean="0">
            <a:ln>
              <a:noFill/>
            </a:ln>
            <a:solidFill>
              <a:schemeClr val="tx1"/>
            </a:solidFill>
            <a:effectLst/>
            <a:latin typeface="Arial" charset="0"/>
          </a:defRPr>
        </a:defPPr>
      </a:lstStyle>
    </a:lnDef>
  </a:objectDefaults>
  <a:extraClrSchemeLst/>
</a:theme>
</file>

<file path=ppt/theme/theme4.xml><?xml version="1.0" encoding="utf-8"?>
<a:theme xmlns:a="http://schemas.openxmlformats.org/drawingml/2006/main" name="vit_U_punkt">
  <a:themeElements>
    <a:clrScheme name="Energimyndigheten Blå">
      <a:dk1>
        <a:srgbClr val="000000"/>
      </a:dk1>
      <a:lt1>
        <a:srgbClr val="FFFFFF"/>
      </a:lt1>
      <a:dk2>
        <a:srgbClr val="000000"/>
      </a:dk2>
      <a:lt2>
        <a:srgbClr val="969696"/>
      </a:lt2>
      <a:accent1>
        <a:srgbClr val="003896"/>
      </a:accent1>
      <a:accent2>
        <a:srgbClr val="5D6DA2"/>
      </a:accent2>
      <a:accent3>
        <a:srgbClr val="8691B9"/>
      </a:accent3>
      <a:accent4>
        <a:srgbClr val="AEB6D1"/>
      </a:accent4>
      <a:accent5>
        <a:srgbClr val="B8DAEA"/>
      </a:accent5>
      <a:accent6>
        <a:srgbClr val="D2E5EE"/>
      </a:accent6>
      <a:hlink>
        <a:srgbClr val="8691B9"/>
      </a:hlink>
      <a:folHlink>
        <a:srgbClr val="AEB6D1"/>
      </a:folHlink>
    </a:clrScheme>
    <a:fontScheme name="farglos_U_punk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hlink"/>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sv-SE" sz="2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hlink"/>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sv-SE" sz="2200" b="0" i="0" u="none" strike="noStrike" cap="none" normalizeH="0" baseline="0" smtClean="0">
            <a:ln>
              <a:noFill/>
            </a:ln>
            <a:solidFill>
              <a:schemeClr val="tx1"/>
            </a:solidFill>
            <a:effectLst/>
            <a:latin typeface="Arial" charset="0"/>
          </a:defRPr>
        </a:defPPr>
      </a:lstStyle>
    </a:lnDef>
  </a:objectDefaults>
  <a:extraClrSchemeLst/>
</a:theme>
</file>

<file path=ppt/theme/theme5.xml><?xml version="1.0" encoding="utf-8"?>
<a:theme xmlns:a="http://schemas.openxmlformats.org/drawingml/2006/main" name="Office-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Arbetsdokument" ma:contentTypeID="0x0101005F3B3B166FD6422D88B267134623E61202006E912E5A6822734DBBA144ACF77D9D2C" ma:contentTypeVersion="7" ma:contentTypeDescription="Skapa ett nytt dokument." ma:contentTypeScope="" ma:versionID="6270286dcba2a7de92c9eefdded0ee72">
  <xsd:schema xmlns:xsd="http://www.w3.org/2001/XMLSchema" xmlns:xs="http://www.w3.org/2001/XMLSchema" xmlns:p="http://schemas.microsoft.com/office/2006/metadata/properties" xmlns:ns2="53939f30-e47d-49d9-b85f-2ea0dd9ba9ad" xmlns:ns3="35359d16-f7cf-4480-aad9-be1e8fceebb8" targetNamespace="http://schemas.microsoft.com/office/2006/metadata/properties" ma:root="true" ma:fieldsID="e59528480d346c173e82310863dcc512" ns2:_="" ns3:_="">
    <xsd:import namespace="53939f30-e47d-49d9-b85f-2ea0dd9ba9ad"/>
    <xsd:import namespace="35359d16-f7cf-4480-aad9-be1e8fceebb8"/>
    <xsd:element name="properties">
      <xsd:complexType>
        <xsd:sequence>
          <xsd:element name="documentManagement">
            <xsd:complexType>
              <xsd:all>
                <xsd:element ref="ns2:STEMMyndighetsnamn" minOccurs="0"/>
                <xsd:element ref="ns2:STEMBeskrivning"/>
                <xsd:element ref="ns2:STEMProcessTaxHTField0" minOccurs="0"/>
                <xsd:element ref="ns3:TaxCatchAll" minOccurs="0"/>
                <xsd:element ref="ns3:TaxCatchAllLabel" minOccurs="0"/>
                <xsd:element ref="ns2:STEMOrganisationTaxHTField0" minOccurs="0"/>
                <xsd:element ref="ns2:STEMInformationsklassTaxHTField0" minOccurs="0"/>
                <xsd:element ref="ns2:STEMForfattare" minOccurs="0"/>
                <xsd:element ref="ns2:STEMSkapatAv" minOccurs="0"/>
                <xsd:element ref="ns2:STEMAmneTaxHTField0" minOccurs="0"/>
                <xsd:element ref="ns3:TaxKeywordTaxHTField" minOccurs="0"/>
                <xsd:element ref="ns2:STEMBidragande" minOccurs="0"/>
                <xsd:element ref="ns2:STEMSprakTaxHTField0" minOccurs="0"/>
                <xsd:element ref="ns2:STEMBehorighetsregel" minOccurs="0"/>
                <xsd:element ref="ns2:STEMNewOrganis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3939f30-e47d-49d9-b85f-2ea0dd9ba9ad" elementFormDefault="qualified">
    <xsd:import namespace="http://schemas.microsoft.com/office/2006/documentManagement/types"/>
    <xsd:import namespace="http://schemas.microsoft.com/office/infopath/2007/PartnerControls"/>
    <xsd:element name="STEMMyndighetsnamn" ma:index="8" nillable="true" ma:displayName="Myndighetsnamn" ma:default="Energimyndigheten" ma:internalName="STEMMyndighetsnamn" ma:readOnly="true">
      <xsd:simpleType>
        <xsd:restriction base="dms:Text"/>
      </xsd:simpleType>
    </xsd:element>
    <xsd:element name="STEMBeskrivning" ma:index="9" ma:displayName="Beskrivning" ma:internalName="STEMBeskrivning" ma:readOnly="false">
      <xsd:simpleType>
        <xsd:restriction base="dms:Note"/>
      </xsd:simpleType>
    </xsd:element>
    <xsd:element name="STEMProcessTaxHTField0" ma:index="10" nillable="true" ma:taxonomy="true" ma:internalName="STEMProcessTaxHTField0" ma:taxonomyFieldName="STEMProcess" ma:displayName="Process (Används ej)" ma:readOnly="true" ma:fieldId="{31ee9918-fe17-4499-a134-e76a7564b818}" ma:sspId="1209bcd0-5856-4cae-807f-ceb1a11ed701" ma:termSetId="bfebcec9-b73f-49ca-a4fe-44a2ddc411f2" ma:anchorId="00000000-0000-0000-0000-000000000000" ma:open="false" ma:isKeyword="false">
      <xsd:complexType>
        <xsd:sequence>
          <xsd:element ref="pc:Terms" minOccurs="0" maxOccurs="1"/>
        </xsd:sequence>
      </xsd:complexType>
    </xsd:element>
    <xsd:element name="STEMOrganisationTaxHTField0" ma:index="14" nillable="true" ma:taxonomy="true" ma:internalName="STEMOrganisationTaxHTField0" ma:taxonomyFieldName="STEMOrganisation" ma:displayName="Organisation (Används ej)" ma:readOnly="true" ma:fieldId="{dbd771e0-57ed-4a1f-b495-5161947a4725}" ma:sspId="1209bcd0-5856-4cae-807f-ceb1a11ed701" ma:termSetId="da55768c-4fa3-4440-a06e-845702abe369" ma:anchorId="00000000-0000-0000-0000-000000000000" ma:open="false" ma:isKeyword="false">
      <xsd:complexType>
        <xsd:sequence>
          <xsd:element ref="pc:Terms" minOccurs="0" maxOccurs="1"/>
        </xsd:sequence>
      </xsd:complexType>
    </xsd:element>
    <xsd:element name="STEMInformationsklassTaxHTField0" ma:index="16" ma:taxonomy="true" ma:internalName="STEMInformationsklassTaxHTField0" ma:taxonomyFieldName="STEMInformationsklass" ma:displayName="Informationsklass" ma:readOnly="false" ma:default="12;#Ej sekretess|f6b508c3-2418-4a00-bdce-410e71819f98" ma:fieldId="{de526fac-1c9f-4b63-8cbf-f0395ce215f0}" ma:sspId="1209bcd0-5856-4cae-807f-ceb1a11ed701" ma:termSetId="9a98483a-c5a2-4ef0-b5bf-43befd258f50" ma:anchorId="00000000-0000-0000-0000-000000000000" ma:open="false" ma:isKeyword="false">
      <xsd:complexType>
        <xsd:sequence>
          <xsd:element ref="pc:Terms" minOccurs="0" maxOccurs="1"/>
        </xsd:sequence>
      </xsd:complexType>
    </xsd:element>
    <xsd:element name="STEMForfattare" ma:index="18" nillable="true" ma:displayName="Författare" ma:internalName="STEMForfattare" ma:readOnly="false">
      <xsd:simpleType>
        <xsd:restriction base="dms:Text"/>
      </xsd:simpleType>
    </xsd:element>
    <xsd:element name="STEMSkapatAv" ma:index="19" nillable="true" ma:displayName="Skapat av" ma:hidden="true" ma:internalName="STEMSkapatAv"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EMAmneTaxHTField0" ma:index="20" nillable="true" ma:displayName="STEMAmneTaxHTField0" ma:hidden="true" ma:internalName="STEMAmneTaxHTField0">
      <xsd:simpleType>
        <xsd:restriction base="dms:Note"/>
      </xsd:simpleType>
    </xsd:element>
    <xsd:element name="STEMBidragande" ma:index="23" nillable="true" ma:displayName="Bidragande" ma:internalName="STEMBidragande" ma:readOnly="true">
      <xsd:simpleType>
        <xsd:restriction base="dms:Note"/>
      </xsd:simpleType>
    </xsd:element>
    <xsd:element name="STEMSprakTaxHTField0" ma:index="24" ma:taxonomy="true" ma:internalName="STEMSprakTaxHTField0" ma:taxonomyFieldName="STEMSprak" ma:displayName="Språk" ma:readOnly="false" ma:default="14;#Sv|984ba086-a62a-400a-9716-342255976432" ma:fieldId="{77e59423-35da-4a79-b936-16325de5d96f}" ma:sspId="1209bcd0-5856-4cae-807f-ceb1a11ed701" ma:termSetId="ae66b8f9-6d18-4403-8543-ac5ca329e7e3" ma:anchorId="00000000-0000-0000-0000-000000000000" ma:open="false" ma:isKeyword="false">
      <xsd:complexType>
        <xsd:sequence>
          <xsd:element ref="pc:Terms" minOccurs="0" maxOccurs="1"/>
        </xsd:sequence>
      </xsd:complexType>
    </xsd:element>
    <xsd:element name="STEMBehorighetsregel" ma:index="26" nillable="true" ma:displayName="Annan behörighetsregel (Används ej)" ma:default="0" ma:hidden="true" ma:internalName="STEMBehorighetsregel" ma:readOnly="true">
      <xsd:simpleType>
        <xsd:restriction base="dms:Boolean"/>
      </xsd:simpleType>
    </xsd:element>
    <xsd:element name="STEMNewOrganisation" ma:index="27" nillable="true" ma:displayName="Organisation" ma:internalName="STEMNewOrganisation"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5359d16-f7cf-4480-aad9-be1e8fceebb8" elementFormDefault="qualified">
    <xsd:import namespace="http://schemas.microsoft.com/office/2006/documentManagement/types"/>
    <xsd:import namespace="http://schemas.microsoft.com/office/infopath/2007/PartnerControls"/>
    <xsd:element name="TaxCatchAll" ma:index="11" nillable="true" ma:displayName="Taxonomy Catch All Column" ma:description="" ma:hidden="true" ma:list="{eae7fecc-b445-4421-9b8c-b88dba6c864a}" ma:internalName="TaxCatchAll" ma:showField="CatchAllData" ma:web="35359d16-f7cf-4480-aad9-be1e8fceebb8">
      <xsd:complexType>
        <xsd:complexContent>
          <xsd:extension base="dms:MultiChoiceLookup">
            <xsd:sequence>
              <xsd:element name="Value" type="dms:Lookup" maxOccurs="unbounded" minOccurs="0" nillable="true"/>
            </xsd:sequence>
          </xsd:extension>
        </xsd:complexContent>
      </xsd:complexType>
    </xsd:element>
    <xsd:element name="TaxCatchAllLabel" ma:index="12" nillable="true" ma:displayName="Taxonomy Catch All Column1" ma:description="" ma:hidden="true" ma:list="{eae7fecc-b445-4421-9b8c-b88dba6c864a}" ma:internalName="TaxCatchAllLabel" ma:readOnly="true" ma:showField="CatchAllDataLabel" ma:web="35359d16-f7cf-4480-aad9-be1e8fceebb8">
      <xsd:complexType>
        <xsd:complexContent>
          <xsd:extension base="dms:MultiChoiceLookup">
            <xsd:sequence>
              <xsd:element name="Value" type="dms:Lookup" maxOccurs="unbounded" minOccurs="0" nillable="true"/>
            </xsd:sequence>
          </xsd:extension>
        </xsd:complexContent>
      </xsd:complexType>
    </xsd:element>
    <xsd:element name="TaxKeywordTaxHTField" ma:index="21" nillable="true" ma:taxonomy="true" ma:internalName="TaxKeywordTaxHTField" ma:taxonomyFieldName="STEMAmne" ma:displayName="Ämne" ma:fieldId="{a0c56a30-0380-4bde-adc5-fe941768c8ba}" ma:taxonomyMulti="true" ma:sspId="1209bcd0-5856-4cae-807f-ceb1a11ed701" ma:termSetId="00000000-0000-0000-0000-000000000000" ma:anchorId="00000000-0000-0000-0000-000000000000" ma:open="true" ma:isKeyword="tru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TEMBeskrivning xmlns="53939f30-e47d-49d9-b85f-2ea0dd9ba9ad">nytt belysningsprogram info EUN 17</STEMBeskrivning>
    <STEMInformationsklassTaxHTField0 xmlns="53939f30-e47d-49d9-b85f-2ea0dd9ba9ad">
      <Terms xmlns="http://schemas.microsoft.com/office/infopath/2007/PartnerControls">
        <TermInfo xmlns="http://schemas.microsoft.com/office/infopath/2007/PartnerControls">
          <TermName xmlns="http://schemas.microsoft.com/office/infopath/2007/PartnerControls">Ej sekretess</TermName>
          <TermId xmlns="http://schemas.microsoft.com/office/infopath/2007/PartnerControls">f6b508c3-2418-4a00-bdce-410e71819f98</TermId>
        </TermInfo>
      </Terms>
    </STEMInformationsklassTaxHTField0>
    <STEMAmneTaxHTField0 xmlns="53939f30-e47d-49d9-b85f-2ea0dd9ba9ad" xsi:nil="true"/>
    <TaxKeywordTaxHTField xmlns="35359d16-f7cf-4480-aad9-be1e8fceebb8">
      <Terms xmlns="http://schemas.microsoft.com/office/infopath/2007/PartnerControls"/>
    </TaxKeywordTaxHTField>
    <STEMSprakTaxHTField0 xmlns="53939f30-e47d-49d9-b85f-2ea0dd9ba9ad">
      <Terms xmlns="http://schemas.microsoft.com/office/infopath/2007/PartnerControls">
        <TermInfo xmlns="http://schemas.microsoft.com/office/infopath/2007/PartnerControls">
          <TermName xmlns="http://schemas.microsoft.com/office/infopath/2007/PartnerControls">Sv</TermName>
          <TermId xmlns="http://schemas.microsoft.com/office/infopath/2007/PartnerControls">984ba086-a62a-400a-9716-342255976432</TermId>
        </TermInfo>
      </Terms>
    </STEMSprakTaxHTField0>
    <TaxCatchAll xmlns="35359d16-f7cf-4480-aad9-be1e8fceebb8">
      <Value>14</Value>
      <Value>12</Value>
    </TaxCatchAll>
    <STEMForfattare xmlns="53939f30-e47d-49d9-b85f-2ea0dd9ba9ad">Anders Hallberg</STEMForfattare>
  </documentManagement>
</p:properties>
</file>

<file path=customXml/itemProps1.xml><?xml version="1.0" encoding="utf-8"?>
<ds:datastoreItem xmlns:ds="http://schemas.openxmlformats.org/officeDocument/2006/customXml" ds:itemID="{67D3951B-0EF3-4F94-95E3-B9CA7EE825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3939f30-e47d-49d9-b85f-2ea0dd9ba9ad"/>
    <ds:schemaRef ds:uri="35359d16-f7cf-4480-aad9-be1e8fceebb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D72748C-2680-4492-ABA4-7E82D800D116}">
  <ds:schemaRefs>
    <ds:schemaRef ds:uri="http://schemas.microsoft.com/sharepoint/v3/contenttype/forms"/>
  </ds:schemaRefs>
</ds:datastoreItem>
</file>

<file path=customXml/itemProps3.xml><?xml version="1.0" encoding="utf-8"?>
<ds:datastoreItem xmlns:ds="http://schemas.openxmlformats.org/officeDocument/2006/customXml" ds:itemID="{515A0D75-F4D7-44F8-B87F-C16129CB5707}">
  <ds:schemaRefs>
    <ds:schemaRef ds:uri="http://schemas.openxmlformats.org/package/2006/metadata/core-properties"/>
    <ds:schemaRef ds:uri="53939f30-e47d-49d9-b85f-2ea0dd9ba9ad"/>
    <ds:schemaRef ds:uri="http://schemas.microsoft.com/office/2006/documentManagement/types"/>
    <ds:schemaRef ds:uri="http://www.w3.org/XML/1998/namespace"/>
    <ds:schemaRef ds:uri="http://schemas.microsoft.com/office/2006/metadata/properties"/>
    <ds:schemaRef ds:uri="http://purl.org/dc/terms/"/>
    <ds:schemaRef ds:uri="http://schemas.microsoft.com/office/infopath/2007/PartnerControls"/>
    <ds:schemaRef ds:uri="35359d16-f7cf-4480-aad9-be1e8fceebb8"/>
    <ds:schemaRef ds:uri="http://purl.org/dc/dcmityp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OH</Template>
  <TotalTime>891</TotalTime>
  <Words>705</Words>
  <Application>Microsoft Office PowerPoint</Application>
  <PresentationFormat>Bildspel på skärmen (4:3)</PresentationFormat>
  <Paragraphs>212</Paragraphs>
  <Slides>19</Slides>
  <Notes>4</Notes>
  <HiddenSlides>0</HiddenSlides>
  <MMClips>0</MMClips>
  <ScaleCrop>false</ScaleCrop>
  <HeadingPairs>
    <vt:vector size="6" baseType="variant">
      <vt:variant>
        <vt:lpstr>Använt teckensnitt</vt:lpstr>
      </vt:variant>
      <vt:variant>
        <vt:i4>4</vt:i4>
      </vt:variant>
      <vt:variant>
        <vt:lpstr>Tema</vt:lpstr>
      </vt:variant>
      <vt:variant>
        <vt:i4>4</vt:i4>
      </vt:variant>
      <vt:variant>
        <vt:lpstr>Bildrubriker</vt:lpstr>
      </vt:variant>
      <vt:variant>
        <vt:i4>19</vt:i4>
      </vt:variant>
    </vt:vector>
  </HeadingPairs>
  <TitlesOfParts>
    <vt:vector size="27" baseType="lpstr">
      <vt:lpstr>Arial</vt:lpstr>
      <vt:lpstr>Arial Black</vt:lpstr>
      <vt:lpstr>Arial Narrow</vt:lpstr>
      <vt:lpstr>Times New Roman</vt:lpstr>
      <vt:lpstr>OH</vt:lpstr>
      <vt:lpstr>vit_m_punkt</vt:lpstr>
      <vt:lpstr>färg_U_punkt</vt:lpstr>
      <vt:lpstr>vit_U_punkt</vt:lpstr>
      <vt:lpstr>  Forskningsprogram   Energieffektivisering inom belysningsområdet– EELys  </vt:lpstr>
      <vt:lpstr>Energiforskningens utmaningar</vt:lpstr>
      <vt:lpstr>Vi är mitt i ett tekniksprång</vt:lpstr>
      <vt:lpstr>PowerPoint-presentation</vt:lpstr>
      <vt:lpstr>Framtidens belysning – strategiarbete</vt:lpstr>
      <vt:lpstr>Utvärdering av tidigare etapper (Technopolis 2015-08-25)</vt:lpstr>
      <vt:lpstr>Skillnader mot tidigare program, summering</vt:lpstr>
      <vt:lpstr> Aktörer inom belysning</vt:lpstr>
      <vt:lpstr>Förslag på konstruktion av nytt belysningsprogram</vt:lpstr>
      <vt:lpstr>Varför EELYS?</vt:lpstr>
      <vt:lpstr>Identifiering av fyra inriktningar:</vt:lpstr>
      <vt:lpstr>Identifiering av fyra inriktningar:</vt:lpstr>
      <vt:lpstr>Identifiering av fyra inriktningar:</vt:lpstr>
      <vt:lpstr>Identifiering av fyra inriktningar:</vt:lpstr>
      <vt:lpstr>Identifiering av fyra inriktningar:</vt:lpstr>
      <vt:lpstr> Utlysningar:</vt:lpstr>
      <vt:lpstr>Budget (MSEK)</vt:lpstr>
      <vt:lpstr>Bedömning av ansökningar:</vt:lpstr>
      <vt:lpstr>Få reda på om aktuella utlysningar:  http://www.energimyndigheten.se/om-oss/press/prenumerera/prenumerera-pa-utlysningar/</vt:lpstr>
    </vt:vector>
  </TitlesOfParts>
  <Company>Energimyndigheten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nytt belysningsprogram info EUN 17</dc:title>
  <dc:creator>Thomas Sandvall</dc:creator>
  <cp:keywords/>
  <dc:description>EM7000 v4.2 2011-05-21</dc:description>
  <cp:lastModifiedBy>Maria Larsson</cp:lastModifiedBy>
  <cp:revision>275</cp:revision>
  <cp:lastPrinted>2016-10-24T11:50:24Z</cp:lastPrinted>
  <dcterms:created xsi:type="dcterms:W3CDTF">2016-10-18T14:11:49Z</dcterms:created>
  <dcterms:modified xsi:type="dcterms:W3CDTF">2018-06-27T10:14:01Z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0x0101005F3B3B166FD6422D88B267134623E61202006E912E5A6822734DBBA144ACF77D9D2C</vt:lpwstr>
  </property>
  <property fmtid="{D5CDD505-2E9C-101B-9397-08002B2CF9AE}" pid="3" name="STEMInformationsklass">
    <vt:lpwstr>12;#Ej sekretess|f6b508c3-2418-4a00-bdce-410e71819f98</vt:lpwstr>
  </property>
  <property fmtid="{D5CDD505-2E9C-101B-9397-08002B2CF9AE}" pid="4" name="STEMSprak">
    <vt:lpwstr>14;#Sv|984ba086-a62a-400a-9716-342255976432</vt:lpwstr>
  </property>
  <property fmtid="{D5CDD505-2E9C-101B-9397-08002B2CF9AE}" pid="5" name="STEMAmne">
    <vt:lpwstr/>
  </property>
</Properties>
</file>