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3"/>
  </p:sldMasterIdLst>
  <p:notesMasterIdLst>
    <p:notesMasterId r:id="rId29"/>
  </p:notesMasterIdLst>
  <p:sldIdLst>
    <p:sldId id="256" r:id="rId4"/>
    <p:sldId id="282" r:id="rId5"/>
    <p:sldId id="284" r:id="rId6"/>
    <p:sldId id="260" r:id="rId7"/>
    <p:sldId id="285" r:id="rId8"/>
    <p:sldId id="286" r:id="rId9"/>
    <p:sldId id="287" r:id="rId10"/>
    <p:sldId id="288" r:id="rId11"/>
    <p:sldId id="289" r:id="rId12"/>
    <p:sldId id="290" r:id="rId13"/>
    <p:sldId id="291" r:id="rId14"/>
    <p:sldId id="292" r:id="rId15"/>
    <p:sldId id="293" r:id="rId16"/>
    <p:sldId id="294" r:id="rId17"/>
    <p:sldId id="295" r:id="rId18"/>
    <p:sldId id="297" r:id="rId19"/>
    <p:sldId id="296" r:id="rId20"/>
    <p:sldId id="298" r:id="rId21"/>
    <p:sldId id="299" r:id="rId22"/>
    <p:sldId id="300" r:id="rId23"/>
    <p:sldId id="301" r:id="rId24"/>
    <p:sldId id="302" r:id="rId25"/>
    <p:sldId id="303" r:id="rId26"/>
    <p:sldId id="257" r:id="rId27"/>
    <p:sldId id="304" r:id="rId28"/>
  </p:sldIdLst>
  <p:sldSz cx="12192000" cy="6858000"/>
  <p:notesSz cx="6858000" cy="9144000"/>
  <p:defaultTextStyle>
    <a:defPPr>
      <a:defRPr lang="en-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ADD0712-177A-D0E1-8FC9-21F1A30CE073}" name="Heidi Pettersson" initials="HP" userId="S::heidi.pettersson@energimyndigheten.se::c9ec4c95-6815-4489-8492-194b43d3a9f2" providerId="AD"/>
  <p188:author id="{0D851215-3DF5-CDF3-42E7-9DFDB1231511}" name="Olov Åslund" initials="OÅ" userId="S::olov.aslund@energimyndigheten.se::5015ece2-c5ba-4dd5-98e5-eb14c9efdcee" providerId="AD"/>
  <p188:author id="{672A509B-B0B1-C1C1-1710-71CC33829D61}" name="Jessica Johansson" initials="JJ" userId="S::jessica.johansson@chalmersindustriteknik.se::ca6ad96d-49ae-4e98-b8b6-4c0aa9d00fdf" providerId="AD"/>
  <p188:author id="{DE4067E5-6390-65D1-077A-E6431E6075A4}" name="Lena Nordin-Andersson" initials="LN" userId="S::lena.nordin-andersson@energimyndigheten.se::d3cfc72d-3088-44be-8ea5-17689d86d1a7"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073B5"/>
    <a:srgbClr val="C14C66"/>
    <a:srgbClr val="5C584D"/>
    <a:srgbClr val="EF7B43"/>
    <a:srgbClr val="D8E7BB"/>
    <a:srgbClr val="FFFFFF"/>
    <a:srgbClr val="068540"/>
    <a:srgbClr val="D9D9D9"/>
    <a:srgbClr val="FEDCA2"/>
    <a:srgbClr val="F6A97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7" autoAdjust="0"/>
    <p:restoredTop sz="76351" autoAdjust="0"/>
  </p:normalViewPr>
  <p:slideViewPr>
    <p:cSldViewPr snapToGrid="0">
      <p:cViewPr varScale="1">
        <p:scale>
          <a:sx n="122" d="100"/>
          <a:sy n="122" d="100"/>
        </p:scale>
        <p:origin x="1684" y="84"/>
      </p:cViewPr>
      <p:guideLst/>
    </p:cSldViewPr>
  </p:slideViewPr>
  <p:outlineViewPr>
    <p:cViewPr>
      <p:scale>
        <a:sx n="33" d="100"/>
        <a:sy n="33" d="100"/>
      </p:scale>
      <p:origin x="0" y="0"/>
    </p:cViewPr>
  </p:outlin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1.xml"/><Relationship Id="rId21" Type="http://schemas.openxmlformats.org/officeDocument/2006/relationships/slide" Target="slides/slide18.xml"/><Relationship Id="rId34" Type="http://schemas.microsoft.com/office/2018/10/relationships/authors" Target="author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presProps" Target="presProps.xml"/><Relationship Id="rId8"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018BA2A-A9BB-405E-B7C8-5D9282F80F5E}" type="datetimeFigureOut">
              <a:rPr lang="en-SE" smtClean="0"/>
              <a:t>09/06/2024</a:t>
            </a:fld>
            <a:endParaRPr lang="en-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SE"/>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F70463C-5A75-41ED-88F4-C490CCE66DB4}" type="slidenum">
              <a:rPr lang="en-SE" smtClean="0"/>
              <a:t>‹#›</a:t>
            </a:fld>
            <a:endParaRPr lang="en-SE"/>
          </a:p>
        </p:txBody>
      </p:sp>
    </p:spTree>
    <p:extLst>
      <p:ext uri="{BB962C8B-B14F-4D97-AF65-F5344CB8AC3E}">
        <p14:creationId xmlns:p14="http://schemas.microsoft.com/office/powerpoint/2010/main" val="26537021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energiforetagen.se/fragor-vi-driver/listsida/e-mobilitet/tips-for-effektivare-anslutningsprocesser-av-laddstationer-till-elnatet/"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charin.global/technology/mcs/"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biofuelregion.se/wp-content/uploads/2019/08/Inkluderande-laddning-Version-1_1.pdf"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www.energimyndigheten.se/klimat/transporter/laddinfrastruktur/stod-att-soka-inom-laddinfrastruktur/information-fran-andra-myndigheter/" TargetMode="External"/><Relationship Id="rId2" Type="http://schemas.openxmlformats.org/officeDocument/2006/relationships/slide" Target="../slides/slide19.xml"/><Relationship Id="rId1" Type="http://schemas.openxmlformats.org/officeDocument/2006/relationships/notesMaster" Target="../notesMasters/notesMaster1.xml"/><Relationship Id="rId4" Type="http://schemas.openxmlformats.org/officeDocument/2006/relationships/hyperlink" Target="https://www.sis.se/nyheter-och-press/pressmeddelanden/ny-standard-ska-gora-laddplatser-for-elbilar-mer-tillgangliga/"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sinfra.se/ramavtal/"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citrenergy.se/knowledgebank/regionala-elektrifieringspiloter-for-tunga-transporter/"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dirty="0">
                <a:solidFill>
                  <a:schemeClr val="bg1"/>
                </a:solidFill>
                <a:latin typeface="Arial"/>
                <a:cs typeface="Arial"/>
              </a:rPr>
              <a:t>Framtagen av CIT </a:t>
            </a:r>
            <a:r>
              <a:rPr lang="sv-SE" sz="1200" dirty="0" err="1">
                <a:solidFill>
                  <a:schemeClr val="bg1"/>
                </a:solidFill>
                <a:latin typeface="Arial"/>
                <a:cs typeface="Arial"/>
              </a:rPr>
              <a:t>Renergy</a:t>
            </a:r>
            <a:r>
              <a:rPr lang="sv-SE" sz="1200" dirty="0">
                <a:solidFill>
                  <a:schemeClr val="bg1"/>
                </a:solidFill>
                <a:latin typeface="Arial"/>
                <a:cs typeface="Arial"/>
              </a:rPr>
              <a:t> på uppdrag av Energimyndigheten</a:t>
            </a:r>
            <a:endParaRPr lang="sv-SE" sz="1200" dirty="0">
              <a:solidFill>
                <a:srgbClr val="FF0000"/>
              </a:solidFill>
              <a:latin typeface="Arial"/>
              <a:cs typeface="Arial"/>
            </a:endParaRPr>
          </a:p>
          <a:p>
            <a:r>
              <a:rPr lang="sv-SE" sz="1050" dirty="0">
                <a:solidFill>
                  <a:schemeClr val="bg1"/>
                </a:solidFill>
                <a:latin typeface="Arial"/>
                <a:cs typeface="Arial"/>
              </a:rPr>
              <a:t>Jessica Johansson och Malin Ljungskog, 2024-06-18</a:t>
            </a:r>
            <a:endParaRPr lang="en-US" sz="1050" dirty="0">
              <a:solidFill>
                <a:srgbClr val="FF0000"/>
              </a:solidFill>
            </a:endParaRPr>
          </a:p>
          <a:p>
            <a:endParaRPr lang="sv-SE" dirty="0"/>
          </a:p>
        </p:txBody>
      </p:sp>
      <p:sp>
        <p:nvSpPr>
          <p:cNvPr id="4" name="Platshållare för bildnummer 3"/>
          <p:cNvSpPr>
            <a:spLocks noGrp="1"/>
          </p:cNvSpPr>
          <p:nvPr>
            <p:ph type="sldNum" sz="quarter" idx="5"/>
          </p:nvPr>
        </p:nvSpPr>
        <p:spPr/>
        <p:txBody>
          <a:bodyPr/>
          <a:lstStyle/>
          <a:p>
            <a:fld id="{6F70463C-5A75-41ED-88F4-C490CCE66DB4}" type="slidenum">
              <a:rPr lang="en-SE" smtClean="0"/>
              <a:t>1</a:t>
            </a:fld>
            <a:endParaRPr lang="en-SE"/>
          </a:p>
        </p:txBody>
      </p:sp>
    </p:spTree>
    <p:extLst>
      <p:ext uri="{BB962C8B-B14F-4D97-AF65-F5344CB8AC3E}">
        <p14:creationId xmlns:p14="http://schemas.microsoft.com/office/powerpoint/2010/main" val="37234445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buNone/>
            </a:pPr>
            <a:r>
              <a:rPr lang="sv-SE" sz="1200" dirty="0">
                <a:latin typeface="Arial"/>
                <a:cs typeface="Arial"/>
              </a:rPr>
              <a:t>Ta höjd för oväntade markförhållanden och oförutsedda händelser kring markupplåtelse/arrende som eventuellt kan behöva leda till val av annan plats.</a:t>
            </a:r>
          </a:p>
          <a:p>
            <a:pPr marL="0" indent="0">
              <a:buNone/>
            </a:pPr>
            <a:r>
              <a:rPr lang="sv-SE" sz="1200" dirty="0">
                <a:latin typeface="Arial"/>
                <a:cs typeface="Arial"/>
              </a:rPr>
              <a:t>Att ta fram lämpligt markavtal och få mark-/bygglov kan också vara tidskrävande.</a:t>
            </a:r>
          </a:p>
          <a:p>
            <a:pPr marL="0" indent="0">
              <a:buNone/>
            </a:pPr>
            <a:endParaRPr lang="sv-SE" sz="1200" dirty="0">
              <a:latin typeface="Arial"/>
              <a:cs typeface="Arial"/>
            </a:endParaRPr>
          </a:p>
          <a:p>
            <a:pPr marL="0" indent="0">
              <a:buFont typeface="Arial" charset="0"/>
              <a:buNone/>
            </a:pPr>
            <a:r>
              <a:rPr lang="sv-SE" sz="1200" b="1" dirty="0">
                <a:latin typeface="+mj-lt"/>
              </a:rPr>
              <a:t>Exempel på händelser som kan försena markarbetet</a:t>
            </a:r>
          </a:p>
          <a:p>
            <a:pPr>
              <a:buClr>
                <a:schemeClr val="accent1"/>
              </a:buClr>
            </a:pPr>
            <a:r>
              <a:rPr lang="sv-SE" sz="1200" dirty="0">
                <a:latin typeface="+mj-lt"/>
              </a:rPr>
              <a:t>Motstånd från markägare eller långvariga förhandlingar kring arrende</a:t>
            </a:r>
          </a:p>
          <a:p>
            <a:pPr>
              <a:buClr>
                <a:schemeClr val="accent1"/>
              </a:buClr>
            </a:pPr>
            <a:r>
              <a:rPr lang="sv-SE" sz="1200" dirty="0">
                <a:latin typeface="+mj-lt"/>
                <a:cs typeface="Segoe UI" panose="020B0502040204020203" pitchFamily="34" charset="0"/>
              </a:rPr>
              <a:t>Långa handläggningstider för mark-/bygglov där beslut även kan överklagas och förlänga processen ytterligare</a:t>
            </a:r>
          </a:p>
          <a:p>
            <a:pPr>
              <a:buClr>
                <a:schemeClr val="accent1"/>
              </a:buClr>
            </a:pPr>
            <a:r>
              <a:rPr lang="sv-SE" sz="1200" dirty="0">
                <a:latin typeface="+mj-lt"/>
              </a:rPr>
              <a:t>Markundersökningar som visar oväntade geologiska förutsättningar eller förorenad mark där sanering krävs</a:t>
            </a:r>
          </a:p>
          <a:p>
            <a:pPr marL="0" indent="0">
              <a:buNone/>
            </a:pPr>
            <a:endParaRPr lang="sv-SE" sz="1200" dirty="0">
              <a:latin typeface="Arial"/>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p:txBody>
      </p:sp>
      <p:sp>
        <p:nvSpPr>
          <p:cNvPr id="4" name="Platshållare för datum 3"/>
          <p:cNvSpPr>
            <a:spLocks noGrp="1"/>
          </p:cNvSpPr>
          <p:nvPr>
            <p:ph type="dt" idx="1"/>
          </p:nvPr>
        </p:nvSpPr>
        <p:spPr/>
        <p:txBody>
          <a:bodyPr/>
          <a:lstStyle/>
          <a:p>
            <a:fld id="{506FA674-5238-8C40-9B88-C398A5C3B7B2}" type="datetime1">
              <a:rPr lang="sv-SE" smtClean="0"/>
              <a:t>2024-09-06</a:t>
            </a:fld>
            <a:endParaRPr lang="sv-SE"/>
          </a:p>
        </p:txBody>
      </p:sp>
      <p:sp>
        <p:nvSpPr>
          <p:cNvPr id="5" name="Platshållare för bildnummer 4"/>
          <p:cNvSpPr>
            <a:spLocks noGrp="1"/>
          </p:cNvSpPr>
          <p:nvPr>
            <p:ph type="sldNum" sz="quarter" idx="5"/>
          </p:nvPr>
        </p:nvSpPr>
        <p:spPr/>
        <p:txBody>
          <a:bodyPr/>
          <a:lstStyle/>
          <a:p>
            <a:fld id="{8769D61A-340F-EA4F-878D-A18B4796105E}" type="slidenum">
              <a:rPr lang="sv-SE" smtClean="0"/>
              <a:t>10</a:t>
            </a:fld>
            <a:endParaRPr lang="sv-SE"/>
          </a:p>
        </p:txBody>
      </p:sp>
    </p:spTree>
    <p:extLst>
      <p:ext uri="{BB962C8B-B14F-4D97-AF65-F5344CB8AC3E}">
        <p14:creationId xmlns:p14="http://schemas.microsoft.com/office/powerpoint/2010/main" val="15782528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buNone/>
            </a:pPr>
            <a:r>
              <a:rPr lang="sv-SE" sz="1200">
                <a:latin typeface="Arial"/>
                <a:cs typeface="Arial"/>
              </a:rPr>
              <a:t>Det kan vara långa handläggningstider för anslutning till elnätet så stäm tidigt av med ditt nätbolag vad som gäller.</a:t>
            </a:r>
          </a:p>
          <a:p>
            <a:pPr marL="0" indent="0">
              <a:buNone/>
            </a:pPr>
            <a:r>
              <a:rPr lang="sv-SE" sz="1200">
                <a:latin typeface="Arial"/>
                <a:cs typeface="Arial"/>
              </a:rPr>
              <a:t>Anslutningstiden kan exempelvis vara beroende av:</a:t>
            </a:r>
          </a:p>
          <a:p>
            <a:r>
              <a:rPr lang="sv-SE" sz="1200">
                <a:latin typeface="Arial"/>
                <a:cs typeface="Arial"/>
              </a:rPr>
              <a:t>Nätbolagets arbetsbelastning</a:t>
            </a:r>
          </a:p>
          <a:p>
            <a:r>
              <a:rPr lang="sv-SE" sz="1200">
                <a:latin typeface="Arial"/>
                <a:cs typeface="Arial"/>
              </a:rPr>
              <a:t>Tid för att få bygglov för nätstation</a:t>
            </a:r>
          </a:p>
          <a:p>
            <a:r>
              <a:rPr lang="sv-SE" sz="1200">
                <a:latin typeface="Arial"/>
                <a:cs typeface="Arial"/>
              </a:rPr>
              <a:t>Ledtider för installation av ny nätstation inklusive komponenter och nya överföringskablar</a:t>
            </a:r>
          </a:p>
          <a:p>
            <a:endParaRPr lang="sv-SE" sz="1200">
              <a:latin typeface="Arial"/>
              <a:cs typeface="Arial"/>
            </a:endParaRPr>
          </a:p>
          <a:p>
            <a:pPr marL="0" indent="0">
              <a:buNone/>
            </a:pPr>
            <a:r>
              <a:rPr lang="sv-SE" sz="1200" b="1">
                <a:latin typeface="+mj-lt"/>
                <a:cs typeface="Segoe UI" panose="020B0502040204020203" pitchFamily="34" charset="0"/>
              </a:rPr>
              <a:t>Underlag som kan behövas för anslutning</a:t>
            </a:r>
          </a:p>
          <a:p>
            <a:pPr>
              <a:spcBef>
                <a:spcPts val="600"/>
              </a:spcBef>
              <a:buClr>
                <a:schemeClr val="accent1"/>
              </a:buClr>
              <a:buFont typeface="Arial" panose="020B0604020202020204" pitchFamily="34" charset="0"/>
              <a:buChar char="•"/>
            </a:pPr>
            <a:r>
              <a:rPr lang="sv-SE" sz="1200">
                <a:latin typeface="+mj-lt"/>
                <a:cs typeface="Segoe UI" panose="020B0502040204020203" pitchFamily="34" charset="0"/>
              </a:rPr>
              <a:t>Effektbehov och önskad tidplan</a:t>
            </a:r>
          </a:p>
          <a:p>
            <a:pPr>
              <a:spcBef>
                <a:spcPts val="600"/>
              </a:spcBef>
              <a:buClr>
                <a:schemeClr val="accent1"/>
              </a:buClr>
              <a:buFont typeface="Arial" panose="020B0604020202020204" pitchFamily="34" charset="0"/>
              <a:buChar char="•"/>
            </a:pPr>
            <a:r>
              <a:rPr lang="sv-SE" sz="1200">
                <a:latin typeface="+mj-lt"/>
                <a:cs typeface="Segoe UI" panose="020B0502040204020203" pitchFamily="34" charset="0"/>
              </a:rPr>
              <a:t>Uppskattat nyttjande/ förväntad </a:t>
            </a:r>
            <a:r>
              <a:rPr lang="sv-SE" sz="1200" err="1">
                <a:latin typeface="+mj-lt"/>
                <a:cs typeface="Segoe UI" panose="020B0502040204020203" pitchFamily="34" charset="0"/>
              </a:rPr>
              <a:t>laddprofil</a:t>
            </a:r>
            <a:endParaRPr lang="sv-SE" sz="1200">
              <a:latin typeface="+mj-lt"/>
              <a:cs typeface="Segoe UI" panose="020B0502040204020203" pitchFamily="34" charset="0"/>
            </a:endParaRPr>
          </a:p>
          <a:p>
            <a:pPr>
              <a:spcBef>
                <a:spcPts val="600"/>
              </a:spcBef>
              <a:buClr>
                <a:schemeClr val="accent1"/>
              </a:buClr>
              <a:buFont typeface="Arial" panose="020B0604020202020204" pitchFamily="34" charset="0"/>
              <a:buChar char="•"/>
            </a:pPr>
            <a:r>
              <a:rPr lang="sv-SE" sz="1200">
                <a:latin typeface="+mj-lt"/>
                <a:cs typeface="Segoe UI" panose="020B0502040204020203" pitchFamily="34" charset="0"/>
              </a:rPr>
              <a:t>Kriterier för anslutningen, till exempel om investeringsstöd har sökts som kräver installation inom en viss tid</a:t>
            </a:r>
          </a:p>
          <a:p>
            <a:pPr>
              <a:spcBef>
                <a:spcPts val="600"/>
              </a:spcBef>
              <a:buClr>
                <a:schemeClr val="accent1"/>
              </a:buClr>
              <a:buFont typeface="Arial" panose="020B0604020202020204" pitchFamily="34" charset="0"/>
              <a:buChar char="•"/>
            </a:pPr>
            <a:r>
              <a:rPr lang="sv-SE" sz="1200">
                <a:latin typeface="+mj-lt"/>
                <a:cs typeface="Segoe UI" panose="020B0502040204020203" pitchFamily="34" charset="0"/>
              </a:rPr>
              <a:t>Uppskattning av hur behovet av laddning och effekt kan komma att förändras framöver (byggas ut)</a:t>
            </a:r>
            <a:endParaRPr lang="sv-SE" sz="1200" b="1">
              <a:latin typeface="+mj-lt"/>
              <a:cs typeface="Segoe UI" panose="020B0502040204020203" pitchFamily="34" charset="0"/>
            </a:endParaRPr>
          </a:p>
          <a:p>
            <a:pPr>
              <a:spcBef>
                <a:spcPts val="600"/>
              </a:spcBef>
              <a:buClr>
                <a:schemeClr val="accent1"/>
              </a:buClr>
              <a:buFont typeface="Arial" panose="020B0604020202020204" pitchFamily="34" charset="0"/>
              <a:buChar char="•"/>
            </a:pPr>
            <a:r>
              <a:rPr lang="sv-SE" sz="1200">
                <a:latin typeface="+mj-lt"/>
                <a:cs typeface="Segoe UI" panose="020B0502040204020203" pitchFamily="34" charset="0"/>
              </a:rPr>
              <a:t>Avtalen med fastighets-/markägare</a:t>
            </a:r>
          </a:p>
          <a:p>
            <a:endParaRPr lang="sv-SE" sz="1200">
              <a:latin typeface="Arial"/>
              <a:cs typeface="Arial"/>
            </a:endParaRPr>
          </a:p>
          <a:p>
            <a:pPr>
              <a:buClr>
                <a:schemeClr val="accent1"/>
              </a:buClr>
            </a:pPr>
            <a:endParaRPr lang="sv-SE" sz="1200">
              <a:latin typeface="+mj-lt"/>
            </a:endParaRPr>
          </a:p>
          <a:p>
            <a:pPr>
              <a:buClr>
                <a:schemeClr val="accent1"/>
              </a:buClr>
            </a:pPr>
            <a:endParaRPr lang="sv-SE" sz="1200">
              <a:latin typeface="+mj-lt"/>
            </a:endParaRPr>
          </a:p>
          <a:p>
            <a:pPr marL="0" indent="0">
              <a:buNone/>
            </a:pPr>
            <a:endParaRPr lang="sv-SE" sz="1200">
              <a:latin typeface="Arial"/>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sv-SE"/>
          </a:p>
        </p:txBody>
      </p:sp>
      <p:sp>
        <p:nvSpPr>
          <p:cNvPr id="4" name="Platshållare för datum 3"/>
          <p:cNvSpPr>
            <a:spLocks noGrp="1"/>
          </p:cNvSpPr>
          <p:nvPr>
            <p:ph type="dt" idx="1"/>
          </p:nvPr>
        </p:nvSpPr>
        <p:spPr/>
        <p:txBody>
          <a:bodyPr/>
          <a:lstStyle/>
          <a:p>
            <a:fld id="{506FA674-5238-8C40-9B88-C398A5C3B7B2}" type="datetime1">
              <a:rPr lang="sv-SE" smtClean="0"/>
              <a:t>2024-09-06</a:t>
            </a:fld>
            <a:endParaRPr lang="sv-SE"/>
          </a:p>
        </p:txBody>
      </p:sp>
      <p:sp>
        <p:nvSpPr>
          <p:cNvPr id="5" name="Platshållare för bildnummer 4"/>
          <p:cNvSpPr>
            <a:spLocks noGrp="1"/>
          </p:cNvSpPr>
          <p:nvPr>
            <p:ph type="sldNum" sz="quarter" idx="5"/>
          </p:nvPr>
        </p:nvSpPr>
        <p:spPr/>
        <p:txBody>
          <a:bodyPr/>
          <a:lstStyle/>
          <a:p>
            <a:fld id="{8769D61A-340F-EA4F-878D-A18B4796105E}" type="slidenum">
              <a:rPr lang="sv-SE" smtClean="0"/>
              <a:t>11</a:t>
            </a:fld>
            <a:endParaRPr lang="sv-SE"/>
          </a:p>
        </p:txBody>
      </p:sp>
    </p:spTree>
    <p:extLst>
      <p:ext uri="{BB962C8B-B14F-4D97-AF65-F5344CB8AC3E}">
        <p14:creationId xmlns:p14="http://schemas.microsoft.com/office/powerpoint/2010/main" val="6680883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buClr>
                <a:schemeClr val="accent1"/>
              </a:buClr>
            </a:pPr>
            <a:r>
              <a:rPr lang="sv-SE" sz="1200">
                <a:latin typeface="+mj-lt"/>
              </a:rPr>
              <a:t>Påbörja dialog med elnätsbolaget redan innan projektstart angående förutsättningarna där projektet ska genomföras. Även en eventuell ansökan om ekonomiskt stöd bör föregås av sådan dialog då den kan påverka val av lämplig plats.</a:t>
            </a:r>
          </a:p>
          <a:p>
            <a:pPr>
              <a:buClr>
                <a:schemeClr val="accent1"/>
              </a:buClr>
            </a:pPr>
            <a:r>
              <a:rPr lang="sv-SE" sz="1200">
                <a:latin typeface="+mj-lt"/>
              </a:rPr>
              <a:t>Skicka in elnätsansökan så tidigt som möjligt och påminn om det krävs.</a:t>
            </a:r>
          </a:p>
          <a:p>
            <a:pPr>
              <a:buClr>
                <a:schemeClr val="accent1"/>
              </a:buClr>
            </a:pPr>
            <a:r>
              <a:rPr lang="sv-SE" sz="1200">
                <a:latin typeface="+mj-lt"/>
                <a:cs typeface="Segoe UI" panose="020B0502040204020203" pitchFamily="34" charset="0"/>
              </a:rPr>
              <a:t>För att ta fram bra underlag till nätägaren, se Energiföretagens checklista: </a:t>
            </a:r>
            <a:r>
              <a:rPr lang="sv-SE" sz="1200" i="1">
                <a:latin typeface="+mj-lt"/>
                <a:cs typeface="Segoe UI" panose="020B0502040204020203" pitchFamily="34" charset="0"/>
                <a:hlinkClick r:id="rId3"/>
              </a:rPr>
              <a:t>Tips för effektivare anslutningsprocesser av laddstationer till elnätet</a:t>
            </a:r>
            <a:r>
              <a:rPr lang="sv-SE" sz="1200">
                <a:latin typeface="+mj-lt"/>
                <a:cs typeface="Segoe UI" panose="020B0502040204020203" pitchFamily="34" charset="0"/>
              </a:rPr>
              <a:t>.</a:t>
            </a:r>
          </a:p>
          <a:p>
            <a:pPr>
              <a:buClr>
                <a:schemeClr val="accent1"/>
              </a:buClr>
            </a:pPr>
            <a:r>
              <a:rPr lang="sv-SE" sz="1200">
                <a:latin typeface="+mj-lt"/>
                <a:cs typeface="Segoe UI" panose="020B0502040204020203" pitchFamily="34" charset="0"/>
              </a:rPr>
              <a:t>Vid effektbrist kan batterier övervägas under en övergångsperiod. Även villkorade avtal är en möjlighet.</a:t>
            </a:r>
          </a:p>
        </p:txBody>
      </p:sp>
      <p:sp>
        <p:nvSpPr>
          <p:cNvPr id="4" name="Platshållare för datum 3"/>
          <p:cNvSpPr>
            <a:spLocks noGrp="1"/>
          </p:cNvSpPr>
          <p:nvPr>
            <p:ph type="dt" idx="1"/>
          </p:nvPr>
        </p:nvSpPr>
        <p:spPr/>
        <p:txBody>
          <a:bodyPr/>
          <a:lstStyle/>
          <a:p>
            <a:fld id="{506FA674-5238-8C40-9B88-C398A5C3B7B2}" type="datetime1">
              <a:rPr lang="sv-SE" smtClean="0"/>
              <a:t>2024-09-06</a:t>
            </a:fld>
            <a:endParaRPr lang="sv-SE"/>
          </a:p>
        </p:txBody>
      </p:sp>
      <p:sp>
        <p:nvSpPr>
          <p:cNvPr id="5" name="Platshållare för bildnummer 4"/>
          <p:cNvSpPr>
            <a:spLocks noGrp="1"/>
          </p:cNvSpPr>
          <p:nvPr>
            <p:ph type="sldNum" sz="quarter" idx="5"/>
          </p:nvPr>
        </p:nvSpPr>
        <p:spPr/>
        <p:txBody>
          <a:bodyPr/>
          <a:lstStyle/>
          <a:p>
            <a:fld id="{8769D61A-340F-EA4F-878D-A18B4796105E}" type="slidenum">
              <a:rPr lang="sv-SE" smtClean="0"/>
              <a:t>12</a:t>
            </a:fld>
            <a:endParaRPr lang="sv-SE"/>
          </a:p>
        </p:txBody>
      </p:sp>
    </p:spTree>
    <p:extLst>
      <p:ext uri="{BB962C8B-B14F-4D97-AF65-F5344CB8AC3E}">
        <p14:creationId xmlns:p14="http://schemas.microsoft.com/office/powerpoint/2010/main" val="39734003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buNone/>
            </a:pPr>
            <a:r>
              <a:rPr lang="sv-SE" sz="1200"/>
              <a:t>Det finns många aspekter att ta hänsyn till vid utformning av </a:t>
            </a:r>
            <a:r>
              <a:rPr lang="sv-SE" sz="1200" err="1"/>
              <a:t>laddstationen</a:t>
            </a:r>
            <a:r>
              <a:rPr lang="sv-SE" sz="1200"/>
              <a:t> och platsen den byggs på, se exempel på sidorna som följer.</a:t>
            </a:r>
          </a:p>
          <a:p>
            <a:pPr marL="0" indent="0">
              <a:buNone/>
            </a:pPr>
            <a:endParaRPr lang="sv-SE" sz="1200"/>
          </a:p>
          <a:p>
            <a:pPr marL="0" indent="0">
              <a:buFont typeface="Arial" charset="0"/>
              <a:buNone/>
            </a:pPr>
            <a:r>
              <a:rPr lang="sv-SE" sz="1200" b="1">
                <a:latin typeface="+mj-lt"/>
              </a:rPr>
              <a:t>Tips!</a:t>
            </a:r>
            <a:endParaRPr lang="sv-SE" sz="1200">
              <a:latin typeface="+mj-lt"/>
            </a:endParaRPr>
          </a:p>
          <a:p>
            <a:pPr>
              <a:buClr>
                <a:schemeClr val="accent1"/>
              </a:buClr>
            </a:pPr>
            <a:r>
              <a:rPr lang="sv-SE" sz="1200">
                <a:latin typeface="+mj-lt"/>
              </a:rPr>
              <a:t>Ha ett kundperspektiv i utformning, funktioner och service.</a:t>
            </a:r>
          </a:p>
          <a:p>
            <a:pPr>
              <a:buClr>
                <a:schemeClr val="accent1"/>
              </a:buClr>
            </a:pPr>
            <a:r>
              <a:rPr lang="sv-SE" sz="1200">
                <a:latin typeface="+mj-lt"/>
              </a:rPr>
              <a:t>Var även förberedd på nya standarder för laddstationer såsom MCS, se </a:t>
            </a:r>
            <a:r>
              <a:rPr lang="en-US" sz="1200">
                <a:latin typeface="+mj-lt"/>
                <a:hlinkClick r:id="rId3"/>
              </a:rPr>
              <a:t>Megawatt Charging System (MCS) (</a:t>
            </a:r>
            <a:r>
              <a:rPr lang="en-US" sz="1200" err="1">
                <a:latin typeface="+mj-lt"/>
                <a:hlinkClick r:id="rId3"/>
              </a:rPr>
              <a:t>charin.global</a:t>
            </a:r>
            <a:r>
              <a:rPr lang="en-US" sz="1200">
                <a:latin typeface="+mj-lt"/>
                <a:hlinkClick r:id="rId3"/>
              </a:rPr>
              <a:t>)</a:t>
            </a:r>
            <a:r>
              <a:rPr lang="sv-SE" sz="1200">
                <a:latin typeface="+mj-lt"/>
              </a:rPr>
              <a:t>.</a:t>
            </a:r>
          </a:p>
          <a:p>
            <a:pPr>
              <a:buClr>
                <a:schemeClr val="accent1"/>
              </a:buClr>
            </a:pPr>
            <a:r>
              <a:rPr lang="sv-SE" sz="1200">
                <a:latin typeface="+mj-lt"/>
              </a:rPr>
              <a:t>Kom ihåg att utformningen påverkar framtida kostnader för service och underhåll.</a:t>
            </a:r>
          </a:p>
          <a:p>
            <a:pPr>
              <a:buClr>
                <a:schemeClr val="accent1"/>
              </a:buClr>
            </a:pPr>
            <a:r>
              <a:rPr lang="sv-SE" sz="1200">
                <a:latin typeface="+mj-lt"/>
              </a:rPr>
              <a:t>Ta hänsyn till eventuell </a:t>
            </a:r>
            <a:r>
              <a:rPr lang="sv-SE" sz="1200" err="1">
                <a:latin typeface="+mj-lt"/>
              </a:rPr>
              <a:t>uppskalning</a:t>
            </a:r>
            <a:r>
              <a:rPr lang="sv-SE" sz="1200">
                <a:latin typeface="+mj-lt"/>
              </a:rPr>
              <a:t> i tidigt skede.</a:t>
            </a:r>
          </a:p>
          <a:p>
            <a:pPr marL="0" indent="0">
              <a:buNone/>
            </a:pPr>
            <a:endParaRPr lang="sv-SE" sz="1200"/>
          </a:p>
        </p:txBody>
      </p:sp>
      <p:sp>
        <p:nvSpPr>
          <p:cNvPr id="4" name="Platshållare för datum 3"/>
          <p:cNvSpPr>
            <a:spLocks noGrp="1"/>
          </p:cNvSpPr>
          <p:nvPr>
            <p:ph type="dt" idx="1"/>
          </p:nvPr>
        </p:nvSpPr>
        <p:spPr/>
        <p:txBody>
          <a:bodyPr/>
          <a:lstStyle/>
          <a:p>
            <a:fld id="{506FA674-5238-8C40-9B88-C398A5C3B7B2}" type="datetime1">
              <a:rPr lang="sv-SE" smtClean="0"/>
              <a:t>2024-09-06</a:t>
            </a:fld>
            <a:endParaRPr lang="sv-SE"/>
          </a:p>
        </p:txBody>
      </p:sp>
      <p:sp>
        <p:nvSpPr>
          <p:cNvPr id="5" name="Platshållare för bildnummer 4"/>
          <p:cNvSpPr>
            <a:spLocks noGrp="1"/>
          </p:cNvSpPr>
          <p:nvPr>
            <p:ph type="sldNum" sz="quarter" idx="5"/>
          </p:nvPr>
        </p:nvSpPr>
        <p:spPr/>
        <p:txBody>
          <a:bodyPr/>
          <a:lstStyle/>
          <a:p>
            <a:fld id="{8769D61A-340F-EA4F-878D-A18B4796105E}" type="slidenum">
              <a:rPr lang="sv-SE" smtClean="0"/>
              <a:t>13</a:t>
            </a:fld>
            <a:endParaRPr lang="sv-SE"/>
          </a:p>
        </p:txBody>
      </p:sp>
    </p:spTree>
    <p:extLst>
      <p:ext uri="{BB962C8B-B14F-4D97-AF65-F5344CB8AC3E}">
        <p14:creationId xmlns:p14="http://schemas.microsoft.com/office/powerpoint/2010/main" val="12898134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buFont typeface="Arial" charset="0"/>
              <a:buNone/>
            </a:pPr>
            <a:r>
              <a:rPr lang="sv-SE" sz="1200" b="1">
                <a:latin typeface="+mj-lt"/>
              </a:rPr>
              <a:t>Exempel på viktiga aspekter att tänka på</a:t>
            </a:r>
          </a:p>
          <a:p>
            <a:pPr>
              <a:buClr>
                <a:schemeClr val="accent1"/>
              </a:buClr>
            </a:pPr>
            <a:r>
              <a:rPr lang="sv-SE" sz="1200">
                <a:latin typeface="+mj-lt"/>
              </a:rPr>
              <a:t>Utrymme för långa ekipage</a:t>
            </a:r>
          </a:p>
          <a:p>
            <a:pPr>
              <a:buClr>
                <a:schemeClr val="accent1"/>
              </a:buClr>
            </a:pPr>
            <a:r>
              <a:rPr lang="sv-SE" sz="1200">
                <a:latin typeface="+mj-lt"/>
              </a:rPr>
              <a:t>Logisk körriktning och smidigt trafikflöde</a:t>
            </a:r>
          </a:p>
          <a:p>
            <a:pPr>
              <a:buClr>
                <a:schemeClr val="accent1"/>
              </a:buClr>
            </a:pPr>
            <a:r>
              <a:rPr lang="sv-SE" sz="1200">
                <a:latin typeface="+mj-lt"/>
              </a:rPr>
              <a:t>Säkerhetsaspekter om lastbilar, bussar och personbilar samt förare och passagerare ska röra sig på samma yta</a:t>
            </a:r>
          </a:p>
          <a:p>
            <a:pPr>
              <a:buClr>
                <a:schemeClr val="accent1"/>
              </a:buClr>
            </a:pPr>
            <a:r>
              <a:rPr lang="sv-SE" sz="1200">
                <a:latin typeface="+mj-lt"/>
              </a:rPr>
              <a:t>Påkörningsskydd för utrustning</a:t>
            </a:r>
          </a:p>
          <a:p>
            <a:pPr>
              <a:buClr>
                <a:schemeClr val="accent1"/>
              </a:buClr>
            </a:pPr>
            <a:r>
              <a:rPr lang="sv-SE" sz="1200">
                <a:latin typeface="+mj-lt"/>
              </a:rPr>
              <a:t>Skyltning på plats</a:t>
            </a:r>
          </a:p>
          <a:p>
            <a:pPr>
              <a:buClr>
                <a:schemeClr val="accent1"/>
              </a:buClr>
            </a:pPr>
            <a:r>
              <a:rPr lang="sv-SE" sz="1200">
                <a:latin typeface="+mj-lt"/>
              </a:rPr>
              <a:t>Belysning på området och av </a:t>
            </a:r>
            <a:r>
              <a:rPr lang="sv-SE" sz="1200" err="1">
                <a:latin typeface="+mj-lt"/>
              </a:rPr>
              <a:t>laddplatser</a:t>
            </a:r>
            <a:r>
              <a:rPr lang="sv-SE" sz="1200">
                <a:latin typeface="+mj-lt"/>
              </a:rPr>
              <a:t> och skyltar</a:t>
            </a:r>
          </a:p>
          <a:p>
            <a:pPr marL="0" indent="0">
              <a:buNone/>
            </a:pPr>
            <a:endParaRPr lang="sv-SE" sz="1200"/>
          </a:p>
        </p:txBody>
      </p:sp>
      <p:sp>
        <p:nvSpPr>
          <p:cNvPr id="4" name="Platshållare för datum 3"/>
          <p:cNvSpPr>
            <a:spLocks noGrp="1"/>
          </p:cNvSpPr>
          <p:nvPr>
            <p:ph type="dt" idx="1"/>
          </p:nvPr>
        </p:nvSpPr>
        <p:spPr/>
        <p:txBody>
          <a:bodyPr/>
          <a:lstStyle/>
          <a:p>
            <a:fld id="{506FA674-5238-8C40-9B88-C398A5C3B7B2}" type="datetime1">
              <a:rPr lang="sv-SE" smtClean="0"/>
              <a:t>2024-09-06</a:t>
            </a:fld>
            <a:endParaRPr lang="sv-SE"/>
          </a:p>
        </p:txBody>
      </p:sp>
      <p:sp>
        <p:nvSpPr>
          <p:cNvPr id="5" name="Platshållare för bildnummer 4"/>
          <p:cNvSpPr>
            <a:spLocks noGrp="1"/>
          </p:cNvSpPr>
          <p:nvPr>
            <p:ph type="sldNum" sz="quarter" idx="5"/>
          </p:nvPr>
        </p:nvSpPr>
        <p:spPr/>
        <p:txBody>
          <a:bodyPr/>
          <a:lstStyle/>
          <a:p>
            <a:fld id="{8769D61A-340F-EA4F-878D-A18B4796105E}" type="slidenum">
              <a:rPr lang="sv-SE" smtClean="0"/>
              <a:t>14</a:t>
            </a:fld>
            <a:endParaRPr lang="sv-SE"/>
          </a:p>
        </p:txBody>
      </p:sp>
    </p:spTree>
    <p:extLst>
      <p:ext uri="{BB962C8B-B14F-4D97-AF65-F5344CB8AC3E}">
        <p14:creationId xmlns:p14="http://schemas.microsoft.com/office/powerpoint/2010/main" val="6268218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buFont typeface="Arial" charset="0"/>
              <a:buNone/>
            </a:pPr>
            <a:r>
              <a:rPr lang="sv-SE" sz="1200" b="1">
                <a:latin typeface="+mj-lt"/>
              </a:rPr>
              <a:t>Exempel på viktiga aspekter att tänka på</a:t>
            </a:r>
            <a:endParaRPr lang="sv-SE" sz="1200">
              <a:latin typeface="+mj-lt"/>
            </a:endParaRPr>
          </a:p>
          <a:p>
            <a:pPr>
              <a:buClr>
                <a:schemeClr val="accent1"/>
              </a:buClr>
            </a:pPr>
            <a:r>
              <a:rPr lang="sv-SE" sz="1200">
                <a:latin typeface="+mj-lt"/>
              </a:rPr>
              <a:t>Tillgänglighetsanpassning</a:t>
            </a:r>
          </a:p>
          <a:p>
            <a:pPr>
              <a:buClr>
                <a:schemeClr val="accent1"/>
              </a:buClr>
            </a:pPr>
            <a:r>
              <a:rPr lang="sv-SE" sz="1200">
                <a:latin typeface="+mj-lt"/>
              </a:rPr>
              <a:t>Specialfunktioner, till exempel för laddning i kallt klimat</a:t>
            </a:r>
          </a:p>
          <a:p>
            <a:pPr>
              <a:buClr>
                <a:schemeClr val="accent1"/>
              </a:buClr>
            </a:pPr>
            <a:r>
              <a:rPr lang="sv-SE" sz="1200">
                <a:latin typeface="+mj-lt"/>
              </a:rPr>
              <a:t>Att </a:t>
            </a:r>
            <a:r>
              <a:rPr lang="sv-SE" sz="1200" err="1">
                <a:latin typeface="+mj-lt"/>
              </a:rPr>
              <a:t>laddfacket</a:t>
            </a:r>
            <a:r>
              <a:rPr lang="sv-SE" sz="1200">
                <a:latin typeface="+mj-lt"/>
              </a:rPr>
              <a:t> på fordonen kan ha olika placering</a:t>
            </a:r>
          </a:p>
          <a:p>
            <a:pPr>
              <a:buClr>
                <a:schemeClr val="accent1"/>
              </a:buClr>
            </a:pPr>
            <a:r>
              <a:rPr lang="sv-SE" sz="1200">
                <a:latin typeface="+mj-lt"/>
              </a:rPr>
              <a:t>Tydligt synliggörande om laddare är lediga eller upptagna/bokade</a:t>
            </a:r>
          </a:p>
          <a:p>
            <a:pPr>
              <a:buClr>
                <a:schemeClr val="accent1"/>
              </a:buClr>
            </a:pPr>
            <a:r>
              <a:rPr lang="sv-SE" sz="1200">
                <a:latin typeface="+mj-lt"/>
              </a:rPr>
              <a:t>Väderskydd/tak över </a:t>
            </a:r>
            <a:r>
              <a:rPr lang="sv-SE" sz="1200" err="1">
                <a:latin typeface="+mj-lt"/>
              </a:rPr>
              <a:t>laddplatserna</a:t>
            </a:r>
            <a:endParaRPr lang="sv-SE" sz="1200">
              <a:latin typeface="+mj-lt"/>
            </a:endParaRPr>
          </a:p>
          <a:p>
            <a:pPr>
              <a:buClr>
                <a:schemeClr val="accent1"/>
              </a:buClr>
            </a:pPr>
            <a:r>
              <a:rPr lang="sv-SE" sz="1200">
                <a:latin typeface="+mj-lt"/>
              </a:rPr>
              <a:t>Stödfunktioner som toalett och annan kundservice</a:t>
            </a:r>
          </a:p>
          <a:p>
            <a:pPr>
              <a:buClr>
                <a:schemeClr val="accent1"/>
              </a:buClr>
            </a:pPr>
            <a:r>
              <a:rPr lang="sv-SE" sz="1200">
                <a:latin typeface="+mj-lt"/>
              </a:rPr>
              <a:t>Kameraövervakning för säkerhet och användarsupport</a:t>
            </a:r>
          </a:p>
          <a:p>
            <a:pPr>
              <a:buClr>
                <a:schemeClr val="accent1"/>
              </a:buClr>
            </a:pPr>
            <a:r>
              <a:rPr lang="sv-SE" sz="1200">
                <a:latin typeface="+mj-lt"/>
              </a:rPr>
              <a:t>Förenklad snöröjning och halkbekämpning genom exempelvis tak eller värmeslingor</a:t>
            </a:r>
          </a:p>
          <a:p>
            <a:pPr marL="0" indent="0">
              <a:buNone/>
            </a:pPr>
            <a:endParaRPr lang="sv-SE" sz="1200"/>
          </a:p>
        </p:txBody>
      </p:sp>
      <p:sp>
        <p:nvSpPr>
          <p:cNvPr id="4" name="Platshållare för datum 3"/>
          <p:cNvSpPr>
            <a:spLocks noGrp="1"/>
          </p:cNvSpPr>
          <p:nvPr>
            <p:ph type="dt" idx="1"/>
          </p:nvPr>
        </p:nvSpPr>
        <p:spPr/>
        <p:txBody>
          <a:bodyPr/>
          <a:lstStyle/>
          <a:p>
            <a:fld id="{506FA674-5238-8C40-9B88-C398A5C3B7B2}" type="datetime1">
              <a:rPr lang="sv-SE" smtClean="0"/>
              <a:t>2024-09-06</a:t>
            </a:fld>
            <a:endParaRPr lang="sv-SE"/>
          </a:p>
        </p:txBody>
      </p:sp>
      <p:sp>
        <p:nvSpPr>
          <p:cNvPr id="5" name="Platshållare för bildnummer 4"/>
          <p:cNvSpPr>
            <a:spLocks noGrp="1"/>
          </p:cNvSpPr>
          <p:nvPr>
            <p:ph type="sldNum" sz="quarter" idx="5"/>
          </p:nvPr>
        </p:nvSpPr>
        <p:spPr/>
        <p:txBody>
          <a:bodyPr/>
          <a:lstStyle/>
          <a:p>
            <a:fld id="{8769D61A-340F-EA4F-878D-A18B4796105E}" type="slidenum">
              <a:rPr lang="sv-SE" smtClean="0"/>
              <a:t>15</a:t>
            </a:fld>
            <a:endParaRPr lang="sv-SE"/>
          </a:p>
        </p:txBody>
      </p:sp>
    </p:spTree>
    <p:extLst>
      <p:ext uri="{BB962C8B-B14F-4D97-AF65-F5344CB8AC3E}">
        <p14:creationId xmlns:p14="http://schemas.microsoft.com/office/powerpoint/2010/main" val="2121326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buFont typeface="Arial" charset="0"/>
              <a:buNone/>
            </a:pPr>
            <a:r>
              <a:rPr lang="sv-SE" sz="1200" b="1">
                <a:latin typeface="+mj-lt"/>
              </a:rPr>
              <a:t>Tips!</a:t>
            </a:r>
            <a:endParaRPr lang="sv-SE" sz="1200">
              <a:latin typeface="+mj-lt"/>
            </a:endParaRPr>
          </a:p>
          <a:p>
            <a:pPr>
              <a:buClr>
                <a:schemeClr val="accent1"/>
              </a:buClr>
            </a:pPr>
            <a:r>
              <a:rPr lang="sv-SE" sz="1200" err="1">
                <a:latin typeface="+mj-lt"/>
              </a:rPr>
              <a:t>BioFuel</a:t>
            </a:r>
            <a:r>
              <a:rPr lang="sv-SE" sz="1200">
                <a:latin typeface="+mj-lt"/>
              </a:rPr>
              <a:t> Region m.fl. har tagit fram en konkret guide för tillgänglighet vid utformning av </a:t>
            </a:r>
            <a:r>
              <a:rPr lang="sv-SE" sz="1200" err="1">
                <a:latin typeface="+mj-lt"/>
              </a:rPr>
              <a:t>laddplatser</a:t>
            </a:r>
            <a:r>
              <a:rPr lang="sv-SE" sz="1200">
                <a:latin typeface="+mj-lt"/>
              </a:rPr>
              <a:t> för lätta fordon men många tips är även tillämpbara för tung trafik, se </a:t>
            </a:r>
            <a:r>
              <a:rPr lang="sv-SE" sz="1200">
                <a:latin typeface="+mj-lt"/>
                <a:hlinkClick r:id="rId3"/>
              </a:rPr>
              <a:t>Inkluderande-laddning-Version-1_1.pdf (biofuelregion.se)</a:t>
            </a:r>
            <a:endParaRPr lang="sv-SE" sz="1200">
              <a:latin typeface="+mj-lt"/>
            </a:endParaRPr>
          </a:p>
          <a:p>
            <a:pPr>
              <a:buClr>
                <a:schemeClr val="accent1"/>
              </a:buClr>
            </a:pPr>
            <a:r>
              <a:rPr lang="sv-SE" sz="1200">
                <a:latin typeface="+mj-lt"/>
              </a:rPr>
              <a:t>Många av dessa tips leder också till </a:t>
            </a:r>
            <a:r>
              <a:rPr lang="sv-SE" sz="1200" err="1">
                <a:latin typeface="+mj-lt"/>
              </a:rPr>
              <a:t>laddplatser</a:t>
            </a:r>
            <a:r>
              <a:rPr lang="sv-SE" sz="1200">
                <a:latin typeface="+mj-lt"/>
              </a:rPr>
              <a:t> som är mer användarvänliga för alla.</a:t>
            </a:r>
          </a:p>
          <a:p>
            <a:pPr>
              <a:buClr>
                <a:schemeClr val="accent1"/>
              </a:buClr>
            </a:pPr>
            <a:endParaRPr lang="sv-SE" sz="1200">
              <a:latin typeface="+mj-lt"/>
            </a:endParaRPr>
          </a:p>
        </p:txBody>
      </p:sp>
      <p:sp>
        <p:nvSpPr>
          <p:cNvPr id="4" name="Platshållare för datum 3"/>
          <p:cNvSpPr>
            <a:spLocks noGrp="1"/>
          </p:cNvSpPr>
          <p:nvPr>
            <p:ph type="dt" idx="1"/>
          </p:nvPr>
        </p:nvSpPr>
        <p:spPr/>
        <p:txBody>
          <a:bodyPr/>
          <a:lstStyle/>
          <a:p>
            <a:fld id="{506FA674-5238-8C40-9B88-C398A5C3B7B2}" type="datetime1">
              <a:rPr lang="sv-SE" smtClean="0"/>
              <a:t>2024-09-06</a:t>
            </a:fld>
            <a:endParaRPr lang="sv-SE"/>
          </a:p>
        </p:txBody>
      </p:sp>
      <p:sp>
        <p:nvSpPr>
          <p:cNvPr id="5" name="Platshållare för bildnummer 4"/>
          <p:cNvSpPr>
            <a:spLocks noGrp="1"/>
          </p:cNvSpPr>
          <p:nvPr>
            <p:ph type="sldNum" sz="quarter" idx="5"/>
          </p:nvPr>
        </p:nvSpPr>
        <p:spPr/>
        <p:txBody>
          <a:bodyPr/>
          <a:lstStyle/>
          <a:p>
            <a:fld id="{8769D61A-340F-EA4F-878D-A18B4796105E}" type="slidenum">
              <a:rPr lang="sv-SE" smtClean="0"/>
              <a:t>16</a:t>
            </a:fld>
            <a:endParaRPr lang="sv-SE"/>
          </a:p>
        </p:txBody>
      </p:sp>
    </p:spTree>
    <p:extLst>
      <p:ext uri="{BB962C8B-B14F-4D97-AF65-F5344CB8AC3E}">
        <p14:creationId xmlns:p14="http://schemas.microsoft.com/office/powerpoint/2010/main" val="3536465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chemeClr val="accent1"/>
              </a:buClr>
              <a:buSzTx/>
              <a:buFontTx/>
              <a:buNone/>
              <a:tabLst/>
              <a:defRPr/>
            </a:pPr>
            <a:r>
              <a:rPr lang="sv-SE" sz="1200" i="1">
                <a:latin typeface="+mj-lt"/>
              </a:rPr>
              <a:t>Guidens förslag på skallkrav</a:t>
            </a:r>
          </a:p>
          <a:p>
            <a:pPr marL="0" marR="0" lvl="0" indent="0" algn="l" defTabSz="914400" rtl="0" eaLnBrk="1" fontAlgn="auto" latinLnBrk="0" hangingPunct="1">
              <a:lnSpc>
                <a:spcPct val="100000"/>
              </a:lnSpc>
              <a:spcBef>
                <a:spcPts val="0"/>
              </a:spcBef>
              <a:spcAft>
                <a:spcPts val="0"/>
              </a:spcAft>
              <a:buClr>
                <a:schemeClr val="accent1"/>
              </a:buClr>
              <a:buSzTx/>
              <a:buFontTx/>
              <a:buNone/>
              <a:tabLst/>
              <a:defRPr/>
            </a:pPr>
            <a:endParaRPr lang="sv-SE" sz="1200" i="1">
              <a:latin typeface="+mj-lt"/>
            </a:endParaRPr>
          </a:p>
          <a:p>
            <a:pPr marL="0" marR="0" lvl="0" indent="0" algn="l" defTabSz="914400" rtl="0" eaLnBrk="1" fontAlgn="auto" latinLnBrk="0" hangingPunct="1">
              <a:lnSpc>
                <a:spcPct val="100000"/>
              </a:lnSpc>
              <a:spcBef>
                <a:spcPts val="0"/>
              </a:spcBef>
              <a:spcAft>
                <a:spcPts val="0"/>
              </a:spcAft>
              <a:buClr>
                <a:schemeClr val="accent1"/>
              </a:buClr>
              <a:buSzTx/>
              <a:buFontTx/>
              <a:buNone/>
              <a:tabLst/>
              <a:defRPr/>
            </a:pPr>
            <a:r>
              <a:rPr lang="sv-SE" sz="1200" i="0">
                <a:latin typeface="+mj-lt"/>
              </a:rPr>
              <a:t>Utrusning</a:t>
            </a:r>
          </a:p>
          <a:p>
            <a:pPr marL="0" marR="0" lvl="0" indent="0" algn="l" defTabSz="914400" rtl="0" eaLnBrk="1" fontAlgn="auto" latinLnBrk="0" hangingPunct="1">
              <a:lnSpc>
                <a:spcPct val="100000"/>
              </a:lnSpc>
              <a:spcBef>
                <a:spcPts val="0"/>
              </a:spcBef>
              <a:spcAft>
                <a:spcPts val="0"/>
              </a:spcAft>
              <a:buClr>
                <a:schemeClr val="accent1"/>
              </a:buClr>
              <a:buSzTx/>
              <a:buFontTx/>
              <a:buNone/>
              <a:tabLst/>
              <a:defRPr/>
            </a:pPr>
            <a:r>
              <a:rPr lang="sv-SE" sz="1200" i="0">
                <a:latin typeface="+mj-lt"/>
              </a:rPr>
              <a:t>Skyltar och annan information ska beakta användare med nedsatt syn och färgseende genom att ha tydlig kontrast mellan text och bakgrund samt undvika färgkombination röd och grön</a:t>
            </a:r>
          </a:p>
          <a:p>
            <a:pPr marL="0" marR="0" lvl="0" indent="0" algn="l" defTabSz="914400" rtl="0" eaLnBrk="1" fontAlgn="auto" latinLnBrk="0" hangingPunct="1">
              <a:lnSpc>
                <a:spcPct val="100000"/>
              </a:lnSpc>
              <a:spcBef>
                <a:spcPts val="0"/>
              </a:spcBef>
              <a:spcAft>
                <a:spcPts val="0"/>
              </a:spcAft>
              <a:buClr>
                <a:schemeClr val="accent1"/>
              </a:buClr>
              <a:buSzTx/>
              <a:buFontTx/>
              <a:buNone/>
              <a:tabLst/>
              <a:defRPr/>
            </a:pPr>
            <a:endParaRPr lang="sv-SE" sz="1200" i="0">
              <a:latin typeface="+mj-lt"/>
            </a:endParaRPr>
          </a:p>
          <a:p>
            <a:pPr marL="0" marR="0" lvl="0" indent="0" algn="l" defTabSz="914400" rtl="0" eaLnBrk="1" fontAlgn="auto" latinLnBrk="0" hangingPunct="1">
              <a:lnSpc>
                <a:spcPct val="100000"/>
              </a:lnSpc>
              <a:spcBef>
                <a:spcPts val="0"/>
              </a:spcBef>
              <a:spcAft>
                <a:spcPts val="0"/>
              </a:spcAft>
              <a:buClr>
                <a:schemeClr val="accent1"/>
              </a:buClr>
              <a:buSzTx/>
              <a:buFontTx/>
              <a:buNone/>
              <a:tabLst/>
              <a:defRPr/>
            </a:pPr>
            <a:r>
              <a:rPr lang="sv-SE" sz="1200" i="0">
                <a:latin typeface="+mj-lt"/>
              </a:rPr>
              <a:t>Installation</a:t>
            </a:r>
          </a:p>
          <a:p>
            <a:pPr marL="0" marR="0" lvl="0" indent="0" algn="l" defTabSz="914400" rtl="0" eaLnBrk="1" fontAlgn="auto" latinLnBrk="0" hangingPunct="1">
              <a:lnSpc>
                <a:spcPct val="100000"/>
              </a:lnSpc>
              <a:spcBef>
                <a:spcPts val="0"/>
              </a:spcBef>
              <a:spcAft>
                <a:spcPts val="0"/>
              </a:spcAft>
              <a:buClr>
                <a:schemeClr val="accent1"/>
              </a:buClr>
              <a:buSzTx/>
              <a:buFontTx/>
              <a:buNone/>
              <a:tabLst/>
              <a:defRPr/>
            </a:pPr>
            <a:r>
              <a:rPr lang="sv-SE" sz="1200" i="0">
                <a:latin typeface="+mj-lt"/>
              </a:rPr>
              <a:t>Installationen ska ske så att det inte blir höjdskillnader eller kantstenar mellan fordon och </a:t>
            </a:r>
            <a:r>
              <a:rPr lang="sv-SE" sz="1200" i="0" err="1">
                <a:latin typeface="+mj-lt"/>
              </a:rPr>
              <a:t>laddplats</a:t>
            </a:r>
            <a:endParaRPr lang="sv-SE" sz="1200" i="0">
              <a:latin typeface="+mj-lt"/>
            </a:endParaRPr>
          </a:p>
          <a:p>
            <a:pPr marL="0" marR="0" lvl="0" indent="0" algn="l" defTabSz="914400" rtl="0" eaLnBrk="1" fontAlgn="auto" latinLnBrk="0" hangingPunct="1">
              <a:lnSpc>
                <a:spcPct val="100000"/>
              </a:lnSpc>
              <a:spcBef>
                <a:spcPts val="0"/>
              </a:spcBef>
              <a:spcAft>
                <a:spcPts val="0"/>
              </a:spcAft>
              <a:buClr>
                <a:schemeClr val="accent1"/>
              </a:buClr>
              <a:buSzTx/>
              <a:buFontTx/>
              <a:buNone/>
              <a:tabLst/>
              <a:defRPr/>
            </a:pPr>
            <a:r>
              <a:rPr lang="sv-SE" sz="1200" i="0">
                <a:latin typeface="+mj-lt"/>
              </a:rPr>
              <a:t>Laddarens betongfundament ska sänkas till marknivå för att undvika höjdskillnader och så att skärm, knappar och reglage hamnar på rätt höjd.</a:t>
            </a:r>
          </a:p>
          <a:p>
            <a:pPr marL="0" marR="0" lvl="0" indent="0" algn="l" defTabSz="914400" rtl="0" eaLnBrk="1" fontAlgn="auto" latinLnBrk="0" hangingPunct="1">
              <a:lnSpc>
                <a:spcPct val="100000"/>
              </a:lnSpc>
              <a:spcBef>
                <a:spcPts val="0"/>
              </a:spcBef>
              <a:spcAft>
                <a:spcPts val="0"/>
              </a:spcAft>
              <a:buClr>
                <a:schemeClr val="accent1"/>
              </a:buClr>
              <a:buSzTx/>
              <a:buFontTx/>
              <a:buNone/>
              <a:tabLst/>
              <a:defRPr/>
            </a:pPr>
            <a:r>
              <a:rPr lang="sv-SE" sz="1200" i="0">
                <a:latin typeface="+mj-lt"/>
              </a:rPr>
              <a:t>Parkeringens hårda markbeläggning ska fortsätta ända fram till laddstationens betongplatta.</a:t>
            </a:r>
          </a:p>
          <a:p>
            <a:pPr marL="0" marR="0" lvl="0" indent="0" algn="l" defTabSz="914400" rtl="0" eaLnBrk="1" fontAlgn="auto" latinLnBrk="0" hangingPunct="1">
              <a:lnSpc>
                <a:spcPct val="100000"/>
              </a:lnSpc>
              <a:spcBef>
                <a:spcPts val="0"/>
              </a:spcBef>
              <a:spcAft>
                <a:spcPts val="0"/>
              </a:spcAft>
              <a:buClr>
                <a:schemeClr val="accent1"/>
              </a:buClr>
              <a:buSzTx/>
              <a:buFontTx/>
              <a:buNone/>
              <a:tabLst/>
              <a:defRPr/>
            </a:pPr>
            <a:r>
              <a:rPr lang="sv-SE" sz="1200" i="0">
                <a:latin typeface="+mj-lt"/>
              </a:rPr>
              <a:t>Det ska finnas utrymme för minst 90 centimeter fri yta runt fordonet, mellan både parkerade fordon och fordon och laddare. Måla en spärryta för att markera varje </a:t>
            </a:r>
            <a:r>
              <a:rPr lang="sv-SE" sz="1200" i="0" err="1">
                <a:latin typeface="+mj-lt"/>
              </a:rPr>
              <a:t>laddplats</a:t>
            </a:r>
            <a:r>
              <a:rPr lang="sv-SE" sz="1200" i="0">
                <a:latin typeface="+mj-lt"/>
              </a:rPr>
              <a:t>. </a:t>
            </a:r>
          </a:p>
          <a:p>
            <a:pPr marL="0" marR="0" lvl="0" indent="0" algn="l" defTabSz="914400" rtl="0" eaLnBrk="1" fontAlgn="auto" latinLnBrk="0" hangingPunct="1">
              <a:lnSpc>
                <a:spcPct val="100000"/>
              </a:lnSpc>
              <a:spcBef>
                <a:spcPts val="0"/>
              </a:spcBef>
              <a:spcAft>
                <a:spcPts val="0"/>
              </a:spcAft>
              <a:buClr>
                <a:schemeClr val="accent1"/>
              </a:buClr>
              <a:buSzTx/>
              <a:buFontTx/>
              <a:buNone/>
              <a:tabLst/>
              <a:defRPr/>
            </a:pPr>
            <a:r>
              <a:rPr lang="sv-SE" sz="1200" i="0">
                <a:latin typeface="+mj-lt"/>
              </a:rPr>
              <a:t>Eventuella skyltar med betalningsinformation ska placeras så att informationen finns högst 120 centimeter men gärna 80-100 centimeter över parkeringsplatsens yta. </a:t>
            </a:r>
          </a:p>
          <a:p>
            <a:pPr marL="0" marR="0" lvl="0" indent="0" algn="l" defTabSz="914400" rtl="0" eaLnBrk="1" fontAlgn="auto" latinLnBrk="0" hangingPunct="1">
              <a:lnSpc>
                <a:spcPct val="100000"/>
              </a:lnSpc>
              <a:spcBef>
                <a:spcPts val="0"/>
              </a:spcBef>
              <a:spcAft>
                <a:spcPts val="0"/>
              </a:spcAft>
              <a:buClr>
                <a:schemeClr val="accent1"/>
              </a:buClr>
              <a:buSzTx/>
              <a:buFontTx/>
              <a:buNone/>
              <a:tabLst/>
              <a:defRPr/>
            </a:pPr>
            <a:r>
              <a:rPr lang="sv-SE" sz="1200" i="0">
                <a:latin typeface="+mj-lt"/>
              </a:rPr>
              <a:t>Påkörningsskydd ska placeras med avstånd på minst 90 centimeter men gärna 120 centimeter mellan varandra så att </a:t>
            </a:r>
            <a:r>
              <a:rPr lang="sv-SE" sz="1200" i="0" err="1">
                <a:latin typeface="+mj-lt"/>
              </a:rPr>
              <a:t>laddplatsen</a:t>
            </a:r>
            <a:r>
              <a:rPr lang="sv-SE" sz="1200" i="0">
                <a:latin typeface="+mj-lt"/>
              </a:rPr>
              <a:t> går att få från rullstol.</a:t>
            </a:r>
          </a:p>
          <a:p>
            <a:pPr marL="0" marR="0" lvl="0" indent="0" algn="l" defTabSz="914400" rtl="0" eaLnBrk="1" fontAlgn="auto" latinLnBrk="0" hangingPunct="1">
              <a:lnSpc>
                <a:spcPct val="100000"/>
              </a:lnSpc>
              <a:spcBef>
                <a:spcPts val="0"/>
              </a:spcBef>
              <a:spcAft>
                <a:spcPts val="0"/>
              </a:spcAft>
              <a:buClr>
                <a:schemeClr val="accent1"/>
              </a:buClr>
              <a:buSzTx/>
              <a:buFontTx/>
              <a:buNone/>
              <a:tabLst/>
              <a:defRPr/>
            </a:pPr>
            <a:r>
              <a:rPr lang="sv-SE" sz="1200" i="0">
                <a:latin typeface="+mj-lt"/>
              </a:rPr>
              <a:t>Placeringen av påkörningsskydd får inte försämra möjlighet att komma åt </a:t>
            </a:r>
            <a:r>
              <a:rPr lang="sv-SE" sz="1200" i="0" err="1">
                <a:latin typeface="+mj-lt"/>
              </a:rPr>
              <a:t>laddkontakter</a:t>
            </a:r>
            <a:r>
              <a:rPr lang="sv-SE" sz="1200" i="0">
                <a:latin typeface="+mj-lt"/>
              </a:rPr>
              <a:t>, skärm, knappar och kort- eller RFID-läsare. </a:t>
            </a:r>
          </a:p>
          <a:p>
            <a:pPr marL="0" marR="0" lvl="0" indent="0" algn="l" defTabSz="914400" rtl="0" eaLnBrk="1" fontAlgn="auto" latinLnBrk="0" hangingPunct="1">
              <a:lnSpc>
                <a:spcPct val="100000"/>
              </a:lnSpc>
              <a:spcBef>
                <a:spcPts val="0"/>
              </a:spcBef>
              <a:spcAft>
                <a:spcPts val="0"/>
              </a:spcAft>
              <a:buClr>
                <a:schemeClr val="accent1"/>
              </a:buClr>
              <a:buSzTx/>
              <a:buFontTx/>
              <a:buNone/>
              <a:tabLst/>
              <a:defRPr/>
            </a:pPr>
            <a:r>
              <a:rPr lang="sv-SE" sz="1200" i="0">
                <a:latin typeface="+mj-lt"/>
              </a:rPr>
              <a:t>Det ska finnas minst 90 centimeter frid bredd mellan väderskydd och laddare på de sidor av laddaren</a:t>
            </a:r>
          </a:p>
          <a:p>
            <a:pPr marL="0" marR="0" lvl="0" indent="0" algn="l" defTabSz="914400" rtl="0" eaLnBrk="1" fontAlgn="auto" latinLnBrk="0" hangingPunct="1">
              <a:lnSpc>
                <a:spcPct val="100000"/>
              </a:lnSpc>
              <a:spcBef>
                <a:spcPts val="0"/>
              </a:spcBef>
              <a:spcAft>
                <a:spcPts val="0"/>
              </a:spcAft>
              <a:buClr>
                <a:schemeClr val="accent1"/>
              </a:buClr>
              <a:buSzTx/>
              <a:buFontTx/>
              <a:buNone/>
              <a:tabLst/>
              <a:defRPr/>
            </a:pPr>
            <a:endParaRPr lang="sv-SE" sz="1200" i="0">
              <a:latin typeface="+mj-lt"/>
            </a:endParaRPr>
          </a:p>
          <a:p>
            <a:pPr marL="0" marR="0" lvl="0" indent="0" algn="l" defTabSz="914400" rtl="0" eaLnBrk="1" fontAlgn="auto" latinLnBrk="0" hangingPunct="1">
              <a:lnSpc>
                <a:spcPct val="100000"/>
              </a:lnSpc>
              <a:spcBef>
                <a:spcPts val="0"/>
              </a:spcBef>
              <a:spcAft>
                <a:spcPts val="0"/>
              </a:spcAft>
              <a:buClr>
                <a:schemeClr val="accent1"/>
              </a:buClr>
              <a:buSzTx/>
              <a:buFontTx/>
              <a:buNone/>
              <a:tabLst/>
              <a:defRPr/>
            </a:pPr>
            <a:endParaRPr lang="sv-SE" sz="1200" i="0">
              <a:latin typeface="+mj-lt"/>
            </a:endParaRPr>
          </a:p>
          <a:p>
            <a:pPr>
              <a:buClr>
                <a:schemeClr val="accent1"/>
              </a:buClr>
            </a:pPr>
            <a:endParaRPr lang="sv-SE" sz="1200">
              <a:latin typeface="+mj-lt"/>
            </a:endParaRPr>
          </a:p>
          <a:p>
            <a:pPr marL="0" indent="0">
              <a:buNone/>
            </a:pPr>
            <a:endParaRPr lang="sv-SE" sz="1200"/>
          </a:p>
          <a:p>
            <a:pPr marL="0" indent="0">
              <a:buNone/>
            </a:pPr>
            <a:endParaRPr lang="sv-SE" sz="1200"/>
          </a:p>
        </p:txBody>
      </p:sp>
      <p:sp>
        <p:nvSpPr>
          <p:cNvPr id="4" name="Platshållare för datum 3"/>
          <p:cNvSpPr>
            <a:spLocks noGrp="1"/>
          </p:cNvSpPr>
          <p:nvPr>
            <p:ph type="dt" idx="1"/>
          </p:nvPr>
        </p:nvSpPr>
        <p:spPr/>
        <p:txBody>
          <a:bodyPr/>
          <a:lstStyle/>
          <a:p>
            <a:fld id="{506FA674-5238-8C40-9B88-C398A5C3B7B2}" type="datetime1">
              <a:rPr lang="sv-SE" smtClean="0"/>
              <a:t>2024-09-06</a:t>
            </a:fld>
            <a:endParaRPr lang="sv-SE"/>
          </a:p>
        </p:txBody>
      </p:sp>
      <p:sp>
        <p:nvSpPr>
          <p:cNvPr id="5" name="Platshållare för bildnummer 4"/>
          <p:cNvSpPr>
            <a:spLocks noGrp="1"/>
          </p:cNvSpPr>
          <p:nvPr>
            <p:ph type="sldNum" sz="quarter" idx="5"/>
          </p:nvPr>
        </p:nvSpPr>
        <p:spPr/>
        <p:txBody>
          <a:bodyPr/>
          <a:lstStyle/>
          <a:p>
            <a:fld id="{8769D61A-340F-EA4F-878D-A18B4796105E}" type="slidenum">
              <a:rPr lang="sv-SE" smtClean="0"/>
              <a:t>17</a:t>
            </a:fld>
            <a:endParaRPr lang="sv-SE"/>
          </a:p>
        </p:txBody>
      </p:sp>
    </p:spTree>
    <p:extLst>
      <p:ext uri="{BB962C8B-B14F-4D97-AF65-F5344CB8AC3E}">
        <p14:creationId xmlns:p14="http://schemas.microsoft.com/office/powerpoint/2010/main" val="8552124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buNone/>
            </a:pPr>
            <a:r>
              <a:rPr lang="sv-SE" sz="1200"/>
              <a:t>Beskriv de krav som myndigheter eller blivande kunder ställer på en </a:t>
            </a:r>
            <a:r>
              <a:rPr lang="sv-SE" sz="1200" err="1"/>
              <a:t>laddanläggning</a:t>
            </a:r>
            <a:r>
              <a:rPr lang="sv-SE" sz="1200"/>
              <a:t> – både på enskilda produkter och på hela anläggningen.</a:t>
            </a:r>
          </a:p>
          <a:p>
            <a:pPr marL="0" indent="0">
              <a:buNone/>
            </a:pPr>
            <a:r>
              <a:rPr lang="sv-SE" sz="1200"/>
              <a:t>Kravbilden för laddstationer är fortfarande föränderlig, bland annat avseende:</a:t>
            </a:r>
          </a:p>
          <a:p>
            <a:r>
              <a:rPr lang="sv-SE" sz="1200"/>
              <a:t>Direktiv för hela anläggningen rörande såväl elsäkerhet som funktion (</a:t>
            </a:r>
            <a:r>
              <a:rPr lang="sv-SE" sz="1200" err="1"/>
              <a:t>laddmätning</a:t>
            </a:r>
            <a:r>
              <a:rPr lang="sv-SE" sz="1200"/>
              <a:t>). Tydliga direktiv finns exempelvis i några andra EU-länder.</a:t>
            </a:r>
            <a:endParaRPr lang="sv-SE" sz="1200">
              <a:highlight>
                <a:srgbClr val="FFFF00"/>
              </a:highlight>
            </a:endParaRPr>
          </a:p>
          <a:p>
            <a:r>
              <a:rPr lang="sv-SE" sz="1200"/>
              <a:t>Krav på utrustning och installation. Mer tekniskt sakkunniga än annars kan behövas vid installation/driftsättning av den nya tekniken.</a:t>
            </a:r>
          </a:p>
          <a:p>
            <a:endParaRPr lang="sv-SE" sz="1200"/>
          </a:p>
          <a:p>
            <a:pPr marL="0" indent="0">
              <a:buFont typeface="Arial" charset="0"/>
              <a:buNone/>
            </a:pPr>
            <a:r>
              <a:rPr lang="sv-SE" sz="1200" b="1">
                <a:latin typeface="+mj-lt"/>
              </a:rPr>
              <a:t>Tips!</a:t>
            </a:r>
          </a:p>
          <a:p>
            <a:pPr marL="0" indent="0">
              <a:buNone/>
            </a:pPr>
            <a:r>
              <a:rPr lang="sv-SE" sz="1200">
                <a:latin typeface="+mj-lt"/>
              </a:rPr>
              <a:t>Eftersom teknikområdet är nytt:</a:t>
            </a:r>
          </a:p>
          <a:p>
            <a:pPr>
              <a:buClr>
                <a:schemeClr val="accent1"/>
              </a:buClr>
            </a:pPr>
            <a:r>
              <a:rPr lang="sv-SE" sz="1200">
                <a:latin typeface="+mj-lt"/>
              </a:rPr>
              <a:t>Samverka med leverantörer och för dialog med myndigheter kring kravställningar på produkter och anläggningar.</a:t>
            </a:r>
          </a:p>
          <a:p>
            <a:pPr>
              <a:buClr>
                <a:schemeClr val="accent1"/>
              </a:buClr>
            </a:pPr>
            <a:r>
              <a:rPr lang="sv-SE" sz="1200">
                <a:latin typeface="+mj-lt"/>
              </a:rPr>
              <a:t>Sätt er in i de ledande tillverkarnas lösningar men även i andra alternativ.</a:t>
            </a:r>
          </a:p>
          <a:p>
            <a:pPr>
              <a:buClr>
                <a:schemeClr val="accent1"/>
              </a:buClr>
            </a:pPr>
            <a:r>
              <a:rPr lang="sv-SE" sz="1200">
                <a:latin typeface="+mj-lt"/>
              </a:rPr>
              <a:t>Var öppna för europeiska/ internationella leverantörer och lösningar.</a:t>
            </a:r>
            <a:endParaRPr lang="sv-SE" sz="1200">
              <a:highlight>
                <a:srgbClr val="FFFF00"/>
              </a:highlight>
              <a:latin typeface="+mj-lt"/>
            </a:endParaRPr>
          </a:p>
          <a:p>
            <a:endParaRPr lang="sv-SE"/>
          </a:p>
          <a:p>
            <a:pPr marL="0" indent="0">
              <a:buNone/>
            </a:pPr>
            <a:endParaRPr lang="sv-SE" sz="1200"/>
          </a:p>
        </p:txBody>
      </p:sp>
      <p:sp>
        <p:nvSpPr>
          <p:cNvPr id="4" name="Platshållare för datum 3"/>
          <p:cNvSpPr>
            <a:spLocks noGrp="1"/>
          </p:cNvSpPr>
          <p:nvPr>
            <p:ph type="dt" idx="1"/>
          </p:nvPr>
        </p:nvSpPr>
        <p:spPr/>
        <p:txBody>
          <a:bodyPr/>
          <a:lstStyle/>
          <a:p>
            <a:fld id="{506FA674-5238-8C40-9B88-C398A5C3B7B2}" type="datetime1">
              <a:rPr lang="sv-SE" smtClean="0"/>
              <a:t>2024-09-06</a:t>
            </a:fld>
            <a:endParaRPr lang="sv-SE"/>
          </a:p>
        </p:txBody>
      </p:sp>
      <p:sp>
        <p:nvSpPr>
          <p:cNvPr id="5" name="Platshållare för bildnummer 4"/>
          <p:cNvSpPr>
            <a:spLocks noGrp="1"/>
          </p:cNvSpPr>
          <p:nvPr>
            <p:ph type="sldNum" sz="quarter" idx="5"/>
          </p:nvPr>
        </p:nvSpPr>
        <p:spPr/>
        <p:txBody>
          <a:bodyPr/>
          <a:lstStyle/>
          <a:p>
            <a:fld id="{8769D61A-340F-EA4F-878D-A18B4796105E}" type="slidenum">
              <a:rPr lang="sv-SE" smtClean="0"/>
              <a:t>18</a:t>
            </a:fld>
            <a:endParaRPr lang="sv-SE"/>
          </a:p>
        </p:txBody>
      </p:sp>
    </p:spTree>
    <p:extLst>
      <p:ext uri="{BB962C8B-B14F-4D97-AF65-F5344CB8AC3E}">
        <p14:creationId xmlns:p14="http://schemas.microsoft.com/office/powerpoint/2010/main" val="234931543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buFont typeface="Arial" charset="0"/>
              <a:buNone/>
            </a:pPr>
            <a:r>
              <a:rPr lang="sv-SE" sz="1200" b="1">
                <a:latin typeface="+mj-lt"/>
              </a:rPr>
              <a:t>Tips!</a:t>
            </a:r>
          </a:p>
          <a:p>
            <a:pPr>
              <a:buClr>
                <a:schemeClr val="accent1"/>
              </a:buClr>
            </a:pPr>
            <a:r>
              <a:rPr lang="sv-SE" sz="1200">
                <a:latin typeface="+mj-lt"/>
              </a:rPr>
              <a:t>Här finns Energimyndighetens sammanställning med länkar till information från olika myndigheter. </a:t>
            </a:r>
            <a:r>
              <a:rPr lang="sv-SE" sz="1200">
                <a:latin typeface="+mj-lt"/>
                <a:hlinkClick r:id="rId3"/>
              </a:rPr>
              <a:t>Information från andra myndigheter (energimyndigheten.se)</a:t>
            </a:r>
            <a:endParaRPr lang="sv-SE" sz="1200">
              <a:latin typeface="+mj-lt"/>
            </a:endParaRPr>
          </a:p>
          <a:p>
            <a:pPr>
              <a:buClr>
                <a:schemeClr val="accent1"/>
              </a:buClr>
            </a:pPr>
            <a:r>
              <a:rPr lang="sv-SE" sz="1200">
                <a:latin typeface="+mj-lt"/>
              </a:rPr>
              <a:t>Andra kravställare kan exempelvis vara Räddningstjänsten eller Byggnadsnämnden. </a:t>
            </a:r>
          </a:p>
          <a:p>
            <a:pPr>
              <a:buClr>
                <a:schemeClr val="accent1"/>
              </a:buClr>
            </a:pPr>
            <a:r>
              <a:rPr lang="sv-SE" sz="1200">
                <a:latin typeface="+mj-lt"/>
              </a:rPr>
              <a:t>SIS har påbörjat ett standardiseringsarbete rörande </a:t>
            </a:r>
            <a:r>
              <a:rPr lang="sv-SE" sz="1200" err="1">
                <a:latin typeface="+mj-lt"/>
              </a:rPr>
              <a:t>laddplatsers</a:t>
            </a:r>
            <a:r>
              <a:rPr lang="sv-SE" sz="1200">
                <a:latin typeface="+mj-lt"/>
              </a:rPr>
              <a:t> tillgänglighet som även kan komma att inkludera tung trafik, se </a:t>
            </a:r>
            <a:r>
              <a:rPr lang="sv-SE" sz="1200">
                <a:latin typeface="+mj-lt"/>
                <a:hlinkClick r:id="rId4"/>
              </a:rPr>
              <a:t>Ny standard ska göra </a:t>
            </a:r>
            <a:r>
              <a:rPr lang="sv-SE" sz="1200" err="1">
                <a:latin typeface="+mj-lt"/>
                <a:hlinkClick r:id="rId4"/>
              </a:rPr>
              <a:t>laddplatser</a:t>
            </a:r>
            <a:r>
              <a:rPr lang="sv-SE" sz="1200">
                <a:latin typeface="+mj-lt"/>
                <a:hlinkClick r:id="rId4"/>
              </a:rPr>
              <a:t> för elbilar mer tillgängliga - Svenska institutet för standarder, SIS</a:t>
            </a:r>
            <a:endParaRPr lang="sv-SE" sz="1200">
              <a:latin typeface="+mj-lt"/>
            </a:endParaRPr>
          </a:p>
          <a:p>
            <a:endParaRPr lang="sv-SE" sz="1200">
              <a:latin typeface="Arial" panose="020B0604020202020204" pitchFamily="34" charset="0"/>
            </a:endParaRPr>
          </a:p>
          <a:p>
            <a:endParaRPr lang="sv-SE"/>
          </a:p>
          <a:p>
            <a:pPr marL="0" indent="0">
              <a:buNone/>
            </a:pPr>
            <a:endParaRPr lang="sv-SE" sz="1200"/>
          </a:p>
        </p:txBody>
      </p:sp>
      <p:sp>
        <p:nvSpPr>
          <p:cNvPr id="4" name="Platshållare för datum 3"/>
          <p:cNvSpPr>
            <a:spLocks noGrp="1"/>
          </p:cNvSpPr>
          <p:nvPr>
            <p:ph type="dt" idx="1"/>
          </p:nvPr>
        </p:nvSpPr>
        <p:spPr/>
        <p:txBody>
          <a:bodyPr/>
          <a:lstStyle/>
          <a:p>
            <a:fld id="{506FA674-5238-8C40-9B88-C398A5C3B7B2}" type="datetime1">
              <a:rPr lang="sv-SE" smtClean="0"/>
              <a:t>2024-09-06</a:t>
            </a:fld>
            <a:endParaRPr lang="sv-SE"/>
          </a:p>
        </p:txBody>
      </p:sp>
      <p:sp>
        <p:nvSpPr>
          <p:cNvPr id="5" name="Platshållare för bildnummer 4"/>
          <p:cNvSpPr>
            <a:spLocks noGrp="1"/>
          </p:cNvSpPr>
          <p:nvPr>
            <p:ph type="sldNum" sz="quarter" idx="5"/>
          </p:nvPr>
        </p:nvSpPr>
        <p:spPr/>
        <p:txBody>
          <a:bodyPr/>
          <a:lstStyle/>
          <a:p>
            <a:fld id="{8769D61A-340F-EA4F-878D-A18B4796105E}" type="slidenum">
              <a:rPr lang="sv-SE" smtClean="0"/>
              <a:t>19</a:t>
            </a:fld>
            <a:endParaRPr lang="sv-SE"/>
          </a:p>
        </p:txBody>
      </p:sp>
    </p:spTree>
    <p:extLst>
      <p:ext uri="{BB962C8B-B14F-4D97-AF65-F5344CB8AC3E}">
        <p14:creationId xmlns:p14="http://schemas.microsoft.com/office/powerpoint/2010/main" val="35395259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Guiden är särskilt för organisationer som avser att etablera publik laddstation för tunga elfordon.</a:t>
            </a:r>
          </a:p>
          <a:p>
            <a:r>
              <a:rPr lang="sv-SE"/>
              <a:t>Men den är även användbar för andra typer av laddstationer såsom icke-publika eller för lätta fordon/personbilar.</a:t>
            </a:r>
          </a:p>
          <a:p>
            <a:endParaRPr lang="sv-SE"/>
          </a:p>
        </p:txBody>
      </p:sp>
      <p:sp>
        <p:nvSpPr>
          <p:cNvPr id="4" name="Platshållare för datum 3"/>
          <p:cNvSpPr>
            <a:spLocks noGrp="1"/>
          </p:cNvSpPr>
          <p:nvPr>
            <p:ph type="dt" idx="1"/>
          </p:nvPr>
        </p:nvSpPr>
        <p:spPr/>
        <p:txBody>
          <a:bodyPr/>
          <a:lstStyle/>
          <a:p>
            <a:fld id="{506FA674-5238-8C40-9B88-C398A5C3B7B2}" type="datetime1">
              <a:rPr lang="sv-SE" smtClean="0"/>
              <a:t>2024-09-06</a:t>
            </a:fld>
            <a:endParaRPr lang="sv-SE"/>
          </a:p>
        </p:txBody>
      </p:sp>
      <p:sp>
        <p:nvSpPr>
          <p:cNvPr id="5" name="Platshållare för bildnummer 4"/>
          <p:cNvSpPr>
            <a:spLocks noGrp="1"/>
          </p:cNvSpPr>
          <p:nvPr>
            <p:ph type="sldNum" sz="quarter" idx="5"/>
          </p:nvPr>
        </p:nvSpPr>
        <p:spPr/>
        <p:txBody>
          <a:bodyPr/>
          <a:lstStyle/>
          <a:p>
            <a:fld id="{8769D61A-340F-EA4F-878D-A18B4796105E}" type="slidenum">
              <a:rPr lang="sv-SE" smtClean="0"/>
              <a:t>2</a:t>
            </a:fld>
            <a:endParaRPr lang="sv-SE"/>
          </a:p>
        </p:txBody>
      </p:sp>
    </p:spTree>
    <p:extLst>
      <p:ext uri="{BB962C8B-B14F-4D97-AF65-F5344CB8AC3E}">
        <p14:creationId xmlns:p14="http://schemas.microsoft.com/office/powerpoint/2010/main" val="159904830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buNone/>
            </a:pPr>
            <a:r>
              <a:rPr lang="sv-SE" sz="1200"/>
              <a:t>Utifrån kravspecifikation och budget upphandlas/beställs utrustning och tjänster för den valda utformningen. Inköp görs till såväl byggfas som driftsfas.</a:t>
            </a:r>
          </a:p>
          <a:p>
            <a:pPr marL="0" indent="0">
              <a:buNone/>
            </a:pPr>
            <a:r>
              <a:rPr lang="sv-SE" sz="1200"/>
              <a:t>Observera att det kan vara långa leveranstider för exempelvis utrustning som transformatorstationer.</a:t>
            </a:r>
          </a:p>
          <a:p>
            <a:pPr marL="0" indent="0">
              <a:buNone/>
            </a:pPr>
            <a:endParaRPr lang="sv-SE" sz="1200"/>
          </a:p>
          <a:p>
            <a:pPr marL="0" indent="0">
              <a:buFont typeface="Arial" charset="0"/>
              <a:buNone/>
            </a:pPr>
            <a:r>
              <a:rPr lang="sv-SE" sz="1200" b="1"/>
              <a:t>Exempel på inköp</a:t>
            </a:r>
            <a:endParaRPr lang="sv-SE" sz="1200"/>
          </a:p>
          <a:p>
            <a:pPr>
              <a:buClr>
                <a:schemeClr val="accent1"/>
              </a:buClr>
            </a:pPr>
            <a:r>
              <a:rPr lang="sv-SE" sz="1200"/>
              <a:t>Mark- och byggrelaterade tjänster, eventuell entreprenad</a:t>
            </a:r>
          </a:p>
          <a:p>
            <a:pPr>
              <a:buClr>
                <a:schemeClr val="accent1"/>
              </a:buClr>
            </a:pPr>
            <a:r>
              <a:rPr lang="sv-SE" sz="1200"/>
              <a:t>Hårdvara</a:t>
            </a:r>
          </a:p>
          <a:p>
            <a:pPr>
              <a:buClr>
                <a:schemeClr val="accent1"/>
              </a:buClr>
            </a:pPr>
            <a:r>
              <a:rPr lang="sv-SE" sz="1200"/>
              <a:t>Mjukvara, inklusive styrning av laddning och lastbalansering, bokningssystem och betallösning</a:t>
            </a:r>
          </a:p>
          <a:p>
            <a:pPr>
              <a:buClr>
                <a:schemeClr val="accent1"/>
              </a:buClr>
            </a:pPr>
            <a:r>
              <a:rPr lang="sv-SE" sz="1200"/>
              <a:t>Service och underhåll för driftsfasen</a:t>
            </a:r>
          </a:p>
          <a:p>
            <a:pPr>
              <a:buClr>
                <a:schemeClr val="accent1"/>
              </a:buClr>
            </a:pPr>
            <a:endParaRPr lang="sv-SE" sz="1200"/>
          </a:p>
          <a:p>
            <a:pPr marL="0" indent="0">
              <a:buFont typeface="Arial" charset="0"/>
              <a:buNone/>
            </a:pPr>
            <a:r>
              <a:rPr lang="sv-SE" sz="1200" b="1">
                <a:latin typeface="+mj-lt"/>
              </a:rPr>
              <a:t>Tips!</a:t>
            </a:r>
          </a:p>
          <a:p>
            <a:pPr>
              <a:buClr>
                <a:schemeClr val="accent1"/>
              </a:buClr>
            </a:pPr>
            <a:r>
              <a:rPr lang="sv-SE" sz="1200">
                <a:latin typeface="+mj-lt"/>
              </a:rPr>
              <a:t>Så fort marktillgång är klart, starta med inköp av utrustning och tjänster, speciellt transformatorstation!</a:t>
            </a:r>
          </a:p>
          <a:p>
            <a:pPr>
              <a:buClr>
                <a:schemeClr val="accent1"/>
              </a:buClr>
            </a:pPr>
            <a:r>
              <a:rPr lang="sv-SE" sz="1200">
                <a:latin typeface="+mj-lt"/>
              </a:rPr>
              <a:t>Om möjligt, tillämpa ett flexibelt arbetssätt vid eventuella väntetider genom att växla över till andra arbetsmoment eller andra laddstationer.</a:t>
            </a:r>
          </a:p>
          <a:p>
            <a:pPr>
              <a:buClr>
                <a:schemeClr val="accent1"/>
              </a:buClr>
            </a:pPr>
            <a:r>
              <a:rPr lang="sv-SE" sz="1200">
                <a:latin typeface="+mj-lt"/>
              </a:rPr>
              <a:t>Omvärldsanalys kan ge bra information om olika produkter och leverantörer.</a:t>
            </a:r>
          </a:p>
          <a:p>
            <a:pPr>
              <a:buClr>
                <a:schemeClr val="accent1"/>
              </a:buClr>
            </a:pPr>
            <a:r>
              <a:rPr lang="sv-SE" sz="1200">
                <a:latin typeface="+mj-lt"/>
              </a:rPr>
              <a:t>Vid upphandling kan ramavtal från nationella inköpscentralen </a:t>
            </a:r>
            <a:r>
              <a:rPr lang="sv-SE" sz="1200" err="1">
                <a:latin typeface="+mj-lt"/>
              </a:rPr>
              <a:t>Sinfra</a:t>
            </a:r>
            <a:r>
              <a:rPr lang="sv-SE" sz="1200">
                <a:latin typeface="+mj-lt"/>
              </a:rPr>
              <a:t> vara användbart för t.ex. kommunala bolag, se </a:t>
            </a:r>
            <a:r>
              <a:rPr lang="sv-SE" sz="1200">
                <a:latin typeface="+mj-lt"/>
                <a:hlinkClick r:id="rId3"/>
              </a:rPr>
              <a:t>Om Ramavtal | </a:t>
            </a:r>
            <a:r>
              <a:rPr lang="sv-SE" sz="1200" err="1">
                <a:latin typeface="+mj-lt"/>
                <a:hlinkClick r:id="rId3"/>
              </a:rPr>
              <a:t>Sinfra</a:t>
            </a:r>
            <a:r>
              <a:rPr lang="sv-SE" sz="1200">
                <a:latin typeface="+mj-lt"/>
              </a:rPr>
              <a:t>.</a:t>
            </a:r>
          </a:p>
          <a:p>
            <a:pPr>
              <a:buClr>
                <a:schemeClr val="accent1"/>
              </a:buClr>
            </a:pPr>
            <a:endParaRPr lang="sv-SE" sz="1200"/>
          </a:p>
          <a:p>
            <a:pPr marL="0" indent="0">
              <a:buNone/>
            </a:pPr>
            <a:endParaRPr lang="sv-SE" sz="1200"/>
          </a:p>
          <a:p>
            <a:pPr marL="0" indent="0">
              <a:buNone/>
            </a:pPr>
            <a:endParaRPr lang="sv-SE" sz="1200"/>
          </a:p>
        </p:txBody>
      </p:sp>
      <p:sp>
        <p:nvSpPr>
          <p:cNvPr id="4" name="Platshållare för datum 3"/>
          <p:cNvSpPr>
            <a:spLocks noGrp="1"/>
          </p:cNvSpPr>
          <p:nvPr>
            <p:ph type="dt" idx="1"/>
          </p:nvPr>
        </p:nvSpPr>
        <p:spPr/>
        <p:txBody>
          <a:bodyPr/>
          <a:lstStyle/>
          <a:p>
            <a:fld id="{506FA674-5238-8C40-9B88-C398A5C3B7B2}" type="datetime1">
              <a:rPr lang="sv-SE" smtClean="0"/>
              <a:t>2024-09-06</a:t>
            </a:fld>
            <a:endParaRPr lang="sv-SE"/>
          </a:p>
        </p:txBody>
      </p:sp>
      <p:sp>
        <p:nvSpPr>
          <p:cNvPr id="5" name="Platshållare för bildnummer 4"/>
          <p:cNvSpPr>
            <a:spLocks noGrp="1"/>
          </p:cNvSpPr>
          <p:nvPr>
            <p:ph type="sldNum" sz="quarter" idx="5"/>
          </p:nvPr>
        </p:nvSpPr>
        <p:spPr/>
        <p:txBody>
          <a:bodyPr/>
          <a:lstStyle/>
          <a:p>
            <a:fld id="{8769D61A-340F-EA4F-878D-A18B4796105E}" type="slidenum">
              <a:rPr lang="sv-SE" smtClean="0"/>
              <a:t>20</a:t>
            </a:fld>
            <a:endParaRPr lang="sv-SE"/>
          </a:p>
        </p:txBody>
      </p:sp>
    </p:spTree>
    <p:extLst>
      <p:ext uri="{BB962C8B-B14F-4D97-AF65-F5344CB8AC3E}">
        <p14:creationId xmlns:p14="http://schemas.microsoft.com/office/powerpoint/2010/main" val="327683719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buNone/>
            </a:pPr>
            <a:r>
              <a:rPr lang="sv-SE" sz="1200"/>
              <a:t>Gör redan i byggfasen klart en plan över vilken roll ni själva vill ta i det framtida driftscenariot och inom vilka områden som ni behöver samarbeta med externa parter.</a:t>
            </a:r>
          </a:p>
          <a:p>
            <a:pPr marL="0" indent="0">
              <a:buNone/>
            </a:pPr>
            <a:r>
              <a:rPr lang="sv-SE" sz="1200"/>
              <a:t>Ta även tidigt upp service av stödfunktioner såsom städning av t.ex. toalett.</a:t>
            </a:r>
          </a:p>
          <a:p>
            <a:pPr marL="0" indent="0">
              <a:buNone/>
            </a:pPr>
            <a:r>
              <a:rPr lang="sv-SE" sz="1200"/>
              <a:t>Servicekostnaderna blir en avgörande del av driftskostnaden och det är därför viktigt att tidigt tänka igenom dem och ta hänsyn till dem vid utformningen. </a:t>
            </a:r>
          </a:p>
          <a:p>
            <a:pPr marL="0" indent="0">
              <a:buNone/>
            </a:pPr>
            <a:endParaRPr lang="sv-SE" sz="1200"/>
          </a:p>
        </p:txBody>
      </p:sp>
      <p:sp>
        <p:nvSpPr>
          <p:cNvPr id="4" name="Platshållare för datum 3"/>
          <p:cNvSpPr>
            <a:spLocks noGrp="1"/>
          </p:cNvSpPr>
          <p:nvPr>
            <p:ph type="dt" idx="1"/>
          </p:nvPr>
        </p:nvSpPr>
        <p:spPr/>
        <p:txBody>
          <a:bodyPr/>
          <a:lstStyle/>
          <a:p>
            <a:fld id="{506FA674-5238-8C40-9B88-C398A5C3B7B2}" type="datetime1">
              <a:rPr lang="sv-SE" smtClean="0"/>
              <a:t>2024-09-06</a:t>
            </a:fld>
            <a:endParaRPr lang="sv-SE"/>
          </a:p>
        </p:txBody>
      </p:sp>
      <p:sp>
        <p:nvSpPr>
          <p:cNvPr id="5" name="Platshållare för bildnummer 4"/>
          <p:cNvSpPr>
            <a:spLocks noGrp="1"/>
          </p:cNvSpPr>
          <p:nvPr>
            <p:ph type="sldNum" sz="quarter" idx="5"/>
          </p:nvPr>
        </p:nvSpPr>
        <p:spPr/>
        <p:txBody>
          <a:bodyPr/>
          <a:lstStyle/>
          <a:p>
            <a:fld id="{8769D61A-340F-EA4F-878D-A18B4796105E}" type="slidenum">
              <a:rPr lang="sv-SE" smtClean="0"/>
              <a:t>21</a:t>
            </a:fld>
            <a:endParaRPr lang="sv-SE"/>
          </a:p>
        </p:txBody>
      </p:sp>
    </p:spTree>
    <p:extLst>
      <p:ext uri="{BB962C8B-B14F-4D97-AF65-F5344CB8AC3E}">
        <p14:creationId xmlns:p14="http://schemas.microsoft.com/office/powerpoint/2010/main" val="380602860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buNone/>
            </a:pPr>
            <a:r>
              <a:rPr lang="sv-SE" sz="1200"/>
              <a:t>Ibland inträffar oklara fel som är svåra att bedöma orsaken till. För att hantera sådana fel kan det behövas en samordning mellan  supportsystem från olika leverantörer (t.ex. hårdvara och betalsystem).</a:t>
            </a:r>
          </a:p>
          <a:p>
            <a:pPr marL="0" indent="0">
              <a:buNone/>
            </a:pPr>
            <a:endParaRPr lang="sv-SE" sz="1200"/>
          </a:p>
          <a:p>
            <a:pPr marL="0" indent="0">
              <a:buFont typeface="Arial" charset="0"/>
              <a:buNone/>
            </a:pPr>
            <a:r>
              <a:rPr lang="sv-SE" sz="1200" b="1">
                <a:latin typeface="+mj-lt"/>
              </a:rPr>
              <a:t>Exempel på driftsproblem</a:t>
            </a:r>
          </a:p>
          <a:p>
            <a:pPr>
              <a:buClr>
                <a:schemeClr val="accent1"/>
              </a:buClr>
            </a:pPr>
            <a:r>
              <a:rPr lang="sv-SE" sz="1200">
                <a:latin typeface="+mj-lt"/>
              </a:rPr>
              <a:t>Uppkopplingen är inte alltid tillförlitlig vilket kan påverka </a:t>
            </a:r>
            <a:r>
              <a:rPr lang="sv-SE" sz="1200" err="1">
                <a:latin typeface="+mj-lt"/>
              </a:rPr>
              <a:t>laddprocessen</a:t>
            </a:r>
            <a:r>
              <a:rPr lang="sv-SE" sz="1200">
                <a:latin typeface="+mj-lt"/>
              </a:rPr>
              <a:t> och/eller betalningen</a:t>
            </a:r>
          </a:p>
          <a:p>
            <a:pPr>
              <a:buClr>
                <a:schemeClr val="accent1"/>
              </a:buClr>
            </a:pPr>
            <a:r>
              <a:rPr lang="sv-SE" sz="1200">
                <a:latin typeface="+mj-lt"/>
              </a:rPr>
              <a:t>Problem med kylning av relä/flödesgivare och sensorer – kan leda till att laddningen inte startar eller inte når upp till full effekt</a:t>
            </a:r>
          </a:p>
          <a:p>
            <a:pPr>
              <a:buClr>
                <a:schemeClr val="accent1"/>
              </a:buClr>
            </a:pPr>
            <a:r>
              <a:rPr lang="sv-SE" sz="1200">
                <a:latin typeface="+mj-lt"/>
              </a:rPr>
              <a:t>Problem orsakade av kablar, kylsystem, komponenter i kraftskåpen, sensorer eller nätverksutrustning </a:t>
            </a:r>
          </a:p>
          <a:p>
            <a:pPr>
              <a:buClr>
                <a:schemeClr val="accent1"/>
              </a:buClr>
            </a:pPr>
            <a:r>
              <a:rPr lang="sv-SE" sz="1200">
                <a:latin typeface="+mj-lt"/>
              </a:rPr>
              <a:t>Power-moduler som går sönder och behöver bytas ut</a:t>
            </a:r>
          </a:p>
          <a:p>
            <a:pPr>
              <a:buClr>
                <a:schemeClr val="accent1"/>
              </a:buClr>
            </a:pPr>
            <a:endParaRPr lang="sv-SE" sz="1200">
              <a:latin typeface="+mj-lt"/>
            </a:endParaRPr>
          </a:p>
          <a:p>
            <a:pPr marL="0" indent="0">
              <a:buFont typeface="Arial" charset="0"/>
              <a:buNone/>
            </a:pPr>
            <a:r>
              <a:rPr lang="sv-SE" sz="1200" b="1">
                <a:latin typeface="+mj-lt"/>
              </a:rPr>
              <a:t>Tips!</a:t>
            </a:r>
          </a:p>
          <a:p>
            <a:pPr>
              <a:buClr>
                <a:schemeClr val="accent1"/>
              </a:buClr>
            </a:pPr>
            <a:r>
              <a:rPr lang="sv-SE" sz="1200">
                <a:latin typeface="+mj-lt"/>
              </a:rPr>
              <a:t>Ställ tydliga och mätbara krav vid upphandling av service, till exempel gällande inställelsetid, kompetens och samordning av service mellan olika system.</a:t>
            </a:r>
          </a:p>
          <a:p>
            <a:pPr>
              <a:buClr>
                <a:schemeClr val="accent1"/>
              </a:buClr>
            </a:pPr>
            <a:r>
              <a:rPr lang="sv-SE" sz="1200">
                <a:latin typeface="+mj-lt"/>
              </a:rPr>
              <a:t>Undvik gärna dubbla supportsystem för till exempel hårdvara och mjukvara.</a:t>
            </a:r>
          </a:p>
          <a:p>
            <a:pPr>
              <a:buClr>
                <a:schemeClr val="accent1"/>
              </a:buClr>
            </a:pPr>
            <a:r>
              <a:rPr lang="sv-SE" sz="1200">
                <a:latin typeface="+mj-lt"/>
              </a:rPr>
              <a:t>Anlita en lokal serviceleverantör. </a:t>
            </a:r>
          </a:p>
          <a:p>
            <a:pPr>
              <a:buClr>
                <a:schemeClr val="accent1"/>
              </a:buClr>
            </a:pPr>
            <a:endParaRPr lang="sv-SE" sz="1200">
              <a:latin typeface="+mj-lt"/>
            </a:endParaRPr>
          </a:p>
          <a:p>
            <a:pPr marL="0" indent="0">
              <a:buNone/>
            </a:pPr>
            <a:endParaRPr lang="sv-SE" sz="1200"/>
          </a:p>
        </p:txBody>
      </p:sp>
      <p:sp>
        <p:nvSpPr>
          <p:cNvPr id="4" name="Platshållare för datum 3"/>
          <p:cNvSpPr>
            <a:spLocks noGrp="1"/>
          </p:cNvSpPr>
          <p:nvPr>
            <p:ph type="dt" idx="1"/>
          </p:nvPr>
        </p:nvSpPr>
        <p:spPr/>
        <p:txBody>
          <a:bodyPr/>
          <a:lstStyle/>
          <a:p>
            <a:fld id="{506FA674-5238-8C40-9B88-C398A5C3B7B2}" type="datetime1">
              <a:rPr lang="sv-SE" smtClean="0"/>
              <a:t>2024-09-06</a:t>
            </a:fld>
            <a:endParaRPr lang="sv-SE"/>
          </a:p>
        </p:txBody>
      </p:sp>
      <p:sp>
        <p:nvSpPr>
          <p:cNvPr id="5" name="Platshållare för bildnummer 4"/>
          <p:cNvSpPr>
            <a:spLocks noGrp="1"/>
          </p:cNvSpPr>
          <p:nvPr>
            <p:ph type="sldNum" sz="quarter" idx="5"/>
          </p:nvPr>
        </p:nvSpPr>
        <p:spPr/>
        <p:txBody>
          <a:bodyPr/>
          <a:lstStyle/>
          <a:p>
            <a:fld id="{8769D61A-340F-EA4F-878D-A18B4796105E}" type="slidenum">
              <a:rPr lang="sv-SE" smtClean="0"/>
              <a:t>22</a:t>
            </a:fld>
            <a:endParaRPr lang="sv-SE"/>
          </a:p>
        </p:txBody>
      </p:sp>
    </p:spTree>
    <p:extLst>
      <p:ext uri="{BB962C8B-B14F-4D97-AF65-F5344CB8AC3E}">
        <p14:creationId xmlns:p14="http://schemas.microsoft.com/office/powerpoint/2010/main" val="296186981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a:t>Med god framförhållning och välorganiserat genomförande kan ni lättare undvika eller hantera olika typer av utmaningar.</a:t>
            </a:r>
          </a:p>
          <a:p>
            <a:r>
              <a:rPr lang="sv-SE" sz="1200"/>
              <a:t>Samverkan med viktiga parter och intressenter utanför den egna projektorganisationen underlättar genomförandet. </a:t>
            </a:r>
          </a:p>
          <a:p>
            <a:r>
              <a:rPr lang="sv-SE" sz="1200"/>
              <a:t>Lästips: Intervjustudien </a:t>
            </a:r>
            <a:r>
              <a:rPr lang="sv-SE" sz="1200">
                <a:hlinkClick r:id="rId3"/>
              </a:rPr>
              <a:t>Regionala elektrifieringspiloter för tunga transporter - Samlade erfarenheter hösten 2023 - CIT </a:t>
            </a:r>
            <a:r>
              <a:rPr lang="sv-SE" sz="1200" err="1">
                <a:hlinkClick r:id="rId3"/>
              </a:rPr>
              <a:t>Renergy</a:t>
            </a:r>
            <a:r>
              <a:rPr lang="sv-SE" sz="1200"/>
              <a:t> </a:t>
            </a:r>
            <a:r>
              <a:rPr lang="sv-SE" sz="1400">
                <a:highlight>
                  <a:srgbClr val="FFFF00"/>
                </a:highlight>
              </a:rPr>
              <a:t> </a:t>
            </a:r>
          </a:p>
          <a:p>
            <a:endParaRPr lang="sv-SE"/>
          </a:p>
        </p:txBody>
      </p:sp>
      <p:sp>
        <p:nvSpPr>
          <p:cNvPr id="4" name="Platshållare för bildnummer 3"/>
          <p:cNvSpPr>
            <a:spLocks noGrp="1"/>
          </p:cNvSpPr>
          <p:nvPr>
            <p:ph type="sldNum" sz="quarter" idx="5"/>
          </p:nvPr>
        </p:nvSpPr>
        <p:spPr/>
        <p:txBody>
          <a:bodyPr/>
          <a:lstStyle/>
          <a:p>
            <a:fld id="{6F70463C-5A75-41ED-88F4-C490CCE66DB4}" type="slidenum">
              <a:rPr lang="en-SE" smtClean="0"/>
              <a:t>23</a:t>
            </a:fld>
            <a:endParaRPr lang="en-SE"/>
          </a:p>
        </p:txBody>
      </p:sp>
    </p:spTree>
    <p:extLst>
      <p:ext uri="{BB962C8B-B14F-4D97-AF65-F5344CB8AC3E}">
        <p14:creationId xmlns:p14="http://schemas.microsoft.com/office/powerpoint/2010/main" val="138208425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en-SE"/>
          </a:p>
        </p:txBody>
      </p:sp>
      <p:sp>
        <p:nvSpPr>
          <p:cNvPr id="4" name="Platshållare för bildnummer 3"/>
          <p:cNvSpPr>
            <a:spLocks noGrp="1"/>
          </p:cNvSpPr>
          <p:nvPr>
            <p:ph type="sldNum" sz="quarter" idx="5"/>
          </p:nvPr>
        </p:nvSpPr>
        <p:spPr/>
        <p:txBody>
          <a:bodyPr/>
          <a:lstStyle/>
          <a:p>
            <a:fld id="{6F70463C-5A75-41ED-88F4-C490CCE66DB4}" type="slidenum">
              <a:rPr lang="en-SE" smtClean="0"/>
              <a:t>24</a:t>
            </a:fld>
            <a:endParaRPr lang="en-SE"/>
          </a:p>
        </p:txBody>
      </p:sp>
    </p:spTree>
    <p:extLst>
      <p:ext uri="{BB962C8B-B14F-4D97-AF65-F5344CB8AC3E}">
        <p14:creationId xmlns:p14="http://schemas.microsoft.com/office/powerpoint/2010/main" val="1821936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2226" name="Google Shape;922;p19:notes"/>
          <p:cNvSpPr txBox="1">
            <a:spLocks noGrp="1"/>
          </p:cNvSpPr>
          <p:nvPr>
            <p:ph type="body" idx="1"/>
          </p:nvPr>
        </p:nvSpPr>
        <p:spPr>
          <a:ln/>
        </p:spPr>
        <p:txBody>
          <a:bodyPr/>
          <a:lstStyle/>
          <a:p>
            <a:pPr marL="0" indent="0" eaLnBrk="1" hangingPunct="1">
              <a:buSzPts val="1100"/>
            </a:pPr>
            <a:endParaRPr lang="en-US" altLang="en-US" sz="1100">
              <a:latin typeface="Arial" panose="020B0604020202020204" pitchFamily="34" charset="0"/>
              <a:cs typeface="Arial" panose="020B0604020202020204" pitchFamily="34" charset="0"/>
            </a:endParaRPr>
          </a:p>
        </p:txBody>
      </p:sp>
      <p:sp>
        <p:nvSpPr>
          <p:cNvPr id="52227" name="Google Shape;923;p19:notes"/>
          <p:cNvSpPr>
            <a:spLocks noGrp="1" noRot="1" noChangeAspect="1" noTextEdit="1"/>
          </p:cNvSpPr>
          <p:nvPr>
            <p:ph type="sldImg" idx="2"/>
          </p:nvPr>
        </p:nvSpPr>
        <p:spPr>
          <a:xfrm>
            <a:off x="381000" y="685800"/>
            <a:ext cx="6096000" cy="3429000"/>
          </a:xfrm>
          <a:noFill/>
          <a:ln>
            <a:headEnd/>
            <a:tailEnd/>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buClr>
                <a:schemeClr val="accent1"/>
              </a:buClr>
            </a:pPr>
            <a:r>
              <a:rPr lang="sv-SE" sz="1200" b="1" dirty="0">
                <a:latin typeface="+mj-lt"/>
              </a:rPr>
              <a:t>TIPS!</a:t>
            </a:r>
          </a:p>
          <a:p>
            <a:pPr>
              <a:buClr>
                <a:schemeClr val="accent1"/>
              </a:buClr>
            </a:pPr>
            <a:r>
              <a:rPr lang="sv-SE" sz="1200" dirty="0">
                <a:latin typeface="+mj-lt"/>
              </a:rPr>
              <a:t>Gör inledningsvis en strukturerad projektplan och håll planen levande under hela genomförandet.</a:t>
            </a:r>
          </a:p>
          <a:p>
            <a:pPr>
              <a:buClr>
                <a:schemeClr val="accent1"/>
              </a:buClr>
            </a:pPr>
            <a:r>
              <a:rPr lang="sv-SE" sz="1200" dirty="0">
                <a:latin typeface="+mj-lt"/>
              </a:rPr>
              <a:t>Påbörja omvärldsbevakning tidigt för att samla fakta och erfarenheter som kan underlätta i ert projekt, till exempel om teknik, trafiklogistik, planlösningar och affärsupplägg. </a:t>
            </a:r>
          </a:p>
          <a:p>
            <a:pPr>
              <a:buClr>
                <a:schemeClr val="accent1"/>
              </a:buClr>
            </a:pPr>
            <a:r>
              <a:rPr lang="sv-SE" sz="1200" dirty="0">
                <a:latin typeface="+mj-lt"/>
              </a:rPr>
              <a:t>Bra underlag generellt –  exempelvis budgetar och layouter – ger en mer precis projektering.</a:t>
            </a:r>
          </a:p>
          <a:p>
            <a:pPr>
              <a:buClr>
                <a:schemeClr val="accent1"/>
              </a:buClr>
            </a:pPr>
            <a:endParaRPr lang="sv-SE" sz="1200" dirty="0">
              <a:highlight>
                <a:srgbClr val="FFFF00"/>
              </a:highlight>
              <a:latin typeface="+mj-lt"/>
            </a:endParaRPr>
          </a:p>
          <a:p>
            <a:pPr marL="0" indent="0">
              <a:buFont typeface="Arial" charset="0"/>
              <a:buNone/>
            </a:pPr>
            <a:r>
              <a:rPr lang="sv-SE" sz="1200" b="1" dirty="0">
                <a:latin typeface="+mj-lt"/>
              </a:rPr>
              <a:t>Kritiska moment för att hålla tidplanen</a:t>
            </a:r>
          </a:p>
          <a:p>
            <a:pPr>
              <a:buClr>
                <a:schemeClr val="accent1"/>
              </a:buClr>
            </a:pPr>
            <a:r>
              <a:rPr lang="sv-SE" sz="1200" dirty="0">
                <a:latin typeface="+mj-lt"/>
              </a:rPr>
              <a:t>Mark-/bygglovsprocess</a:t>
            </a:r>
          </a:p>
          <a:p>
            <a:pPr>
              <a:buClr>
                <a:schemeClr val="accent1"/>
              </a:buClr>
            </a:pPr>
            <a:r>
              <a:rPr lang="sv-SE" sz="1200" dirty="0">
                <a:latin typeface="+mj-lt"/>
              </a:rPr>
              <a:t>Process för elnätsanslutning</a:t>
            </a:r>
          </a:p>
          <a:p>
            <a:pPr>
              <a:buClr>
                <a:schemeClr val="accent1"/>
              </a:buClr>
            </a:pPr>
            <a:r>
              <a:rPr lang="sv-SE" sz="1200" dirty="0">
                <a:latin typeface="+mj-lt"/>
              </a:rPr>
              <a:t>Leverans av transformatorstation</a:t>
            </a:r>
          </a:p>
          <a:p>
            <a:pPr>
              <a:buClr>
                <a:schemeClr val="accent1"/>
              </a:buClr>
            </a:pPr>
            <a:endParaRPr lang="sv-SE" sz="1200" dirty="0">
              <a:highlight>
                <a:srgbClr val="FFFF00"/>
              </a:highlight>
              <a:latin typeface="+mj-lt"/>
            </a:endParaRPr>
          </a:p>
          <a:p>
            <a:endParaRPr lang="sv-SE" sz="1200" dirty="0">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p:txBody>
      </p:sp>
      <p:sp>
        <p:nvSpPr>
          <p:cNvPr id="4" name="Platshållare för datum 3"/>
          <p:cNvSpPr>
            <a:spLocks noGrp="1"/>
          </p:cNvSpPr>
          <p:nvPr>
            <p:ph type="dt" idx="1"/>
          </p:nvPr>
        </p:nvSpPr>
        <p:spPr/>
        <p:txBody>
          <a:bodyPr/>
          <a:lstStyle/>
          <a:p>
            <a:fld id="{506FA674-5238-8C40-9B88-C398A5C3B7B2}" type="datetime1">
              <a:rPr lang="sv-SE" smtClean="0"/>
              <a:t>2024-09-06</a:t>
            </a:fld>
            <a:endParaRPr lang="sv-SE"/>
          </a:p>
        </p:txBody>
      </p:sp>
      <p:sp>
        <p:nvSpPr>
          <p:cNvPr id="5" name="Platshållare för bildnummer 4"/>
          <p:cNvSpPr>
            <a:spLocks noGrp="1"/>
          </p:cNvSpPr>
          <p:nvPr>
            <p:ph type="sldNum" sz="quarter" idx="5"/>
          </p:nvPr>
        </p:nvSpPr>
        <p:spPr/>
        <p:txBody>
          <a:bodyPr/>
          <a:lstStyle/>
          <a:p>
            <a:fld id="{8769D61A-340F-EA4F-878D-A18B4796105E}" type="slidenum">
              <a:rPr lang="sv-SE" smtClean="0"/>
              <a:t>4</a:t>
            </a:fld>
            <a:endParaRPr lang="sv-SE"/>
          </a:p>
        </p:txBody>
      </p:sp>
    </p:spTree>
    <p:extLst>
      <p:ext uri="{BB962C8B-B14F-4D97-AF65-F5344CB8AC3E}">
        <p14:creationId xmlns:p14="http://schemas.microsoft.com/office/powerpoint/2010/main" val="22482039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lvl="0"/>
            <a:r>
              <a:rPr lang="sv-SE" sz="1200" b="1">
                <a:latin typeface="+mj-lt"/>
              </a:rPr>
              <a:t>Q1</a:t>
            </a:r>
          </a:p>
          <a:p>
            <a:pPr lvl="0"/>
            <a:r>
              <a:rPr lang="sv-SE" sz="1200">
                <a:latin typeface="+mj-lt"/>
              </a:rPr>
              <a:t>Projektplan </a:t>
            </a:r>
            <a:r>
              <a:rPr lang="sv-SE" sz="1200" err="1">
                <a:latin typeface="+mj-lt"/>
              </a:rPr>
              <a:t>inkl</a:t>
            </a:r>
            <a:r>
              <a:rPr lang="sv-SE" sz="1200">
                <a:latin typeface="+mj-lt"/>
              </a:rPr>
              <a:t> projektrisker</a:t>
            </a:r>
          </a:p>
          <a:p>
            <a:pPr lvl="0"/>
            <a:r>
              <a:rPr lang="sv-SE" sz="1200">
                <a:latin typeface="+mj-lt"/>
              </a:rPr>
              <a:t>Omvärldsbevakning</a:t>
            </a:r>
          </a:p>
          <a:p>
            <a:pPr lvl="0"/>
            <a:r>
              <a:rPr lang="sv-SE" sz="1200">
                <a:latin typeface="+mj-lt"/>
              </a:rPr>
              <a:t>Upphandling/ beställning av huvudkomponenter och tjänster</a:t>
            </a:r>
          </a:p>
          <a:p>
            <a:pPr lvl="0"/>
            <a:r>
              <a:rPr lang="sv-SE" sz="1200">
                <a:latin typeface="+mj-lt"/>
              </a:rPr>
              <a:t>Plan för utformningen</a:t>
            </a:r>
          </a:p>
          <a:p>
            <a:pPr lvl="0"/>
            <a:r>
              <a:rPr lang="sv-SE" sz="1200">
                <a:latin typeface="+mj-lt"/>
              </a:rPr>
              <a:t>Mark-/bygglovsansökan</a:t>
            </a:r>
          </a:p>
          <a:p>
            <a:pPr lvl="0"/>
            <a:r>
              <a:rPr lang="sv-SE" sz="1200">
                <a:latin typeface="+mj-lt"/>
              </a:rPr>
              <a:t>Ansökan om elnätsanslutning</a:t>
            </a:r>
          </a:p>
          <a:p>
            <a:pPr lvl="0"/>
            <a:endParaRPr lang="sv-SE" sz="1200">
              <a:latin typeface="+mj-lt"/>
            </a:endParaRPr>
          </a:p>
          <a:p>
            <a:pPr lvl="0"/>
            <a:r>
              <a:rPr lang="sv-SE" sz="1200" b="1">
                <a:latin typeface="+mj-lt"/>
              </a:rPr>
              <a:t>Q2</a:t>
            </a:r>
          </a:p>
          <a:p>
            <a:pPr lvl="0"/>
            <a:r>
              <a:rPr lang="sv-SE" sz="1200">
                <a:latin typeface="+mj-lt"/>
              </a:rPr>
              <a:t>Avtal </a:t>
            </a:r>
            <a:r>
              <a:rPr lang="sv-SE" sz="1200" err="1">
                <a:latin typeface="+mj-lt"/>
              </a:rPr>
              <a:t>laddutrustning</a:t>
            </a:r>
            <a:endParaRPr lang="sv-SE" sz="1200">
              <a:latin typeface="+mj-lt"/>
            </a:endParaRPr>
          </a:p>
          <a:p>
            <a:pPr lvl="0"/>
            <a:r>
              <a:rPr lang="sv-SE" sz="1200">
                <a:latin typeface="+mj-lt"/>
              </a:rPr>
              <a:t>Markarbeten påbörjas</a:t>
            </a:r>
          </a:p>
          <a:p>
            <a:pPr lvl="0"/>
            <a:r>
              <a:rPr lang="sv-SE" sz="1200">
                <a:latin typeface="+mj-lt"/>
              </a:rPr>
              <a:t>Riskanalys – olyckor</a:t>
            </a:r>
          </a:p>
          <a:p>
            <a:pPr lvl="0"/>
            <a:r>
              <a:rPr lang="sv-SE" sz="1200">
                <a:latin typeface="+mj-lt"/>
              </a:rPr>
              <a:t>Kompletterande upphandling/beställning</a:t>
            </a:r>
          </a:p>
          <a:p>
            <a:pPr lvl="0"/>
            <a:endParaRPr lang="sv-SE" sz="1200">
              <a:latin typeface="+mj-lt"/>
            </a:endParaRPr>
          </a:p>
          <a:p>
            <a:pPr lvl="0"/>
            <a:r>
              <a:rPr lang="sv-SE" b="1">
                <a:latin typeface="+mj-lt"/>
              </a:rPr>
              <a:t>Q3</a:t>
            </a:r>
          </a:p>
          <a:p>
            <a:pPr lvl="0"/>
            <a:r>
              <a:rPr lang="sv-SE">
                <a:latin typeface="+mj-lt"/>
              </a:rPr>
              <a:t>Markanläggning klar</a:t>
            </a:r>
          </a:p>
          <a:p>
            <a:pPr lvl="0"/>
            <a:r>
              <a:rPr lang="sv-SE">
                <a:latin typeface="+mj-lt"/>
              </a:rPr>
              <a:t>Installation fundament och kablage</a:t>
            </a:r>
          </a:p>
          <a:p>
            <a:pPr lvl="0"/>
            <a:r>
              <a:rPr lang="sv-SE">
                <a:latin typeface="+mj-lt"/>
              </a:rPr>
              <a:t>Uppsättning betallösning</a:t>
            </a:r>
          </a:p>
          <a:p>
            <a:pPr lvl="0"/>
            <a:r>
              <a:rPr lang="sv-SE">
                <a:latin typeface="+mj-lt"/>
              </a:rPr>
              <a:t>Påbörja upphandling av leverantör för service och underhåll</a:t>
            </a:r>
          </a:p>
          <a:p>
            <a:pPr lvl="0"/>
            <a:endParaRPr lang="sv-SE">
              <a:latin typeface="+mj-lt"/>
            </a:endParaRPr>
          </a:p>
          <a:p>
            <a:pPr lvl="0"/>
            <a:r>
              <a:rPr lang="sv-SE" b="1">
                <a:latin typeface="+mj-lt"/>
              </a:rPr>
              <a:t>Q4</a:t>
            </a:r>
          </a:p>
          <a:p>
            <a:pPr lvl="0"/>
            <a:r>
              <a:rPr lang="sv-SE">
                <a:latin typeface="+mj-lt"/>
              </a:rPr>
              <a:t>Installation laddstation/utrustning</a:t>
            </a:r>
          </a:p>
          <a:p>
            <a:pPr lvl="0"/>
            <a:r>
              <a:rPr lang="sv-SE">
                <a:latin typeface="+mj-lt"/>
              </a:rPr>
              <a:t>Installation transformatorstation</a:t>
            </a:r>
          </a:p>
          <a:p>
            <a:pPr lvl="0"/>
            <a:r>
              <a:rPr lang="sv-SE">
                <a:latin typeface="+mj-lt"/>
              </a:rPr>
              <a:t>Anslutning elnät</a:t>
            </a:r>
          </a:p>
          <a:p>
            <a:pPr lvl="0"/>
            <a:r>
              <a:rPr lang="sv-SE">
                <a:latin typeface="+mj-lt"/>
              </a:rPr>
              <a:t>Test av funktion</a:t>
            </a:r>
          </a:p>
          <a:p>
            <a:pPr lvl="0"/>
            <a:r>
              <a:rPr lang="sv-SE">
                <a:latin typeface="+mj-lt"/>
              </a:rPr>
              <a:t>Plan inför driftsfas</a:t>
            </a:r>
          </a:p>
          <a:p>
            <a:pPr lvl="0"/>
            <a:r>
              <a:rPr lang="sv-SE">
                <a:latin typeface="+mj-lt"/>
              </a:rPr>
              <a:t>Registrering i </a:t>
            </a:r>
            <a:r>
              <a:rPr lang="sv-SE" err="1">
                <a:latin typeface="+mj-lt"/>
              </a:rPr>
              <a:t>Nobil</a:t>
            </a:r>
            <a:endParaRPr lang="sv-SE"/>
          </a:p>
          <a:p>
            <a:pPr lvl="0"/>
            <a:endParaRPr lang="sv-SE"/>
          </a:p>
          <a:p>
            <a:pPr lvl="0"/>
            <a:endParaRPr lang="sv-SE" sz="1200"/>
          </a:p>
          <a:p>
            <a:pPr lvl="0"/>
            <a:endParaRPr lang="sv-SE" sz="1200"/>
          </a:p>
          <a:p>
            <a:pPr marL="0" marR="0" lvl="0" indent="0" algn="l" defTabSz="914400" rtl="0" eaLnBrk="1" fontAlgn="auto" latinLnBrk="0" hangingPunct="1">
              <a:lnSpc>
                <a:spcPct val="100000"/>
              </a:lnSpc>
              <a:spcBef>
                <a:spcPts val="0"/>
              </a:spcBef>
              <a:spcAft>
                <a:spcPts val="0"/>
              </a:spcAft>
              <a:buClrTx/>
              <a:buSzTx/>
              <a:buFontTx/>
              <a:buNone/>
              <a:tabLst/>
              <a:defRPr/>
            </a:pPr>
            <a:endParaRPr lang="sv-SE"/>
          </a:p>
          <a:p>
            <a:pPr marL="0" marR="0" lvl="0" indent="0" algn="l" defTabSz="914400" rtl="0" eaLnBrk="1" fontAlgn="auto" latinLnBrk="0" hangingPunct="1">
              <a:lnSpc>
                <a:spcPct val="100000"/>
              </a:lnSpc>
              <a:spcBef>
                <a:spcPts val="0"/>
              </a:spcBef>
              <a:spcAft>
                <a:spcPts val="0"/>
              </a:spcAft>
              <a:buClrTx/>
              <a:buSzTx/>
              <a:buFontTx/>
              <a:buNone/>
              <a:tabLst/>
              <a:defRPr/>
            </a:pPr>
            <a:endParaRPr lang="sv-SE"/>
          </a:p>
        </p:txBody>
      </p:sp>
      <p:sp>
        <p:nvSpPr>
          <p:cNvPr id="4" name="Platshållare för datum 3"/>
          <p:cNvSpPr>
            <a:spLocks noGrp="1"/>
          </p:cNvSpPr>
          <p:nvPr>
            <p:ph type="dt" idx="1"/>
          </p:nvPr>
        </p:nvSpPr>
        <p:spPr/>
        <p:txBody>
          <a:bodyPr/>
          <a:lstStyle/>
          <a:p>
            <a:fld id="{506FA674-5238-8C40-9B88-C398A5C3B7B2}" type="datetime1">
              <a:rPr lang="sv-SE" smtClean="0"/>
              <a:t>2024-09-06</a:t>
            </a:fld>
            <a:endParaRPr lang="sv-SE"/>
          </a:p>
        </p:txBody>
      </p:sp>
      <p:sp>
        <p:nvSpPr>
          <p:cNvPr id="5" name="Platshållare för bildnummer 4"/>
          <p:cNvSpPr>
            <a:spLocks noGrp="1"/>
          </p:cNvSpPr>
          <p:nvPr>
            <p:ph type="sldNum" sz="quarter" idx="5"/>
          </p:nvPr>
        </p:nvSpPr>
        <p:spPr/>
        <p:txBody>
          <a:bodyPr/>
          <a:lstStyle/>
          <a:p>
            <a:fld id="{8769D61A-340F-EA4F-878D-A18B4796105E}" type="slidenum">
              <a:rPr lang="sv-SE" smtClean="0"/>
              <a:t>5</a:t>
            </a:fld>
            <a:endParaRPr lang="sv-SE"/>
          </a:p>
        </p:txBody>
      </p:sp>
    </p:spTree>
    <p:extLst>
      <p:ext uri="{BB962C8B-B14F-4D97-AF65-F5344CB8AC3E}">
        <p14:creationId xmlns:p14="http://schemas.microsoft.com/office/powerpoint/2010/main" val="20762744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a:latin typeface="+mj-lt"/>
              </a:rPr>
              <a:t>Gör en detaljerad budget för projektets byggfas för att etablera </a:t>
            </a:r>
            <a:r>
              <a:rPr lang="sv-SE" sz="1200" err="1">
                <a:latin typeface="+mj-lt"/>
              </a:rPr>
              <a:t>laddanläggningen</a:t>
            </a:r>
            <a:r>
              <a:rPr lang="sv-SE" sz="1200">
                <a:latin typeface="+mj-lt"/>
              </a:rPr>
              <a:t>. Gör tidigt även en uppskattning av storleken på driftekonomiska parametrar. </a:t>
            </a:r>
            <a:r>
              <a:rPr lang="sv-SE">
                <a:latin typeface="+mj-lt"/>
              </a:rPr>
              <a:t>Framtida i</a:t>
            </a:r>
            <a:r>
              <a:rPr lang="sv-SE" sz="1200">
                <a:latin typeface="+mj-lt"/>
              </a:rPr>
              <a:t>ntäkter påverkas </a:t>
            </a:r>
            <a:r>
              <a:rPr lang="sv-SE">
                <a:latin typeface="+mj-lt"/>
              </a:rPr>
              <a:t>bland annat av laddstationens </a:t>
            </a:r>
            <a:r>
              <a:rPr lang="sv-SE" sz="1200">
                <a:latin typeface="+mj-lt"/>
              </a:rPr>
              <a:t>nyttjandegrad </a:t>
            </a:r>
            <a:r>
              <a:rPr lang="sv-SE">
                <a:latin typeface="+mj-lt"/>
              </a:rPr>
              <a:t>och </a:t>
            </a:r>
            <a:r>
              <a:rPr lang="sv-SE" sz="1200">
                <a:latin typeface="+mj-lt"/>
              </a:rPr>
              <a:t>prismodellen för laddning (kr/kWh).</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a:latin typeface="+mj-lt"/>
            </a:endParaRPr>
          </a:p>
          <a:p>
            <a:pPr marL="0" indent="0">
              <a:buNone/>
            </a:pPr>
            <a:r>
              <a:rPr lang="sv-SE" sz="1200" b="1">
                <a:latin typeface="+mj-lt"/>
              </a:rPr>
              <a:t>Exempel på driftkostnader</a:t>
            </a:r>
            <a:endParaRPr lang="sv-SE" sz="1200">
              <a:latin typeface="+mj-lt"/>
            </a:endParaRPr>
          </a:p>
          <a:p>
            <a:pPr>
              <a:buClr>
                <a:schemeClr val="accent1"/>
              </a:buClr>
            </a:pPr>
            <a:r>
              <a:rPr lang="sv-SE" sz="1200">
                <a:latin typeface="+mj-lt"/>
              </a:rPr>
              <a:t>Elförbrukning och nätavgift</a:t>
            </a:r>
          </a:p>
          <a:p>
            <a:pPr>
              <a:buClr>
                <a:schemeClr val="accent1"/>
              </a:buClr>
            </a:pPr>
            <a:r>
              <a:rPr lang="sv-SE" sz="1200">
                <a:latin typeface="+mj-lt"/>
              </a:rPr>
              <a:t>Eventuellt markarrende</a:t>
            </a:r>
          </a:p>
          <a:p>
            <a:pPr>
              <a:buClr>
                <a:schemeClr val="accent1"/>
              </a:buClr>
            </a:pPr>
            <a:r>
              <a:rPr lang="sv-SE" sz="1200">
                <a:latin typeface="+mj-lt"/>
              </a:rPr>
              <a:t>Service och underhåll för laddstation och stödfunktioner</a:t>
            </a:r>
          </a:p>
          <a:p>
            <a:pPr>
              <a:buClr>
                <a:schemeClr val="accent1"/>
              </a:buClr>
            </a:pPr>
            <a:endParaRPr lang="sv-SE" sz="1200">
              <a:latin typeface="+mj-lt"/>
            </a:endParaRPr>
          </a:p>
          <a:p>
            <a:pPr marL="0" indent="0">
              <a:buFont typeface="Arial" charset="0"/>
              <a:buNone/>
            </a:pPr>
            <a:r>
              <a:rPr lang="sv-SE" sz="1100" b="1">
                <a:latin typeface="+mj-lt"/>
              </a:rPr>
              <a:t>Exempel på etableringskostnader</a:t>
            </a:r>
          </a:p>
          <a:p>
            <a:pPr>
              <a:buClr>
                <a:schemeClr val="accent1"/>
              </a:buClr>
            </a:pPr>
            <a:r>
              <a:rPr lang="sv-SE" sz="1200">
                <a:latin typeface="+mj-lt"/>
              </a:rPr>
              <a:t>Inhämtning av relevanta tillstånd</a:t>
            </a:r>
          </a:p>
          <a:p>
            <a:pPr>
              <a:buClr>
                <a:schemeClr val="accent1"/>
              </a:buClr>
            </a:pPr>
            <a:r>
              <a:rPr lang="sv-SE" sz="1200">
                <a:latin typeface="+mj-lt"/>
              </a:rPr>
              <a:t>Anläggningsarbeten, mark- eller väganpassningar</a:t>
            </a:r>
          </a:p>
          <a:p>
            <a:pPr>
              <a:buClr>
                <a:schemeClr val="accent1"/>
              </a:buClr>
            </a:pPr>
            <a:r>
              <a:rPr lang="sv-SE" sz="1200">
                <a:latin typeface="+mj-lt"/>
              </a:rPr>
              <a:t>Laddstation/hårdvara</a:t>
            </a:r>
          </a:p>
          <a:p>
            <a:pPr>
              <a:buClr>
                <a:schemeClr val="accent1"/>
              </a:buClr>
            </a:pPr>
            <a:r>
              <a:rPr lang="sv-SE" sz="1200">
                <a:latin typeface="+mj-lt"/>
              </a:rPr>
              <a:t>Transformatorstation och andra komponenter för elanslutning</a:t>
            </a:r>
          </a:p>
          <a:p>
            <a:pPr>
              <a:buClr>
                <a:schemeClr val="accent1"/>
              </a:buClr>
            </a:pPr>
            <a:r>
              <a:rPr lang="sv-SE" sz="1200">
                <a:latin typeface="+mj-lt"/>
              </a:rPr>
              <a:t>Eventuella lokala produktions- eller lagringsenheter för el</a:t>
            </a:r>
          </a:p>
          <a:p>
            <a:pPr>
              <a:buClr>
                <a:schemeClr val="accent1"/>
              </a:buClr>
            </a:pPr>
            <a:r>
              <a:rPr lang="sv-SE" sz="1200">
                <a:latin typeface="+mj-lt"/>
              </a:rPr>
              <a:t>Boknings- och betalsystem</a:t>
            </a:r>
          </a:p>
          <a:p>
            <a:pPr>
              <a:buClr>
                <a:schemeClr val="accent1"/>
              </a:buClr>
            </a:pPr>
            <a:r>
              <a:rPr lang="sv-SE" sz="1200">
                <a:latin typeface="+mj-lt"/>
              </a:rPr>
              <a:t>Stödfunktioner såsom toalett och VA</a:t>
            </a:r>
          </a:p>
          <a:p>
            <a:pPr>
              <a:buClr>
                <a:schemeClr val="accent1"/>
              </a:buClr>
            </a:pPr>
            <a:endParaRPr lang="sv-SE" sz="1200">
              <a:latin typeface="+mj-l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a:latin typeface="+mj-l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sv-SE"/>
          </a:p>
        </p:txBody>
      </p:sp>
      <p:sp>
        <p:nvSpPr>
          <p:cNvPr id="4" name="Platshållare för datum 3"/>
          <p:cNvSpPr>
            <a:spLocks noGrp="1"/>
          </p:cNvSpPr>
          <p:nvPr>
            <p:ph type="dt" idx="1"/>
          </p:nvPr>
        </p:nvSpPr>
        <p:spPr/>
        <p:txBody>
          <a:bodyPr/>
          <a:lstStyle/>
          <a:p>
            <a:fld id="{506FA674-5238-8C40-9B88-C398A5C3B7B2}" type="datetime1">
              <a:rPr lang="sv-SE" smtClean="0"/>
              <a:t>2024-09-06</a:t>
            </a:fld>
            <a:endParaRPr lang="sv-SE"/>
          </a:p>
        </p:txBody>
      </p:sp>
      <p:sp>
        <p:nvSpPr>
          <p:cNvPr id="5" name="Platshållare för bildnummer 4"/>
          <p:cNvSpPr>
            <a:spLocks noGrp="1"/>
          </p:cNvSpPr>
          <p:nvPr>
            <p:ph type="sldNum" sz="quarter" idx="5"/>
          </p:nvPr>
        </p:nvSpPr>
        <p:spPr/>
        <p:txBody>
          <a:bodyPr/>
          <a:lstStyle/>
          <a:p>
            <a:fld id="{8769D61A-340F-EA4F-878D-A18B4796105E}" type="slidenum">
              <a:rPr lang="sv-SE" smtClean="0"/>
              <a:t>6</a:t>
            </a:fld>
            <a:endParaRPr lang="sv-SE"/>
          </a:p>
        </p:txBody>
      </p:sp>
    </p:spTree>
    <p:extLst>
      <p:ext uri="{BB962C8B-B14F-4D97-AF65-F5344CB8AC3E}">
        <p14:creationId xmlns:p14="http://schemas.microsoft.com/office/powerpoint/2010/main" val="30492132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buNone/>
            </a:pPr>
            <a:r>
              <a:rPr lang="sv-SE" sz="1200"/>
              <a:t>Projektplanen bör innehålla en bedömning av projektriskerna där:</a:t>
            </a:r>
          </a:p>
          <a:p>
            <a:r>
              <a:rPr lang="sv-SE" sz="1200"/>
              <a:t>Risker identifieras och listas</a:t>
            </a:r>
          </a:p>
          <a:p>
            <a:r>
              <a:rPr lang="sv-SE" sz="1200"/>
              <a:t>Sannolikheter bedöms</a:t>
            </a:r>
          </a:p>
          <a:p>
            <a:r>
              <a:rPr lang="sv-SE" sz="1200"/>
              <a:t>Konsekvenser beskrivs</a:t>
            </a:r>
          </a:p>
          <a:p>
            <a:r>
              <a:rPr lang="sv-SE" sz="1200"/>
              <a:t>Riskreducerande åtgärder planeras </a:t>
            </a:r>
          </a:p>
          <a:p>
            <a:endParaRPr lang="sv-SE" sz="1200"/>
          </a:p>
          <a:p>
            <a:pPr marL="0" indent="0">
              <a:buFont typeface="Arial" charset="0"/>
              <a:buNone/>
            </a:pPr>
            <a:r>
              <a:rPr lang="sv-SE" sz="1200" b="1">
                <a:latin typeface="+mj-lt"/>
              </a:rPr>
              <a:t>Exempel på projektrisker att hantera</a:t>
            </a:r>
          </a:p>
          <a:p>
            <a:pPr>
              <a:buClr>
                <a:schemeClr val="accent1"/>
              </a:buClr>
            </a:pPr>
            <a:r>
              <a:rPr lang="sv-SE" sz="1200">
                <a:latin typeface="+mj-lt"/>
              </a:rPr>
              <a:t>Långa ledtider för elnätsanslutning och mark-/bygglov</a:t>
            </a:r>
          </a:p>
          <a:p>
            <a:pPr>
              <a:buClr>
                <a:schemeClr val="accent1"/>
              </a:buClr>
            </a:pPr>
            <a:r>
              <a:rPr lang="sv-SE" sz="1200">
                <a:latin typeface="+mj-lt"/>
              </a:rPr>
              <a:t>Långa leveranstider för transformatorstation och andra komponenter</a:t>
            </a:r>
          </a:p>
          <a:p>
            <a:pPr>
              <a:buClr>
                <a:schemeClr val="accent1"/>
              </a:buClr>
            </a:pPr>
            <a:r>
              <a:rPr lang="sv-SE" sz="1200">
                <a:latin typeface="+mj-lt"/>
                <a:cs typeface="Segoe UI" panose="020B0502040204020203" pitchFamily="34" charset="0"/>
              </a:rPr>
              <a:t>Nytt teknikområde: Krav och anpassningar under utveckling</a:t>
            </a:r>
            <a:endParaRPr lang="sv-SE" sz="1200">
              <a:latin typeface="+mj-lt"/>
            </a:endParaRPr>
          </a:p>
          <a:p>
            <a:pPr>
              <a:buClr>
                <a:schemeClr val="accent1"/>
              </a:buClr>
            </a:pPr>
            <a:r>
              <a:rPr lang="sv-SE" sz="1200">
                <a:latin typeface="+mj-lt"/>
              </a:rPr>
              <a:t>Försenat markarbete på grund av markägarfrågor, </a:t>
            </a:r>
            <a:r>
              <a:rPr lang="sv-SE" sz="1200">
                <a:effectLst/>
                <a:latin typeface="+mj-lt"/>
              </a:rPr>
              <a:t>markförhållanden eller </a:t>
            </a:r>
            <a:r>
              <a:rPr lang="sv-SE" sz="1200">
                <a:latin typeface="+mj-lt"/>
              </a:rPr>
              <a:t>tjäle</a:t>
            </a:r>
            <a:endParaRPr lang="sv-SE" sz="1200">
              <a:highlight>
                <a:srgbClr val="FFFF00"/>
              </a:highlight>
              <a:latin typeface="+mj-lt"/>
            </a:endParaRPr>
          </a:p>
          <a:p>
            <a:pPr>
              <a:buClr>
                <a:schemeClr val="accent1"/>
              </a:buClr>
            </a:pPr>
            <a:r>
              <a:rPr lang="sv-SE" sz="1200">
                <a:latin typeface="+mj-lt"/>
                <a:cs typeface="Segoe UI" panose="020B0502040204020203" pitchFamily="34" charset="0"/>
              </a:rPr>
              <a:t>Oförutsedda kostnader för exempelvis utrustning eller marksanering </a:t>
            </a:r>
          </a:p>
          <a:p>
            <a:pPr>
              <a:buClr>
                <a:schemeClr val="accent1"/>
              </a:buClr>
            </a:pPr>
            <a:endParaRPr lang="sv-SE" sz="1200">
              <a:latin typeface="+mj-lt"/>
              <a:cs typeface="Segoe UI" panose="020B0502040204020203" pitchFamily="34" charset="0"/>
            </a:endParaRPr>
          </a:p>
          <a:p>
            <a:pPr marL="0" indent="0">
              <a:buFont typeface="Arial" charset="0"/>
              <a:buNone/>
            </a:pPr>
            <a:r>
              <a:rPr lang="sv-SE" sz="1200" b="1">
                <a:latin typeface="+mj-lt"/>
              </a:rPr>
              <a:t>Tips!</a:t>
            </a:r>
          </a:p>
          <a:p>
            <a:pPr>
              <a:buClr>
                <a:schemeClr val="accent1"/>
              </a:buClr>
            </a:pPr>
            <a:r>
              <a:rPr lang="sv-SE" sz="1200">
                <a:latin typeface="+mj-lt"/>
              </a:rPr>
              <a:t>Gör en riskbedömning i ett tidigt skede och uppdatera den vid behov.</a:t>
            </a:r>
          </a:p>
          <a:p>
            <a:pPr>
              <a:buClr>
                <a:schemeClr val="accent1"/>
              </a:buClr>
            </a:pPr>
            <a:r>
              <a:rPr lang="sv-SE" sz="1200">
                <a:latin typeface="+mj-lt"/>
              </a:rPr>
              <a:t>Peka särskilt på tidsmässigt och ekonomiskt utmanande moment att ta höjd för. </a:t>
            </a:r>
          </a:p>
          <a:p>
            <a:pPr>
              <a:buClr>
                <a:schemeClr val="accent1"/>
              </a:buClr>
            </a:pPr>
            <a:r>
              <a:rPr lang="sv-SE" sz="1200">
                <a:latin typeface="+mj-lt"/>
              </a:rPr>
              <a:t>Se exempel på metod för att kontinuerligt arbeta med projektrisker: [</a:t>
            </a:r>
            <a:r>
              <a:rPr lang="sv-SE" sz="1200">
                <a:highlight>
                  <a:srgbClr val="FFFF00"/>
                </a:highlight>
                <a:latin typeface="+mj-lt"/>
              </a:rPr>
              <a:t>länk till Lärande exempel </a:t>
            </a:r>
            <a:r>
              <a:rPr lang="sv-SE" sz="1200" err="1">
                <a:highlight>
                  <a:srgbClr val="FFFF00"/>
                </a:highlight>
                <a:latin typeface="+mj-lt"/>
              </a:rPr>
              <a:t>Nima</a:t>
            </a:r>
            <a:r>
              <a:rPr lang="sv-SE" sz="1200">
                <a:highlight>
                  <a:srgbClr val="FFFF00"/>
                </a:highlight>
                <a:latin typeface="+mj-lt"/>
              </a:rPr>
              <a:t>]</a:t>
            </a:r>
          </a:p>
          <a:p>
            <a:pPr>
              <a:buClr>
                <a:schemeClr val="accent1"/>
              </a:buClr>
            </a:pPr>
            <a:endParaRPr lang="sv-SE" sz="1200">
              <a:latin typeface="+mj-lt"/>
              <a:cs typeface="Segoe UI" panose="020B0502040204020203" pitchFamily="34" charset="0"/>
            </a:endParaRPr>
          </a:p>
          <a:p>
            <a:endParaRPr lang="sv-SE" sz="1200"/>
          </a:p>
          <a:p>
            <a:pPr marL="0" marR="0" lvl="0" indent="0" algn="l" defTabSz="914400" rtl="0" eaLnBrk="1" fontAlgn="auto" latinLnBrk="0" hangingPunct="1">
              <a:lnSpc>
                <a:spcPct val="100000"/>
              </a:lnSpc>
              <a:spcBef>
                <a:spcPts val="0"/>
              </a:spcBef>
              <a:spcAft>
                <a:spcPts val="0"/>
              </a:spcAft>
              <a:buClrTx/>
              <a:buSzTx/>
              <a:buFontTx/>
              <a:buNone/>
              <a:tabLst/>
              <a:defRPr/>
            </a:pPr>
            <a:endParaRPr lang="sv-SE"/>
          </a:p>
        </p:txBody>
      </p:sp>
      <p:sp>
        <p:nvSpPr>
          <p:cNvPr id="4" name="Platshållare för datum 3"/>
          <p:cNvSpPr>
            <a:spLocks noGrp="1"/>
          </p:cNvSpPr>
          <p:nvPr>
            <p:ph type="dt" idx="1"/>
          </p:nvPr>
        </p:nvSpPr>
        <p:spPr/>
        <p:txBody>
          <a:bodyPr/>
          <a:lstStyle/>
          <a:p>
            <a:fld id="{506FA674-5238-8C40-9B88-C398A5C3B7B2}" type="datetime1">
              <a:rPr lang="sv-SE" smtClean="0"/>
              <a:t>2024-09-06</a:t>
            </a:fld>
            <a:endParaRPr lang="sv-SE"/>
          </a:p>
        </p:txBody>
      </p:sp>
      <p:sp>
        <p:nvSpPr>
          <p:cNvPr id="5" name="Platshållare för bildnummer 4"/>
          <p:cNvSpPr>
            <a:spLocks noGrp="1"/>
          </p:cNvSpPr>
          <p:nvPr>
            <p:ph type="sldNum" sz="quarter" idx="5"/>
          </p:nvPr>
        </p:nvSpPr>
        <p:spPr/>
        <p:txBody>
          <a:bodyPr/>
          <a:lstStyle/>
          <a:p>
            <a:fld id="{8769D61A-340F-EA4F-878D-A18B4796105E}" type="slidenum">
              <a:rPr lang="sv-SE" smtClean="0"/>
              <a:t>7</a:t>
            </a:fld>
            <a:endParaRPr lang="sv-SE"/>
          </a:p>
        </p:txBody>
      </p:sp>
    </p:spTree>
    <p:extLst>
      <p:ext uri="{BB962C8B-B14F-4D97-AF65-F5344CB8AC3E}">
        <p14:creationId xmlns:p14="http://schemas.microsoft.com/office/powerpoint/2010/main" val="29612741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buNone/>
            </a:pPr>
            <a:r>
              <a:rPr lang="sv-SE" sz="1200"/>
              <a:t>Skapa ett bra samarbete inom den egna projektorganisationen med tydliga projektdirektiv, roller och arbetsfördelning samt kontinuerliga interna avstämningar.</a:t>
            </a:r>
          </a:p>
          <a:p>
            <a:pPr marL="0" indent="0">
              <a:buNone/>
            </a:pPr>
            <a:r>
              <a:rPr lang="sv-SE" sz="1200"/>
              <a:t>God samverkan med andra parter genom bra koordinering och dialog är också viktigt.</a:t>
            </a:r>
          </a:p>
          <a:p>
            <a:pPr marL="0" indent="0">
              <a:buNone/>
            </a:pPr>
            <a:endParaRPr lang="sv-SE" sz="1200"/>
          </a:p>
          <a:p>
            <a:pPr marL="0" indent="0">
              <a:buFont typeface="Arial" charset="0"/>
              <a:buNone/>
            </a:pPr>
            <a:r>
              <a:rPr lang="sv-SE" sz="1200" b="1">
                <a:latin typeface="+mj-lt"/>
              </a:rPr>
              <a:t>Tips!</a:t>
            </a:r>
          </a:p>
          <a:p>
            <a:pPr>
              <a:buClr>
                <a:schemeClr val="accent1"/>
              </a:buClr>
            </a:pPr>
            <a:r>
              <a:rPr lang="sv-SE" sz="1200">
                <a:latin typeface="+mj-lt"/>
              </a:rPr>
              <a:t>Ta fram en tydlig ansvarsfördelning inom projektet.</a:t>
            </a:r>
          </a:p>
          <a:p>
            <a:pPr>
              <a:buClr>
                <a:schemeClr val="accent1"/>
              </a:buClr>
            </a:pPr>
            <a:r>
              <a:rPr lang="sv-SE" sz="1200">
                <a:latin typeface="+mj-lt"/>
              </a:rPr>
              <a:t>Ha kontinuerliga interna avstämningar.</a:t>
            </a:r>
          </a:p>
          <a:p>
            <a:pPr>
              <a:buClr>
                <a:schemeClr val="accent1"/>
              </a:buClr>
            </a:pPr>
            <a:r>
              <a:rPr lang="sv-SE" sz="1200">
                <a:latin typeface="+mj-lt"/>
              </a:rPr>
              <a:t>Undersök möjligheten att dela resurser (t.ex. schakt) med andra </a:t>
            </a:r>
            <a:r>
              <a:rPr lang="sv-SE" sz="1200" err="1">
                <a:latin typeface="+mj-lt"/>
              </a:rPr>
              <a:t>laddaktörer</a:t>
            </a:r>
            <a:r>
              <a:rPr lang="sv-SE" sz="1200">
                <a:latin typeface="+mj-lt"/>
              </a:rPr>
              <a:t> i närområdet. </a:t>
            </a:r>
          </a:p>
          <a:p>
            <a:pPr>
              <a:buClr>
                <a:schemeClr val="accent1"/>
              </a:buClr>
            </a:pPr>
            <a:r>
              <a:rPr lang="sv-SE" sz="1200">
                <a:latin typeface="+mj-lt"/>
              </a:rPr>
              <a:t>Har ni fått ekonomiskt stöd för projektet? Glöm då inte att hålla koll på krav för utformning och rapportering.</a:t>
            </a:r>
            <a:endParaRPr lang="sv-SE" sz="1600">
              <a:latin typeface="+mj-lt"/>
            </a:endParaRPr>
          </a:p>
          <a:p>
            <a:pPr marL="0" indent="0">
              <a:buNone/>
            </a:pPr>
            <a:endParaRPr lang="sv-SE" sz="1200"/>
          </a:p>
          <a:p>
            <a:pPr marL="0" marR="0" lvl="0" indent="0" algn="l" defTabSz="914400" rtl="0" eaLnBrk="1" fontAlgn="auto" latinLnBrk="0" hangingPunct="1">
              <a:lnSpc>
                <a:spcPct val="100000"/>
              </a:lnSpc>
              <a:spcBef>
                <a:spcPts val="0"/>
              </a:spcBef>
              <a:spcAft>
                <a:spcPts val="0"/>
              </a:spcAft>
              <a:buClrTx/>
              <a:buSzTx/>
              <a:buFontTx/>
              <a:buNone/>
              <a:tabLst/>
              <a:defRPr/>
            </a:pPr>
            <a:endParaRPr lang="sv-SE"/>
          </a:p>
        </p:txBody>
      </p:sp>
      <p:sp>
        <p:nvSpPr>
          <p:cNvPr id="4" name="Platshållare för datum 3"/>
          <p:cNvSpPr>
            <a:spLocks noGrp="1"/>
          </p:cNvSpPr>
          <p:nvPr>
            <p:ph type="dt" idx="1"/>
          </p:nvPr>
        </p:nvSpPr>
        <p:spPr/>
        <p:txBody>
          <a:bodyPr/>
          <a:lstStyle/>
          <a:p>
            <a:fld id="{506FA674-5238-8C40-9B88-C398A5C3B7B2}" type="datetime1">
              <a:rPr lang="sv-SE" smtClean="0"/>
              <a:t>2024-09-06</a:t>
            </a:fld>
            <a:endParaRPr lang="sv-SE"/>
          </a:p>
        </p:txBody>
      </p:sp>
      <p:sp>
        <p:nvSpPr>
          <p:cNvPr id="5" name="Platshållare för bildnummer 4"/>
          <p:cNvSpPr>
            <a:spLocks noGrp="1"/>
          </p:cNvSpPr>
          <p:nvPr>
            <p:ph type="sldNum" sz="quarter" idx="5"/>
          </p:nvPr>
        </p:nvSpPr>
        <p:spPr/>
        <p:txBody>
          <a:bodyPr/>
          <a:lstStyle/>
          <a:p>
            <a:fld id="{8769D61A-340F-EA4F-878D-A18B4796105E}" type="slidenum">
              <a:rPr lang="sv-SE" smtClean="0"/>
              <a:t>8</a:t>
            </a:fld>
            <a:endParaRPr lang="sv-SE"/>
          </a:p>
        </p:txBody>
      </p:sp>
    </p:spTree>
    <p:extLst>
      <p:ext uri="{BB962C8B-B14F-4D97-AF65-F5344CB8AC3E}">
        <p14:creationId xmlns:p14="http://schemas.microsoft.com/office/powerpoint/2010/main" val="10923737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buNone/>
            </a:pPr>
            <a:r>
              <a:rPr lang="sv-SE" sz="1200">
                <a:latin typeface="Arial"/>
                <a:cs typeface="Arial"/>
              </a:rPr>
              <a:t>Lämplig plats väljs bland annat utifrån:</a:t>
            </a:r>
          </a:p>
          <a:p>
            <a:pPr marL="171450" indent="-171450">
              <a:buFont typeface="Arial" panose="020B0604020202020204" pitchFamily="34" charset="0"/>
              <a:buChar char="•"/>
            </a:pPr>
            <a:r>
              <a:rPr lang="sv-SE" sz="1200">
                <a:latin typeface="Arial"/>
                <a:cs typeface="Arial"/>
              </a:rPr>
              <a:t>Kringliggande trafikflöde</a:t>
            </a:r>
          </a:p>
          <a:p>
            <a:pPr marL="171450" indent="-171450">
              <a:buFont typeface="Arial" panose="020B0604020202020204" pitchFamily="34" charset="0"/>
              <a:buChar char="•"/>
            </a:pPr>
            <a:r>
              <a:rPr lang="sv-SE" sz="1200">
                <a:latin typeface="Arial"/>
                <a:cs typeface="Arial"/>
              </a:rPr>
              <a:t>Tillgänglighet för kund</a:t>
            </a:r>
          </a:p>
          <a:p>
            <a:pPr marL="171450" indent="-171450">
              <a:buFont typeface="Arial" panose="020B0604020202020204" pitchFamily="34" charset="0"/>
              <a:buChar char="•"/>
            </a:pPr>
            <a:r>
              <a:rPr lang="sv-SE" sz="1200">
                <a:latin typeface="Arial"/>
                <a:cs typeface="Arial"/>
              </a:rPr>
              <a:t>Tillräckligt utrymme</a:t>
            </a:r>
          </a:p>
          <a:p>
            <a:pPr marL="171450" indent="-171450">
              <a:buFont typeface="Arial" panose="020B0604020202020204" pitchFamily="34" charset="0"/>
              <a:buChar char="•"/>
            </a:pPr>
            <a:r>
              <a:rPr lang="sv-SE" sz="1200">
                <a:latin typeface="Arial"/>
                <a:cs typeface="Arial"/>
              </a:rPr>
              <a:t>Markens förutsättningar</a:t>
            </a:r>
          </a:p>
          <a:p>
            <a:pPr marL="171450" indent="-171450">
              <a:buFont typeface="Arial" panose="020B0604020202020204" pitchFamily="34" charset="0"/>
              <a:buChar char="•"/>
            </a:pPr>
            <a:r>
              <a:rPr lang="sv-SE" sz="1200">
                <a:latin typeface="Arial"/>
                <a:cs typeface="Arial"/>
              </a:rPr>
              <a:t>Elnätskapacitet/effekttillgång</a:t>
            </a:r>
            <a:endParaRPr lang="sv-SE" sz="1200">
              <a:latin typeface="+mj-lt"/>
            </a:endParaRPr>
          </a:p>
          <a:p>
            <a:pPr>
              <a:buClr>
                <a:schemeClr val="accent1"/>
              </a:buClr>
            </a:pPr>
            <a:endParaRPr lang="sv-SE" sz="1200">
              <a:latin typeface="+mj-lt"/>
            </a:endParaRPr>
          </a:p>
          <a:p>
            <a:pPr>
              <a:buClr>
                <a:schemeClr val="accent1"/>
              </a:buClr>
            </a:pPr>
            <a:r>
              <a:rPr lang="sv-SE" sz="1200" b="1">
                <a:latin typeface="+mj-lt"/>
              </a:rPr>
              <a:t>TIPS</a:t>
            </a:r>
          </a:p>
          <a:p>
            <a:pPr>
              <a:buClr>
                <a:schemeClr val="accent1"/>
              </a:buClr>
            </a:pPr>
            <a:r>
              <a:rPr lang="sv-SE" sz="1200">
                <a:latin typeface="+mj-lt"/>
              </a:rPr>
              <a:t>Börja tidigt med val av plats, markundersökningar och dialog om markupplåtelse/arrende och mark-/bygglov.</a:t>
            </a:r>
          </a:p>
          <a:p>
            <a:pPr>
              <a:buClr>
                <a:schemeClr val="accent1"/>
              </a:buClr>
            </a:pPr>
            <a:r>
              <a:rPr lang="sv-SE" sz="1200">
                <a:latin typeface="+mj-lt"/>
              </a:rPr>
              <a:t>Undersök om kommunen föreslår lämpliga platser för etablering i exempelvis </a:t>
            </a:r>
            <a:r>
              <a:rPr lang="sv-SE" sz="1200" err="1">
                <a:latin typeface="+mj-lt"/>
              </a:rPr>
              <a:t>laddstrategier</a:t>
            </a:r>
            <a:r>
              <a:rPr lang="sv-SE" sz="1200">
                <a:latin typeface="+mj-lt"/>
              </a:rPr>
              <a:t> eller översikts-/detaljplaner samt rådfråga dem utifrån deras lokalkännedom.</a:t>
            </a:r>
          </a:p>
          <a:p>
            <a:pPr>
              <a:buClr>
                <a:schemeClr val="accent1"/>
              </a:buClr>
            </a:pPr>
            <a:r>
              <a:rPr lang="sv-SE" sz="1200">
                <a:latin typeface="+mj-lt"/>
                <a:cs typeface="Arial"/>
              </a:rPr>
              <a:t>Tänk långsiktigt vad gäller annan planerad intilliggande verksamhet samt möjlighet att kunna utveckla och eventuellt utöka den egna verksamheten över tid.</a:t>
            </a:r>
            <a:endParaRPr lang="sv-SE" sz="1200">
              <a:latin typeface="+mj-l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sv-SE"/>
          </a:p>
        </p:txBody>
      </p:sp>
      <p:sp>
        <p:nvSpPr>
          <p:cNvPr id="4" name="Platshållare för datum 3"/>
          <p:cNvSpPr>
            <a:spLocks noGrp="1"/>
          </p:cNvSpPr>
          <p:nvPr>
            <p:ph type="dt" idx="1"/>
          </p:nvPr>
        </p:nvSpPr>
        <p:spPr/>
        <p:txBody>
          <a:bodyPr/>
          <a:lstStyle/>
          <a:p>
            <a:fld id="{506FA674-5238-8C40-9B88-C398A5C3B7B2}" type="datetime1">
              <a:rPr lang="sv-SE" smtClean="0"/>
              <a:t>2024-09-06</a:t>
            </a:fld>
            <a:endParaRPr lang="sv-SE"/>
          </a:p>
        </p:txBody>
      </p:sp>
      <p:sp>
        <p:nvSpPr>
          <p:cNvPr id="5" name="Platshållare för bildnummer 4"/>
          <p:cNvSpPr>
            <a:spLocks noGrp="1"/>
          </p:cNvSpPr>
          <p:nvPr>
            <p:ph type="sldNum" sz="quarter" idx="5"/>
          </p:nvPr>
        </p:nvSpPr>
        <p:spPr/>
        <p:txBody>
          <a:bodyPr/>
          <a:lstStyle/>
          <a:p>
            <a:fld id="{8769D61A-340F-EA4F-878D-A18B4796105E}" type="slidenum">
              <a:rPr lang="sv-SE" smtClean="0"/>
              <a:t>9</a:t>
            </a:fld>
            <a:endParaRPr lang="sv-SE"/>
          </a:p>
        </p:txBody>
      </p:sp>
    </p:spTree>
    <p:extLst>
      <p:ext uri="{BB962C8B-B14F-4D97-AF65-F5344CB8AC3E}">
        <p14:creationId xmlns:p14="http://schemas.microsoft.com/office/powerpoint/2010/main" val="421664055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Rubrikbild">
    <p:bg>
      <p:bgPr>
        <a:solidFill>
          <a:schemeClr val="accent1"/>
        </a:solidFill>
        <a:effectLst/>
      </p:bgPr>
    </p:bg>
    <p:spTree>
      <p:nvGrpSpPr>
        <p:cNvPr id="1" name=""/>
        <p:cNvGrpSpPr/>
        <p:nvPr/>
      </p:nvGrpSpPr>
      <p:grpSpPr>
        <a:xfrm>
          <a:off x="0" y="0"/>
          <a:ext cx="0" cy="0"/>
          <a:chOff x="0" y="0"/>
          <a:chExt cx="0" cy="0"/>
        </a:xfrm>
      </p:grpSpPr>
      <p:sp>
        <p:nvSpPr>
          <p:cNvPr id="7" name="Våg 8">
            <a:extLst>
              <a:ext uri="{FF2B5EF4-FFF2-40B4-BE49-F238E27FC236}">
                <a16:creationId xmlns:a16="http://schemas.microsoft.com/office/drawing/2014/main" id="{90DE785D-2488-4306-8D6A-1B25DE2B0DDC}"/>
              </a:ext>
            </a:extLst>
          </p:cNvPr>
          <p:cNvSpPr/>
          <p:nvPr userDrawn="1"/>
        </p:nvSpPr>
        <p:spPr>
          <a:xfrm rot="19183567" flipV="1">
            <a:off x="7840675" y="5236183"/>
            <a:ext cx="4590232" cy="1204980"/>
          </a:xfrm>
          <a:custGeom>
            <a:avLst/>
            <a:gdLst>
              <a:gd name="connsiteX0" fmla="*/ 0 w 3787856"/>
              <a:gd name="connsiteY0" fmla="*/ 94325 h 754602"/>
              <a:gd name="connsiteX1" fmla="*/ 3787856 w 3787856"/>
              <a:gd name="connsiteY1" fmla="*/ 94325 h 754602"/>
              <a:gd name="connsiteX2" fmla="*/ 3787856 w 3787856"/>
              <a:gd name="connsiteY2" fmla="*/ 660277 h 754602"/>
              <a:gd name="connsiteX3" fmla="*/ 0 w 3787856"/>
              <a:gd name="connsiteY3" fmla="*/ 660277 h 754602"/>
              <a:gd name="connsiteX4" fmla="*/ 0 w 3787856"/>
              <a:gd name="connsiteY4" fmla="*/ 94325 h 754602"/>
              <a:gd name="connsiteX0" fmla="*/ 0 w 4285510"/>
              <a:gd name="connsiteY0" fmla="*/ 90765 h 656717"/>
              <a:gd name="connsiteX1" fmla="*/ 3787856 w 4285510"/>
              <a:gd name="connsiteY1" fmla="*/ 90765 h 656717"/>
              <a:gd name="connsiteX2" fmla="*/ 4285510 w 4285510"/>
              <a:gd name="connsiteY2" fmla="*/ 351422 h 656717"/>
              <a:gd name="connsiteX3" fmla="*/ 0 w 4285510"/>
              <a:gd name="connsiteY3" fmla="*/ 656717 h 656717"/>
              <a:gd name="connsiteX4" fmla="*/ 0 w 4285510"/>
              <a:gd name="connsiteY4" fmla="*/ 90765 h 656717"/>
              <a:gd name="connsiteX0" fmla="*/ 0 w 4285510"/>
              <a:gd name="connsiteY0" fmla="*/ 90765 h 816744"/>
              <a:gd name="connsiteX1" fmla="*/ 3787856 w 4285510"/>
              <a:gd name="connsiteY1" fmla="*/ 90765 h 816744"/>
              <a:gd name="connsiteX2" fmla="*/ 4285510 w 4285510"/>
              <a:gd name="connsiteY2" fmla="*/ 351422 h 816744"/>
              <a:gd name="connsiteX3" fmla="*/ 0 w 4285510"/>
              <a:gd name="connsiteY3" fmla="*/ 656717 h 816744"/>
              <a:gd name="connsiteX4" fmla="*/ 0 w 4285510"/>
              <a:gd name="connsiteY4" fmla="*/ 90765 h 816744"/>
              <a:gd name="connsiteX0" fmla="*/ 0 w 4635556"/>
              <a:gd name="connsiteY0" fmla="*/ 204485 h 770437"/>
              <a:gd name="connsiteX1" fmla="*/ 3787856 w 4635556"/>
              <a:gd name="connsiteY1" fmla="*/ 204485 h 770437"/>
              <a:gd name="connsiteX2" fmla="*/ 4635556 w 4635556"/>
              <a:gd name="connsiteY2" fmla="*/ 40562 h 770437"/>
              <a:gd name="connsiteX3" fmla="*/ 0 w 4635556"/>
              <a:gd name="connsiteY3" fmla="*/ 770437 h 770437"/>
              <a:gd name="connsiteX4" fmla="*/ 0 w 4635556"/>
              <a:gd name="connsiteY4" fmla="*/ 204485 h 770437"/>
              <a:gd name="connsiteX0" fmla="*/ 0 w 4635556"/>
              <a:gd name="connsiteY0" fmla="*/ 204485 h 907887"/>
              <a:gd name="connsiteX1" fmla="*/ 3787856 w 4635556"/>
              <a:gd name="connsiteY1" fmla="*/ 204485 h 907887"/>
              <a:gd name="connsiteX2" fmla="*/ 4635556 w 4635556"/>
              <a:gd name="connsiteY2" fmla="*/ 40562 h 907887"/>
              <a:gd name="connsiteX3" fmla="*/ 0 w 4635556"/>
              <a:gd name="connsiteY3" fmla="*/ 770437 h 907887"/>
              <a:gd name="connsiteX4" fmla="*/ 0 w 4635556"/>
              <a:gd name="connsiteY4" fmla="*/ 204485 h 907887"/>
              <a:gd name="connsiteX0" fmla="*/ 0 w 4635556"/>
              <a:gd name="connsiteY0" fmla="*/ 244333 h 947735"/>
              <a:gd name="connsiteX1" fmla="*/ 3787856 w 4635556"/>
              <a:gd name="connsiteY1" fmla="*/ 244333 h 947735"/>
              <a:gd name="connsiteX2" fmla="*/ 4635556 w 4635556"/>
              <a:gd name="connsiteY2" fmla="*/ 80410 h 947735"/>
              <a:gd name="connsiteX3" fmla="*/ 0 w 4635556"/>
              <a:gd name="connsiteY3" fmla="*/ 810285 h 947735"/>
              <a:gd name="connsiteX4" fmla="*/ 0 w 4635556"/>
              <a:gd name="connsiteY4" fmla="*/ 244333 h 947735"/>
              <a:gd name="connsiteX0" fmla="*/ 0 w 4635556"/>
              <a:gd name="connsiteY0" fmla="*/ 244333 h 1147548"/>
              <a:gd name="connsiteX1" fmla="*/ 3787856 w 4635556"/>
              <a:gd name="connsiteY1" fmla="*/ 244333 h 1147548"/>
              <a:gd name="connsiteX2" fmla="*/ 4635556 w 4635556"/>
              <a:gd name="connsiteY2" fmla="*/ 80410 h 1147548"/>
              <a:gd name="connsiteX3" fmla="*/ 41404 w 4635556"/>
              <a:gd name="connsiteY3" fmla="*/ 1147548 h 1147548"/>
              <a:gd name="connsiteX4" fmla="*/ 0 w 4635556"/>
              <a:gd name="connsiteY4" fmla="*/ 244333 h 1147548"/>
              <a:gd name="connsiteX0" fmla="*/ 0 w 4635556"/>
              <a:gd name="connsiteY0" fmla="*/ 244333 h 1147548"/>
              <a:gd name="connsiteX1" fmla="*/ 3787856 w 4635556"/>
              <a:gd name="connsiteY1" fmla="*/ 244333 h 1147548"/>
              <a:gd name="connsiteX2" fmla="*/ 4635556 w 4635556"/>
              <a:gd name="connsiteY2" fmla="*/ 80410 h 1147548"/>
              <a:gd name="connsiteX3" fmla="*/ 41404 w 4635556"/>
              <a:gd name="connsiteY3" fmla="*/ 1147548 h 1147548"/>
              <a:gd name="connsiteX4" fmla="*/ 0 w 4635556"/>
              <a:gd name="connsiteY4" fmla="*/ 244333 h 1147548"/>
              <a:gd name="connsiteX0" fmla="*/ 0 w 4635556"/>
              <a:gd name="connsiteY0" fmla="*/ 244333 h 1147548"/>
              <a:gd name="connsiteX1" fmla="*/ 3787856 w 4635556"/>
              <a:gd name="connsiteY1" fmla="*/ 244333 h 1147548"/>
              <a:gd name="connsiteX2" fmla="*/ 4635556 w 4635556"/>
              <a:gd name="connsiteY2" fmla="*/ 80410 h 1147548"/>
              <a:gd name="connsiteX3" fmla="*/ 41404 w 4635556"/>
              <a:gd name="connsiteY3" fmla="*/ 1147548 h 1147548"/>
              <a:gd name="connsiteX4" fmla="*/ 0 w 4635556"/>
              <a:gd name="connsiteY4" fmla="*/ 244333 h 1147548"/>
              <a:gd name="connsiteX0" fmla="*/ 14143 w 4649699"/>
              <a:gd name="connsiteY0" fmla="*/ 244333 h 1147548"/>
              <a:gd name="connsiteX1" fmla="*/ 418891 w 4649699"/>
              <a:gd name="connsiteY1" fmla="*/ 165867 h 1147548"/>
              <a:gd name="connsiteX2" fmla="*/ 3801999 w 4649699"/>
              <a:gd name="connsiteY2" fmla="*/ 244333 h 1147548"/>
              <a:gd name="connsiteX3" fmla="*/ 4649699 w 4649699"/>
              <a:gd name="connsiteY3" fmla="*/ 80410 h 1147548"/>
              <a:gd name="connsiteX4" fmla="*/ 55547 w 4649699"/>
              <a:gd name="connsiteY4" fmla="*/ 1147548 h 1147548"/>
              <a:gd name="connsiteX5" fmla="*/ 14143 w 4649699"/>
              <a:gd name="connsiteY5" fmla="*/ 244333 h 1147548"/>
              <a:gd name="connsiteX0" fmla="*/ 0 w 4953138"/>
              <a:gd name="connsiteY0" fmla="*/ 885759 h 1147548"/>
              <a:gd name="connsiteX1" fmla="*/ 722330 w 4953138"/>
              <a:gd name="connsiteY1" fmla="*/ 165867 h 1147548"/>
              <a:gd name="connsiteX2" fmla="*/ 4105438 w 4953138"/>
              <a:gd name="connsiteY2" fmla="*/ 244333 h 1147548"/>
              <a:gd name="connsiteX3" fmla="*/ 4953138 w 4953138"/>
              <a:gd name="connsiteY3" fmla="*/ 80410 h 1147548"/>
              <a:gd name="connsiteX4" fmla="*/ 358986 w 4953138"/>
              <a:gd name="connsiteY4" fmla="*/ 1147548 h 1147548"/>
              <a:gd name="connsiteX5" fmla="*/ 0 w 4953138"/>
              <a:gd name="connsiteY5" fmla="*/ 885759 h 1147548"/>
              <a:gd name="connsiteX0" fmla="*/ 0 w 4953138"/>
              <a:gd name="connsiteY0" fmla="*/ 885759 h 1147548"/>
              <a:gd name="connsiteX1" fmla="*/ 722330 w 4953138"/>
              <a:gd name="connsiteY1" fmla="*/ 165867 h 1147548"/>
              <a:gd name="connsiteX2" fmla="*/ 4105438 w 4953138"/>
              <a:gd name="connsiteY2" fmla="*/ 244333 h 1147548"/>
              <a:gd name="connsiteX3" fmla="*/ 4953138 w 4953138"/>
              <a:gd name="connsiteY3" fmla="*/ 80410 h 1147548"/>
              <a:gd name="connsiteX4" fmla="*/ 358986 w 4953138"/>
              <a:gd name="connsiteY4" fmla="*/ 1147548 h 1147548"/>
              <a:gd name="connsiteX5" fmla="*/ 0 w 4953138"/>
              <a:gd name="connsiteY5" fmla="*/ 885759 h 1147548"/>
              <a:gd name="connsiteX0" fmla="*/ 0 w 4953138"/>
              <a:gd name="connsiteY0" fmla="*/ 885759 h 1147548"/>
              <a:gd name="connsiteX1" fmla="*/ 1248140 w 4953138"/>
              <a:gd name="connsiteY1" fmla="*/ 662857 h 1147548"/>
              <a:gd name="connsiteX2" fmla="*/ 4105438 w 4953138"/>
              <a:gd name="connsiteY2" fmla="*/ 244333 h 1147548"/>
              <a:gd name="connsiteX3" fmla="*/ 4953138 w 4953138"/>
              <a:gd name="connsiteY3" fmla="*/ 80410 h 1147548"/>
              <a:gd name="connsiteX4" fmla="*/ 358986 w 4953138"/>
              <a:gd name="connsiteY4" fmla="*/ 1147548 h 1147548"/>
              <a:gd name="connsiteX5" fmla="*/ 0 w 4953138"/>
              <a:gd name="connsiteY5" fmla="*/ 885759 h 1147548"/>
              <a:gd name="connsiteX0" fmla="*/ 1154967 w 4594152"/>
              <a:gd name="connsiteY0" fmla="*/ 243220 h 1217595"/>
              <a:gd name="connsiteX1" fmla="*/ 889154 w 4594152"/>
              <a:gd name="connsiteY1" fmla="*/ 732904 h 1217595"/>
              <a:gd name="connsiteX2" fmla="*/ 3746452 w 4594152"/>
              <a:gd name="connsiteY2" fmla="*/ 314380 h 1217595"/>
              <a:gd name="connsiteX3" fmla="*/ 4594152 w 4594152"/>
              <a:gd name="connsiteY3" fmla="*/ 150457 h 1217595"/>
              <a:gd name="connsiteX4" fmla="*/ 0 w 4594152"/>
              <a:gd name="connsiteY4" fmla="*/ 1217595 h 1217595"/>
              <a:gd name="connsiteX5" fmla="*/ 1154967 w 4594152"/>
              <a:gd name="connsiteY5" fmla="*/ 243220 h 1217595"/>
              <a:gd name="connsiteX0" fmla="*/ 1154967 w 4594152"/>
              <a:gd name="connsiteY0" fmla="*/ 243220 h 1217595"/>
              <a:gd name="connsiteX1" fmla="*/ 889154 w 4594152"/>
              <a:gd name="connsiteY1" fmla="*/ 732904 h 1217595"/>
              <a:gd name="connsiteX2" fmla="*/ 3746452 w 4594152"/>
              <a:gd name="connsiteY2" fmla="*/ 314380 h 1217595"/>
              <a:gd name="connsiteX3" fmla="*/ 4594152 w 4594152"/>
              <a:gd name="connsiteY3" fmla="*/ 150457 h 1217595"/>
              <a:gd name="connsiteX4" fmla="*/ 0 w 4594152"/>
              <a:gd name="connsiteY4" fmla="*/ 1217595 h 1217595"/>
              <a:gd name="connsiteX5" fmla="*/ 1154967 w 4594152"/>
              <a:gd name="connsiteY5" fmla="*/ 243220 h 1217595"/>
              <a:gd name="connsiteX0" fmla="*/ 1154967 w 4594152"/>
              <a:gd name="connsiteY0" fmla="*/ 373458 h 1347833"/>
              <a:gd name="connsiteX1" fmla="*/ 2597096 w 4594152"/>
              <a:gd name="connsiteY1" fmla="*/ 242179 h 1347833"/>
              <a:gd name="connsiteX2" fmla="*/ 3746452 w 4594152"/>
              <a:gd name="connsiteY2" fmla="*/ 444618 h 1347833"/>
              <a:gd name="connsiteX3" fmla="*/ 4594152 w 4594152"/>
              <a:gd name="connsiteY3" fmla="*/ 280695 h 1347833"/>
              <a:gd name="connsiteX4" fmla="*/ 0 w 4594152"/>
              <a:gd name="connsiteY4" fmla="*/ 1347833 h 1347833"/>
              <a:gd name="connsiteX5" fmla="*/ 1154967 w 4594152"/>
              <a:gd name="connsiteY5" fmla="*/ 373458 h 1347833"/>
              <a:gd name="connsiteX0" fmla="*/ 1154967 w 4594152"/>
              <a:gd name="connsiteY0" fmla="*/ 288395 h 1262770"/>
              <a:gd name="connsiteX1" fmla="*/ 2631728 w 4594152"/>
              <a:gd name="connsiteY1" fmla="*/ 500119 h 1262770"/>
              <a:gd name="connsiteX2" fmla="*/ 3746452 w 4594152"/>
              <a:gd name="connsiteY2" fmla="*/ 359555 h 1262770"/>
              <a:gd name="connsiteX3" fmla="*/ 4594152 w 4594152"/>
              <a:gd name="connsiteY3" fmla="*/ 195632 h 1262770"/>
              <a:gd name="connsiteX4" fmla="*/ 0 w 4594152"/>
              <a:gd name="connsiteY4" fmla="*/ 1262770 h 1262770"/>
              <a:gd name="connsiteX5" fmla="*/ 1154967 w 4594152"/>
              <a:gd name="connsiteY5" fmla="*/ 288395 h 1262770"/>
              <a:gd name="connsiteX0" fmla="*/ 1154967 w 4594152"/>
              <a:gd name="connsiteY0" fmla="*/ 317977 h 1292352"/>
              <a:gd name="connsiteX1" fmla="*/ 2618082 w 4594152"/>
              <a:gd name="connsiteY1" fmla="*/ 389997 h 1292352"/>
              <a:gd name="connsiteX2" fmla="*/ 3746452 w 4594152"/>
              <a:gd name="connsiteY2" fmla="*/ 389137 h 1292352"/>
              <a:gd name="connsiteX3" fmla="*/ 4594152 w 4594152"/>
              <a:gd name="connsiteY3" fmla="*/ 225214 h 1292352"/>
              <a:gd name="connsiteX4" fmla="*/ 0 w 4594152"/>
              <a:gd name="connsiteY4" fmla="*/ 1292352 h 1292352"/>
              <a:gd name="connsiteX5" fmla="*/ 1154967 w 4594152"/>
              <a:gd name="connsiteY5" fmla="*/ 317977 h 1292352"/>
              <a:gd name="connsiteX0" fmla="*/ 1141420 w 4594152"/>
              <a:gd name="connsiteY0" fmla="*/ 320676 h 1283573"/>
              <a:gd name="connsiteX1" fmla="*/ 2618082 w 4594152"/>
              <a:gd name="connsiteY1" fmla="*/ 381218 h 1283573"/>
              <a:gd name="connsiteX2" fmla="*/ 3746452 w 4594152"/>
              <a:gd name="connsiteY2" fmla="*/ 380358 h 1283573"/>
              <a:gd name="connsiteX3" fmla="*/ 4594152 w 4594152"/>
              <a:gd name="connsiteY3" fmla="*/ 216435 h 1283573"/>
              <a:gd name="connsiteX4" fmla="*/ 0 w 4594152"/>
              <a:gd name="connsiteY4" fmla="*/ 1283573 h 1283573"/>
              <a:gd name="connsiteX5" fmla="*/ 1141420 w 4594152"/>
              <a:gd name="connsiteY5" fmla="*/ 320676 h 1283573"/>
              <a:gd name="connsiteX0" fmla="*/ 1141420 w 4594152"/>
              <a:gd name="connsiteY0" fmla="*/ 184652 h 1147549"/>
              <a:gd name="connsiteX1" fmla="*/ 2618082 w 4594152"/>
              <a:gd name="connsiteY1" fmla="*/ 245194 h 1147549"/>
              <a:gd name="connsiteX2" fmla="*/ 3746452 w 4594152"/>
              <a:gd name="connsiteY2" fmla="*/ 244334 h 1147549"/>
              <a:gd name="connsiteX3" fmla="*/ 4594152 w 4594152"/>
              <a:gd name="connsiteY3" fmla="*/ 80411 h 1147549"/>
              <a:gd name="connsiteX4" fmla="*/ 0 w 4594152"/>
              <a:gd name="connsiteY4" fmla="*/ 1147549 h 1147549"/>
              <a:gd name="connsiteX5" fmla="*/ 1141420 w 4594152"/>
              <a:gd name="connsiteY5" fmla="*/ 184652 h 1147549"/>
              <a:gd name="connsiteX0" fmla="*/ 1141420 w 4594152"/>
              <a:gd name="connsiteY0" fmla="*/ 184652 h 1147549"/>
              <a:gd name="connsiteX1" fmla="*/ 2618082 w 4594152"/>
              <a:gd name="connsiteY1" fmla="*/ 245194 h 1147549"/>
              <a:gd name="connsiteX2" fmla="*/ 3746452 w 4594152"/>
              <a:gd name="connsiteY2" fmla="*/ 244334 h 1147549"/>
              <a:gd name="connsiteX3" fmla="*/ 4594152 w 4594152"/>
              <a:gd name="connsiteY3" fmla="*/ 80411 h 1147549"/>
              <a:gd name="connsiteX4" fmla="*/ 0 w 4594152"/>
              <a:gd name="connsiteY4" fmla="*/ 1147549 h 1147549"/>
              <a:gd name="connsiteX5" fmla="*/ 1141420 w 4594152"/>
              <a:gd name="connsiteY5" fmla="*/ 184652 h 1147549"/>
              <a:gd name="connsiteX0" fmla="*/ 1141420 w 4594152"/>
              <a:gd name="connsiteY0" fmla="*/ 164657 h 1127554"/>
              <a:gd name="connsiteX1" fmla="*/ 2618082 w 4594152"/>
              <a:gd name="connsiteY1" fmla="*/ 225199 h 1127554"/>
              <a:gd name="connsiteX2" fmla="*/ 3351997 w 4594152"/>
              <a:gd name="connsiteY2" fmla="*/ 500372 h 1127554"/>
              <a:gd name="connsiteX3" fmla="*/ 4594152 w 4594152"/>
              <a:gd name="connsiteY3" fmla="*/ 60416 h 1127554"/>
              <a:gd name="connsiteX4" fmla="*/ 0 w 4594152"/>
              <a:gd name="connsiteY4" fmla="*/ 1127554 h 1127554"/>
              <a:gd name="connsiteX5" fmla="*/ 1141420 w 4594152"/>
              <a:gd name="connsiteY5" fmla="*/ 164657 h 1127554"/>
              <a:gd name="connsiteX0" fmla="*/ 1141420 w 4594152"/>
              <a:gd name="connsiteY0" fmla="*/ 173348 h 1136245"/>
              <a:gd name="connsiteX1" fmla="*/ 2618082 w 4594152"/>
              <a:gd name="connsiteY1" fmla="*/ 233890 h 1136245"/>
              <a:gd name="connsiteX2" fmla="*/ 3640713 w 4594152"/>
              <a:gd name="connsiteY2" fmla="*/ 369162 h 1136245"/>
              <a:gd name="connsiteX3" fmla="*/ 4594152 w 4594152"/>
              <a:gd name="connsiteY3" fmla="*/ 69107 h 1136245"/>
              <a:gd name="connsiteX4" fmla="*/ 0 w 4594152"/>
              <a:gd name="connsiteY4" fmla="*/ 1136245 h 1136245"/>
              <a:gd name="connsiteX5" fmla="*/ 1141420 w 4594152"/>
              <a:gd name="connsiteY5" fmla="*/ 173348 h 1136245"/>
              <a:gd name="connsiteX0" fmla="*/ 1141420 w 4594152"/>
              <a:gd name="connsiteY0" fmla="*/ 173348 h 1136245"/>
              <a:gd name="connsiteX1" fmla="*/ 2638501 w 4594152"/>
              <a:gd name="connsiteY1" fmla="*/ 367855 h 1136245"/>
              <a:gd name="connsiteX2" fmla="*/ 3640713 w 4594152"/>
              <a:gd name="connsiteY2" fmla="*/ 369162 h 1136245"/>
              <a:gd name="connsiteX3" fmla="*/ 4594152 w 4594152"/>
              <a:gd name="connsiteY3" fmla="*/ 69107 h 1136245"/>
              <a:gd name="connsiteX4" fmla="*/ 0 w 4594152"/>
              <a:gd name="connsiteY4" fmla="*/ 1136245 h 1136245"/>
              <a:gd name="connsiteX5" fmla="*/ 1141420 w 4594152"/>
              <a:gd name="connsiteY5" fmla="*/ 173348 h 1136245"/>
              <a:gd name="connsiteX0" fmla="*/ 1141420 w 4594152"/>
              <a:gd name="connsiteY0" fmla="*/ 173348 h 1136245"/>
              <a:gd name="connsiteX1" fmla="*/ 2680643 w 4594152"/>
              <a:gd name="connsiteY1" fmla="*/ 239062 h 1136245"/>
              <a:gd name="connsiteX2" fmla="*/ 3640713 w 4594152"/>
              <a:gd name="connsiteY2" fmla="*/ 369162 h 1136245"/>
              <a:gd name="connsiteX3" fmla="*/ 4594152 w 4594152"/>
              <a:gd name="connsiteY3" fmla="*/ 69107 h 1136245"/>
              <a:gd name="connsiteX4" fmla="*/ 0 w 4594152"/>
              <a:gd name="connsiteY4" fmla="*/ 1136245 h 1136245"/>
              <a:gd name="connsiteX5" fmla="*/ 1141420 w 4594152"/>
              <a:gd name="connsiteY5" fmla="*/ 173348 h 1136245"/>
              <a:gd name="connsiteX0" fmla="*/ 1141420 w 4594152"/>
              <a:gd name="connsiteY0" fmla="*/ 173348 h 1136245"/>
              <a:gd name="connsiteX1" fmla="*/ 2655619 w 4594152"/>
              <a:gd name="connsiteY1" fmla="*/ 236993 h 1136245"/>
              <a:gd name="connsiteX2" fmla="*/ 3640713 w 4594152"/>
              <a:gd name="connsiteY2" fmla="*/ 369162 h 1136245"/>
              <a:gd name="connsiteX3" fmla="*/ 4594152 w 4594152"/>
              <a:gd name="connsiteY3" fmla="*/ 69107 h 1136245"/>
              <a:gd name="connsiteX4" fmla="*/ 0 w 4594152"/>
              <a:gd name="connsiteY4" fmla="*/ 1136245 h 1136245"/>
              <a:gd name="connsiteX5" fmla="*/ 1141420 w 4594152"/>
              <a:gd name="connsiteY5" fmla="*/ 173348 h 1136245"/>
              <a:gd name="connsiteX0" fmla="*/ 1141420 w 4594152"/>
              <a:gd name="connsiteY0" fmla="*/ 652014 h 1614911"/>
              <a:gd name="connsiteX1" fmla="*/ 2655619 w 4594152"/>
              <a:gd name="connsiteY1" fmla="*/ 715659 h 1614911"/>
              <a:gd name="connsiteX2" fmla="*/ 3899773 w 4594152"/>
              <a:gd name="connsiteY2" fmla="*/ 0 h 1614911"/>
              <a:gd name="connsiteX3" fmla="*/ 4594152 w 4594152"/>
              <a:gd name="connsiteY3" fmla="*/ 547773 h 1614911"/>
              <a:gd name="connsiteX4" fmla="*/ 0 w 4594152"/>
              <a:gd name="connsiteY4" fmla="*/ 1614911 h 1614911"/>
              <a:gd name="connsiteX5" fmla="*/ 1141420 w 4594152"/>
              <a:gd name="connsiteY5" fmla="*/ 652014 h 1614911"/>
              <a:gd name="connsiteX0" fmla="*/ 1141420 w 4594152"/>
              <a:gd name="connsiteY0" fmla="*/ 652014 h 1614911"/>
              <a:gd name="connsiteX1" fmla="*/ 2655619 w 4594152"/>
              <a:gd name="connsiteY1" fmla="*/ 715659 h 1614911"/>
              <a:gd name="connsiteX2" fmla="*/ 3899773 w 4594152"/>
              <a:gd name="connsiteY2" fmla="*/ 0 h 1614911"/>
              <a:gd name="connsiteX3" fmla="*/ 4594152 w 4594152"/>
              <a:gd name="connsiteY3" fmla="*/ 547773 h 1614911"/>
              <a:gd name="connsiteX4" fmla="*/ 0 w 4594152"/>
              <a:gd name="connsiteY4" fmla="*/ 1614911 h 1614911"/>
              <a:gd name="connsiteX5" fmla="*/ 1141420 w 4594152"/>
              <a:gd name="connsiteY5" fmla="*/ 652014 h 1614911"/>
              <a:gd name="connsiteX0" fmla="*/ 1141420 w 4594152"/>
              <a:gd name="connsiteY0" fmla="*/ 287224 h 1250121"/>
              <a:gd name="connsiteX1" fmla="*/ 2655619 w 4594152"/>
              <a:gd name="connsiteY1" fmla="*/ 350869 h 1250121"/>
              <a:gd name="connsiteX2" fmla="*/ 4473466 w 4594152"/>
              <a:gd name="connsiteY2" fmla="*/ 10181 h 1250121"/>
              <a:gd name="connsiteX3" fmla="*/ 4594152 w 4594152"/>
              <a:gd name="connsiteY3" fmla="*/ 182983 h 1250121"/>
              <a:gd name="connsiteX4" fmla="*/ 0 w 4594152"/>
              <a:gd name="connsiteY4" fmla="*/ 1250121 h 1250121"/>
              <a:gd name="connsiteX5" fmla="*/ 1141420 w 4594152"/>
              <a:gd name="connsiteY5" fmla="*/ 287224 h 1250121"/>
              <a:gd name="connsiteX0" fmla="*/ 1141420 w 4594152"/>
              <a:gd name="connsiteY0" fmla="*/ 287224 h 1250121"/>
              <a:gd name="connsiteX1" fmla="*/ 2655619 w 4594152"/>
              <a:gd name="connsiteY1" fmla="*/ 350869 h 1250121"/>
              <a:gd name="connsiteX2" fmla="*/ 4473466 w 4594152"/>
              <a:gd name="connsiteY2" fmla="*/ 10181 h 1250121"/>
              <a:gd name="connsiteX3" fmla="*/ 4594152 w 4594152"/>
              <a:gd name="connsiteY3" fmla="*/ 182983 h 1250121"/>
              <a:gd name="connsiteX4" fmla="*/ 0 w 4594152"/>
              <a:gd name="connsiteY4" fmla="*/ 1250121 h 1250121"/>
              <a:gd name="connsiteX5" fmla="*/ 1141420 w 4594152"/>
              <a:gd name="connsiteY5" fmla="*/ 287224 h 1250121"/>
              <a:gd name="connsiteX0" fmla="*/ 1141420 w 4594152"/>
              <a:gd name="connsiteY0" fmla="*/ 287224 h 1250121"/>
              <a:gd name="connsiteX1" fmla="*/ 2655619 w 4594152"/>
              <a:gd name="connsiteY1" fmla="*/ 350869 h 1250121"/>
              <a:gd name="connsiteX2" fmla="*/ 4473466 w 4594152"/>
              <a:gd name="connsiteY2" fmla="*/ 10181 h 1250121"/>
              <a:gd name="connsiteX3" fmla="*/ 4594152 w 4594152"/>
              <a:gd name="connsiteY3" fmla="*/ 182983 h 1250121"/>
              <a:gd name="connsiteX4" fmla="*/ 0 w 4594152"/>
              <a:gd name="connsiteY4" fmla="*/ 1250121 h 1250121"/>
              <a:gd name="connsiteX5" fmla="*/ 1141420 w 4594152"/>
              <a:gd name="connsiteY5" fmla="*/ 287224 h 1250121"/>
              <a:gd name="connsiteX0" fmla="*/ 1141420 w 4594152"/>
              <a:gd name="connsiteY0" fmla="*/ 287224 h 1250121"/>
              <a:gd name="connsiteX1" fmla="*/ 2655619 w 4594152"/>
              <a:gd name="connsiteY1" fmla="*/ 350869 h 1250121"/>
              <a:gd name="connsiteX2" fmla="*/ 4473466 w 4594152"/>
              <a:gd name="connsiteY2" fmla="*/ 10181 h 1250121"/>
              <a:gd name="connsiteX3" fmla="*/ 4594152 w 4594152"/>
              <a:gd name="connsiteY3" fmla="*/ 182983 h 1250121"/>
              <a:gd name="connsiteX4" fmla="*/ 0 w 4594152"/>
              <a:gd name="connsiteY4" fmla="*/ 1250121 h 1250121"/>
              <a:gd name="connsiteX5" fmla="*/ 1141420 w 4594152"/>
              <a:gd name="connsiteY5" fmla="*/ 287224 h 1250121"/>
              <a:gd name="connsiteX0" fmla="*/ 1141420 w 4594152"/>
              <a:gd name="connsiteY0" fmla="*/ 346379 h 1309276"/>
              <a:gd name="connsiteX1" fmla="*/ 2655619 w 4594152"/>
              <a:gd name="connsiteY1" fmla="*/ 410024 h 1309276"/>
              <a:gd name="connsiteX2" fmla="*/ 4428709 w 4594152"/>
              <a:gd name="connsiteY2" fmla="*/ 0 h 1309276"/>
              <a:gd name="connsiteX3" fmla="*/ 4594152 w 4594152"/>
              <a:gd name="connsiteY3" fmla="*/ 242138 h 1309276"/>
              <a:gd name="connsiteX4" fmla="*/ 0 w 4594152"/>
              <a:gd name="connsiteY4" fmla="*/ 1309276 h 1309276"/>
              <a:gd name="connsiteX5" fmla="*/ 1141420 w 4594152"/>
              <a:gd name="connsiteY5" fmla="*/ 346379 h 1309276"/>
              <a:gd name="connsiteX0" fmla="*/ 1141420 w 4883436"/>
              <a:gd name="connsiteY0" fmla="*/ 365268 h 1328165"/>
              <a:gd name="connsiteX1" fmla="*/ 2655619 w 4883436"/>
              <a:gd name="connsiteY1" fmla="*/ 428913 h 1328165"/>
              <a:gd name="connsiteX2" fmla="*/ 4428709 w 4883436"/>
              <a:gd name="connsiteY2" fmla="*/ 18889 h 1328165"/>
              <a:gd name="connsiteX3" fmla="*/ 4411361 w 4883436"/>
              <a:gd name="connsiteY3" fmla="*/ 89225 h 1328165"/>
              <a:gd name="connsiteX4" fmla="*/ 4594152 w 4883436"/>
              <a:gd name="connsiteY4" fmla="*/ 261027 h 1328165"/>
              <a:gd name="connsiteX5" fmla="*/ 0 w 4883436"/>
              <a:gd name="connsiteY5" fmla="*/ 1328165 h 1328165"/>
              <a:gd name="connsiteX6" fmla="*/ 1141420 w 4883436"/>
              <a:gd name="connsiteY6" fmla="*/ 365268 h 1328165"/>
              <a:gd name="connsiteX0" fmla="*/ 1141420 w 4941962"/>
              <a:gd name="connsiteY0" fmla="*/ 368616 h 1331513"/>
              <a:gd name="connsiteX1" fmla="*/ 2655619 w 4941962"/>
              <a:gd name="connsiteY1" fmla="*/ 432261 h 1331513"/>
              <a:gd name="connsiteX2" fmla="*/ 4428709 w 4941962"/>
              <a:gd name="connsiteY2" fmla="*/ 22237 h 1331513"/>
              <a:gd name="connsiteX3" fmla="*/ 4650365 w 4941962"/>
              <a:gd name="connsiteY3" fmla="*/ 71940 h 1331513"/>
              <a:gd name="connsiteX4" fmla="*/ 4594152 w 4941962"/>
              <a:gd name="connsiteY4" fmla="*/ 264375 h 1331513"/>
              <a:gd name="connsiteX5" fmla="*/ 0 w 4941962"/>
              <a:gd name="connsiteY5" fmla="*/ 1331513 h 1331513"/>
              <a:gd name="connsiteX6" fmla="*/ 1141420 w 4941962"/>
              <a:gd name="connsiteY6" fmla="*/ 368616 h 1331513"/>
              <a:gd name="connsiteX0" fmla="*/ 1141420 w 4952229"/>
              <a:gd name="connsiteY0" fmla="*/ 353321 h 1316218"/>
              <a:gd name="connsiteX1" fmla="*/ 2655619 w 4952229"/>
              <a:gd name="connsiteY1" fmla="*/ 416966 h 1316218"/>
              <a:gd name="connsiteX2" fmla="*/ 4428709 w 4952229"/>
              <a:gd name="connsiteY2" fmla="*/ 6942 h 1316218"/>
              <a:gd name="connsiteX3" fmla="*/ 4594152 w 4952229"/>
              <a:gd name="connsiteY3" fmla="*/ 249080 h 1316218"/>
              <a:gd name="connsiteX4" fmla="*/ 0 w 4952229"/>
              <a:gd name="connsiteY4" fmla="*/ 1316218 h 1316218"/>
              <a:gd name="connsiteX5" fmla="*/ 1141420 w 4952229"/>
              <a:gd name="connsiteY5" fmla="*/ 353321 h 1316218"/>
              <a:gd name="connsiteX0" fmla="*/ 1141420 w 4958877"/>
              <a:gd name="connsiteY0" fmla="*/ 276198 h 1239095"/>
              <a:gd name="connsiteX1" fmla="*/ 2655619 w 4958877"/>
              <a:gd name="connsiteY1" fmla="*/ 339843 h 1239095"/>
              <a:gd name="connsiteX2" fmla="*/ 4451334 w 4958877"/>
              <a:gd name="connsiteY2" fmla="*/ 22570 h 1239095"/>
              <a:gd name="connsiteX3" fmla="*/ 4594152 w 4958877"/>
              <a:gd name="connsiteY3" fmla="*/ 171957 h 1239095"/>
              <a:gd name="connsiteX4" fmla="*/ 0 w 4958877"/>
              <a:gd name="connsiteY4" fmla="*/ 1239095 h 1239095"/>
              <a:gd name="connsiteX5" fmla="*/ 1141420 w 4958877"/>
              <a:gd name="connsiteY5" fmla="*/ 276198 h 1239095"/>
              <a:gd name="connsiteX0" fmla="*/ 1141420 w 4917260"/>
              <a:gd name="connsiteY0" fmla="*/ 253628 h 1216525"/>
              <a:gd name="connsiteX1" fmla="*/ 2655619 w 4917260"/>
              <a:gd name="connsiteY1" fmla="*/ 317273 h 1216525"/>
              <a:gd name="connsiteX2" fmla="*/ 4451334 w 4917260"/>
              <a:gd name="connsiteY2" fmla="*/ 0 h 1216525"/>
              <a:gd name="connsiteX3" fmla="*/ 4594152 w 4917260"/>
              <a:gd name="connsiteY3" fmla="*/ 149387 h 1216525"/>
              <a:gd name="connsiteX4" fmla="*/ 0 w 4917260"/>
              <a:gd name="connsiteY4" fmla="*/ 1216525 h 1216525"/>
              <a:gd name="connsiteX5" fmla="*/ 1141420 w 4917260"/>
              <a:gd name="connsiteY5" fmla="*/ 253628 h 1216525"/>
              <a:gd name="connsiteX0" fmla="*/ 1141420 w 4594152"/>
              <a:gd name="connsiteY0" fmla="*/ 253628 h 1216525"/>
              <a:gd name="connsiteX1" fmla="*/ 2655619 w 4594152"/>
              <a:gd name="connsiteY1" fmla="*/ 317273 h 1216525"/>
              <a:gd name="connsiteX2" fmla="*/ 4451334 w 4594152"/>
              <a:gd name="connsiteY2" fmla="*/ 0 h 1216525"/>
              <a:gd name="connsiteX3" fmla="*/ 4594152 w 4594152"/>
              <a:gd name="connsiteY3" fmla="*/ 149387 h 1216525"/>
              <a:gd name="connsiteX4" fmla="*/ 0 w 4594152"/>
              <a:gd name="connsiteY4" fmla="*/ 1216525 h 1216525"/>
              <a:gd name="connsiteX5" fmla="*/ 1141420 w 4594152"/>
              <a:gd name="connsiteY5" fmla="*/ 253628 h 1216525"/>
              <a:gd name="connsiteX0" fmla="*/ 1141420 w 4594152"/>
              <a:gd name="connsiteY0" fmla="*/ 265957 h 1228854"/>
              <a:gd name="connsiteX1" fmla="*/ 2655619 w 4594152"/>
              <a:gd name="connsiteY1" fmla="*/ 329602 h 1228854"/>
              <a:gd name="connsiteX2" fmla="*/ 4454878 w 4594152"/>
              <a:gd name="connsiteY2" fmla="*/ 0 h 1228854"/>
              <a:gd name="connsiteX3" fmla="*/ 4594152 w 4594152"/>
              <a:gd name="connsiteY3" fmla="*/ 161716 h 1228854"/>
              <a:gd name="connsiteX4" fmla="*/ 0 w 4594152"/>
              <a:gd name="connsiteY4" fmla="*/ 1228854 h 1228854"/>
              <a:gd name="connsiteX5" fmla="*/ 1141420 w 4594152"/>
              <a:gd name="connsiteY5" fmla="*/ 265957 h 1228854"/>
              <a:gd name="connsiteX0" fmla="*/ 1141420 w 4594152"/>
              <a:gd name="connsiteY0" fmla="*/ 265957 h 1228854"/>
              <a:gd name="connsiteX1" fmla="*/ 2655619 w 4594152"/>
              <a:gd name="connsiteY1" fmla="*/ 329602 h 1228854"/>
              <a:gd name="connsiteX2" fmla="*/ 4454878 w 4594152"/>
              <a:gd name="connsiteY2" fmla="*/ 0 h 1228854"/>
              <a:gd name="connsiteX3" fmla="*/ 4594152 w 4594152"/>
              <a:gd name="connsiteY3" fmla="*/ 161716 h 1228854"/>
              <a:gd name="connsiteX4" fmla="*/ 0 w 4594152"/>
              <a:gd name="connsiteY4" fmla="*/ 1228854 h 1228854"/>
              <a:gd name="connsiteX5" fmla="*/ 1141420 w 4594152"/>
              <a:gd name="connsiteY5" fmla="*/ 265957 h 1228854"/>
              <a:gd name="connsiteX0" fmla="*/ 1141420 w 4594566"/>
              <a:gd name="connsiteY0" fmla="*/ 265957 h 1228854"/>
              <a:gd name="connsiteX1" fmla="*/ 2655619 w 4594566"/>
              <a:gd name="connsiteY1" fmla="*/ 329602 h 1228854"/>
              <a:gd name="connsiteX2" fmla="*/ 4454878 w 4594566"/>
              <a:gd name="connsiteY2" fmla="*/ 0 h 1228854"/>
              <a:gd name="connsiteX3" fmla="*/ 4594566 w 4594566"/>
              <a:gd name="connsiteY3" fmla="*/ 156701 h 1228854"/>
              <a:gd name="connsiteX4" fmla="*/ 0 w 4594566"/>
              <a:gd name="connsiteY4" fmla="*/ 1228854 h 1228854"/>
              <a:gd name="connsiteX5" fmla="*/ 1141420 w 4594566"/>
              <a:gd name="connsiteY5" fmla="*/ 265957 h 1228854"/>
              <a:gd name="connsiteX0" fmla="*/ 1141420 w 4594566"/>
              <a:gd name="connsiteY0" fmla="*/ 265957 h 1228854"/>
              <a:gd name="connsiteX1" fmla="*/ 2655619 w 4594566"/>
              <a:gd name="connsiteY1" fmla="*/ 329602 h 1228854"/>
              <a:gd name="connsiteX2" fmla="*/ 4454878 w 4594566"/>
              <a:gd name="connsiteY2" fmla="*/ 0 h 1228854"/>
              <a:gd name="connsiteX3" fmla="*/ 4594566 w 4594566"/>
              <a:gd name="connsiteY3" fmla="*/ 156701 h 1228854"/>
              <a:gd name="connsiteX4" fmla="*/ 0 w 4594566"/>
              <a:gd name="connsiteY4" fmla="*/ 1228854 h 1228854"/>
              <a:gd name="connsiteX5" fmla="*/ 1141420 w 4594566"/>
              <a:gd name="connsiteY5" fmla="*/ 265957 h 1228854"/>
              <a:gd name="connsiteX0" fmla="*/ 1141420 w 4594566"/>
              <a:gd name="connsiteY0" fmla="*/ 273686 h 1236583"/>
              <a:gd name="connsiteX1" fmla="*/ 2655619 w 4594566"/>
              <a:gd name="connsiteY1" fmla="*/ 337331 h 1236583"/>
              <a:gd name="connsiteX2" fmla="*/ 4452993 w 4594566"/>
              <a:gd name="connsiteY2" fmla="*/ 0 h 1236583"/>
              <a:gd name="connsiteX3" fmla="*/ 4594566 w 4594566"/>
              <a:gd name="connsiteY3" fmla="*/ 164430 h 1236583"/>
              <a:gd name="connsiteX4" fmla="*/ 0 w 4594566"/>
              <a:gd name="connsiteY4" fmla="*/ 1236583 h 1236583"/>
              <a:gd name="connsiteX5" fmla="*/ 1141420 w 4594566"/>
              <a:gd name="connsiteY5" fmla="*/ 273686 h 1236583"/>
              <a:gd name="connsiteX0" fmla="*/ 1141420 w 4594566"/>
              <a:gd name="connsiteY0" fmla="*/ 266786 h 1229683"/>
              <a:gd name="connsiteX1" fmla="*/ 2655619 w 4594566"/>
              <a:gd name="connsiteY1" fmla="*/ 330431 h 1229683"/>
              <a:gd name="connsiteX2" fmla="*/ 4444849 w 4594566"/>
              <a:gd name="connsiteY2" fmla="*/ 0 h 1229683"/>
              <a:gd name="connsiteX3" fmla="*/ 4594566 w 4594566"/>
              <a:gd name="connsiteY3" fmla="*/ 157530 h 1229683"/>
              <a:gd name="connsiteX4" fmla="*/ 0 w 4594566"/>
              <a:gd name="connsiteY4" fmla="*/ 1229683 h 1229683"/>
              <a:gd name="connsiteX5" fmla="*/ 1141420 w 4594566"/>
              <a:gd name="connsiteY5" fmla="*/ 266786 h 1229683"/>
              <a:gd name="connsiteX0" fmla="*/ 1141420 w 4594566"/>
              <a:gd name="connsiteY0" fmla="*/ 279115 h 1242012"/>
              <a:gd name="connsiteX1" fmla="*/ 2655619 w 4594566"/>
              <a:gd name="connsiteY1" fmla="*/ 342760 h 1242012"/>
              <a:gd name="connsiteX2" fmla="*/ 4448393 w 4594566"/>
              <a:gd name="connsiteY2" fmla="*/ 0 h 1242012"/>
              <a:gd name="connsiteX3" fmla="*/ 4594566 w 4594566"/>
              <a:gd name="connsiteY3" fmla="*/ 169859 h 1242012"/>
              <a:gd name="connsiteX4" fmla="*/ 0 w 4594566"/>
              <a:gd name="connsiteY4" fmla="*/ 1242012 h 1242012"/>
              <a:gd name="connsiteX5" fmla="*/ 1141420 w 4594566"/>
              <a:gd name="connsiteY5" fmla="*/ 279115 h 1242012"/>
              <a:gd name="connsiteX0" fmla="*/ 1141420 w 4594566"/>
              <a:gd name="connsiteY0" fmla="*/ 279115 h 1242012"/>
              <a:gd name="connsiteX1" fmla="*/ 2655619 w 4594566"/>
              <a:gd name="connsiteY1" fmla="*/ 342760 h 1242012"/>
              <a:gd name="connsiteX2" fmla="*/ 4448393 w 4594566"/>
              <a:gd name="connsiteY2" fmla="*/ 0 h 1242012"/>
              <a:gd name="connsiteX3" fmla="*/ 4594566 w 4594566"/>
              <a:gd name="connsiteY3" fmla="*/ 169859 h 1242012"/>
              <a:gd name="connsiteX4" fmla="*/ 0 w 4594566"/>
              <a:gd name="connsiteY4" fmla="*/ 1242012 h 1242012"/>
              <a:gd name="connsiteX5" fmla="*/ 1141420 w 4594566"/>
              <a:gd name="connsiteY5" fmla="*/ 279115 h 1242012"/>
              <a:gd name="connsiteX0" fmla="*/ 1141420 w 4576094"/>
              <a:gd name="connsiteY0" fmla="*/ 279115 h 1242012"/>
              <a:gd name="connsiteX1" fmla="*/ 2655619 w 4576094"/>
              <a:gd name="connsiteY1" fmla="*/ 342760 h 1242012"/>
              <a:gd name="connsiteX2" fmla="*/ 4448393 w 4576094"/>
              <a:gd name="connsiteY2" fmla="*/ 0 h 1242012"/>
              <a:gd name="connsiteX3" fmla="*/ 4576094 w 4576094"/>
              <a:gd name="connsiteY3" fmla="*/ 148057 h 1242012"/>
              <a:gd name="connsiteX4" fmla="*/ 0 w 4576094"/>
              <a:gd name="connsiteY4" fmla="*/ 1242012 h 1242012"/>
              <a:gd name="connsiteX5" fmla="*/ 1141420 w 4576094"/>
              <a:gd name="connsiteY5" fmla="*/ 279115 h 1242012"/>
              <a:gd name="connsiteX0" fmla="*/ 1141420 w 4576094"/>
              <a:gd name="connsiteY0" fmla="*/ 279115 h 1242012"/>
              <a:gd name="connsiteX1" fmla="*/ 2655619 w 4576094"/>
              <a:gd name="connsiteY1" fmla="*/ 342760 h 1242012"/>
              <a:gd name="connsiteX2" fmla="*/ 4448393 w 4576094"/>
              <a:gd name="connsiteY2" fmla="*/ 0 h 1242012"/>
              <a:gd name="connsiteX3" fmla="*/ 4576094 w 4576094"/>
              <a:gd name="connsiteY3" fmla="*/ 148057 h 1242012"/>
              <a:gd name="connsiteX4" fmla="*/ 0 w 4576094"/>
              <a:gd name="connsiteY4" fmla="*/ 1242012 h 1242012"/>
              <a:gd name="connsiteX5" fmla="*/ 1141420 w 4576094"/>
              <a:gd name="connsiteY5" fmla="*/ 279115 h 1242012"/>
              <a:gd name="connsiteX0" fmla="*/ 1141420 w 4576094"/>
              <a:gd name="connsiteY0" fmla="*/ 279115 h 1242012"/>
              <a:gd name="connsiteX1" fmla="*/ 2655619 w 4576094"/>
              <a:gd name="connsiteY1" fmla="*/ 342760 h 1242012"/>
              <a:gd name="connsiteX2" fmla="*/ 4448393 w 4576094"/>
              <a:gd name="connsiteY2" fmla="*/ 0 h 1242012"/>
              <a:gd name="connsiteX3" fmla="*/ 4576094 w 4576094"/>
              <a:gd name="connsiteY3" fmla="*/ 148057 h 1242012"/>
              <a:gd name="connsiteX4" fmla="*/ 0 w 4576094"/>
              <a:gd name="connsiteY4" fmla="*/ 1242012 h 1242012"/>
              <a:gd name="connsiteX5" fmla="*/ 1141420 w 4576094"/>
              <a:gd name="connsiteY5" fmla="*/ 279115 h 1242012"/>
              <a:gd name="connsiteX0" fmla="*/ 1141420 w 4576094"/>
              <a:gd name="connsiteY0" fmla="*/ 279115 h 1242012"/>
              <a:gd name="connsiteX1" fmla="*/ 2655619 w 4576094"/>
              <a:gd name="connsiteY1" fmla="*/ 342760 h 1242012"/>
              <a:gd name="connsiteX2" fmla="*/ 4448393 w 4576094"/>
              <a:gd name="connsiteY2" fmla="*/ 0 h 1242012"/>
              <a:gd name="connsiteX3" fmla="*/ 4576094 w 4576094"/>
              <a:gd name="connsiteY3" fmla="*/ 148057 h 1242012"/>
              <a:gd name="connsiteX4" fmla="*/ 0 w 4576094"/>
              <a:gd name="connsiteY4" fmla="*/ 1242012 h 1242012"/>
              <a:gd name="connsiteX5" fmla="*/ 1141420 w 4576094"/>
              <a:gd name="connsiteY5" fmla="*/ 279115 h 1242012"/>
              <a:gd name="connsiteX0" fmla="*/ 1141420 w 4576094"/>
              <a:gd name="connsiteY0" fmla="*/ 278005 h 1240902"/>
              <a:gd name="connsiteX1" fmla="*/ 2655619 w 4576094"/>
              <a:gd name="connsiteY1" fmla="*/ 341650 h 1240902"/>
              <a:gd name="connsiteX2" fmla="*/ 4461818 w 4576094"/>
              <a:gd name="connsiteY2" fmla="*/ 0 h 1240902"/>
              <a:gd name="connsiteX3" fmla="*/ 4576094 w 4576094"/>
              <a:gd name="connsiteY3" fmla="*/ 146947 h 1240902"/>
              <a:gd name="connsiteX4" fmla="*/ 0 w 4576094"/>
              <a:gd name="connsiteY4" fmla="*/ 1240902 h 1240902"/>
              <a:gd name="connsiteX5" fmla="*/ 1141420 w 4576094"/>
              <a:gd name="connsiteY5" fmla="*/ 278005 h 1240902"/>
              <a:gd name="connsiteX0" fmla="*/ 1141420 w 4576094"/>
              <a:gd name="connsiteY0" fmla="*/ 278005 h 1240902"/>
              <a:gd name="connsiteX1" fmla="*/ 2655619 w 4576094"/>
              <a:gd name="connsiteY1" fmla="*/ 341650 h 1240902"/>
              <a:gd name="connsiteX2" fmla="*/ 4461818 w 4576094"/>
              <a:gd name="connsiteY2" fmla="*/ 0 h 1240902"/>
              <a:gd name="connsiteX3" fmla="*/ 4576094 w 4576094"/>
              <a:gd name="connsiteY3" fmla="*/ 146947 h 1240902"/>
              <a:gd name="connsiteX4" fmla="*/ 0 w 4576094"/>
              <a:gd name="connsiteY4" fmla="*/ 1240902 h 1240902"/>
              <a:gd name="connsiteX5" fmla="*/ 1141420 w 4576094"/>
              <a:gd name="connsiteY5" fmla="*/ 278005 h 1240902"/>
              <a:gd name="connsiteX0" fmla="*/ 1141420 w 4576094"/>
              <a:gd name="connsiteY0" fmla="*/ 244108 h 1207005"/>
              <a:gd name="connsiteX1" fmla="*/ 2655619 w 4576094"/>
              <a:gd name="connsiteY1" fmla="*/ 307753 h 1207005"/>
              <a:gd name="connsiteX2" fmla="*/ 4454081 w 4576094"/>
              <a:gd name="connsiteY2" fmla="*/ 0 h 1207005"/>
              <a:gd name="connsiteX3" fmla="*/ 4576094 w 4576094"/>
              <a:gd name="connsiteY3" fmla="*/ 113050 h 1207005"/>
              <a:gd name="connsiteX4" fmla="*/ 0 w 4576094"/>
              <a:gd name="connsiteY4" fmla="*/ 1207005 h 1207005"/>
              <a:gd name="connsiteX5" fmla="*/ 1141420 w 4576094"/>
              <a:gd name="connsiteY5" fmla="*/ 244108 h 1207005"/>
              <a:gd name="connsiteX0" fmla="*/ 1141420 w 4570789"/>
              <a:gd name="connsiteY0" fmla="*/ 244108 h 1207005"/>
              <a:gd name="connsiteX1" fmla="*/ 2655619 w 4570789"/>
              <a:gd name="connsiteY1" fmla="*/ 307753 h 1207005"/>
              <a:gd name="connsiteX2" fmla="*/ 4454081 w 4570789"/>
              <a:gd name="connsiteY2" fmla="*/ 0 h 1207005"/>
              <a:gd name="connsiteX3" fmla="*/ 4570789 w 4570789"/>
              <a:gd name="connsiteY3" fmla="*/ 117545 h 1207005"/>
              <a:gd name="connsiteX4" fmla="*/ 0 w 4570789"/>
              <a:gd name="connsiteY4" fmla="*/ 1207005 h 1207005"/>
              <a:gd name="connsiteX5" fmla="*/ 1141420 w 4570789"/>
              <a:gd name="connsiteY5" fmla="*/ 244108 h 1207005"/>
              <a:gd name="connsiteX0" fmla="*/ 1141420 w 4570789"/>
              <a:gd name="connsiteY0" fmla="*/ 244108 h 1207005"/>
              <a:gd name="connsiteX1" fmla="*/ 2655619 w 4570789"/>
              <a:gd name="connsiteY1" fmla="*/ 307753 h 1207005"/>
              <a:gd name="connsiteX2" fmla="*/ 4454081 w 4570789"/>
              <a:gd name="connsiteY2" fmla="*/ 0 h 1207005"/>
              <a:gd name="connsiteX3" fmla="*/ 4570789 w 4570789"/>
              <a:gd name="connsiteY3" fmla="*/ 117545 h 1207005"/>
              <a:gd name="connsiteX4" fmla="*/ 0 w 4570789"/>
              <a:gd name="connsiteY4" fmla="*/ 1207005 h 1207005"/>
              <a:gd name="connsiteX5" fmla="*/ 1141420 w 4570789"/>
              <a:gd name="connsiteY5" fmla="*/ 244108 h 1207005"/>
              <a:gd name="connsiteX0" fmla="*/ 1141420 w 4570789"/>
              <a:gd name="connsiteY0" fmla="*/ 244108 h 1207005"/>
              <a:gd name="connsiteX1" fmla="*/ 2648693 w 4570789"/>
              <a:gd name="connsiteY1" fmla="*/ 331850 h 1207005"/>
              <a:gd name="connsiteX2" fmla="*/ 4454081 w 4570789"/>
              <a:gd name="connsiteY2" fmla="*/ 0 h 1207005"/>
              <a:gd name="connsiteX3" fmla="*/ 4570789 w 4570789"/>
              <a:gd name="connsiteY3" fmla="*/ 117545 h 1207005"/>
              <a:gd name="connsiteX4" fmla="*/ 0 w 4570789"/>
              <a:gd name="connsiteY4" fmla="*/ 1207005 h 1207005"/>
              <a:gd name="connsiteX5" fmla="*/ 1141420 w 4570789"/>
              <a:gd name="connsiteY5" fmla="*/ 244108 h 1207005"/>
              <a:gd name="connsiteX0" fmla="*/ 1141420 w 4570789"/>
              <a:gd name="connsiteY0" fmla="*/ 244108 h 1207005"/>
              <a:gd name="connsiteX1" fmla="*/ 2648693 w 4570789"/>
              <a:gd name="connsiteY1" fmla="*/ 331850 h 1207005"/>
              <a:gd name="connsiteX2" fmla="*/ 4454081 w 4570789"/>
              <a:gd name="connsiteY2" fmla="*/ 0 h 1207005"/>
              <a:gd name="connsiteX3" fmla="*/ 4570789 w 4570789"/>
              <a:gd name="connsiteY3" fmla="*/ 117545 h 1207005"/>
              <a:gd name="connsiteX4" fmla="*/ 0 w 4570789"/>
              <a:gd name="connsiteY4" fmla="*/ 1207005 h 1207005"/>
              <a:gd name="connsiteX5" fmla="*/ 1141420 w 4570789"/>
              <a:gd name="connsiteY5" fmla="*/ 244108 h 1207005"/>
              <a:gd name="connsiteX0" fmla="*/ 1141420 w 4570789"/>
              <a:gd name="connsiteY0" fmla="*/ 244108 h 1207005"/>
              <a:gd name="connsiteX1" fmla="*/ 2648693 w 4570789"/>
              <a:gd name="connsiteY1" fmla="*/ 331850 h 1207005"/>
              <a:gd name="connsiteX2" fmla="*/ 4454081 w 4570789"/>
              <a:gd name="connsiteY2" fmla="*/ 0 h 1207005"/>
              <a:gd name="connsiteX3" fmla="*/ 4570789 w 4570789"/>
              <a:gd name="connsiteY3" fmla="*/ 117545 h 1207005"/>
              <a:gd name="connsiteX4" fmla="*/ 0 w 4570789"/>
              <a:gd name="connsiteY4" fmla="*/ 1207005 h 1207005"/>
              <a:gd name="connsiteX5" fmla="*/ 1141420 w 4570789"/>
              <a:gd name="connsiteY5" fmla="*/ 244108 h 1207005"/>
              <a:gd name="connsiteX0" fmla="*/ 1141420 w 4570789"/>
              <a:gd name="connsiteY0" fmla="*/ 244108 h 1207005"/>
              <a:gd name="connsiteX1" fmla="*/ 2648693 w 4570789"/>
              <a:gd name="connsiteY1" fmla="*/ 331850 h 1207005"/>
              <a:gd name="connsiteX2" fmla="*/ 4454081 w 4570789"/>
              <a:gd name="connsiteY2" fmla="*/ 0 h 1207005"/>
              <a:gd name="connsiteX3" fmla="*/ 4570789 w 4570789"/>
              <a:gd name="connsiteY3" fmla="*/ 117545 h 1207005"/>
              <a:gd name="connsiteX4" fmla="*/ 0 w 4570789"/>
              <a:gd name="connsiteY4" fmla="*/ 1207005 h 1207005"/>
              <a:gd name="connsiteX5" fmla="*/ 1141420 w 4570789"/>
              <a:gd name="connsiteY5" fmla="*/ 244108 h 1207005"/>
              <a:gd name="connsiteX0" fmla="*/ 1099161 w 4570789"/>
              <a:gd name="connsiteY0" fmla="*/ 248016 h 1207005"/>
              <a:gd name="connsiteX1" fmla="*/ 2648693 w 4570789"/>
              <a:gd name="connsiteY1" fmla="*/ 331850 h 1207005"/>
              <a:gd name="connsiteX2" fmla="*/ 4454081 w 4570789"/>
              <a:gd name="connsiteY2" fmla="*/ 0 h 1207005"/>
              <a:gd name="connsiteX3" fmla="*/ 4570789 w 4570789"/>
              <a:gd name="connsiteY3" fmla="*/ 117545 h 1207005"/>
              <a:gd name="connsiteX4" fmla="*/ 0 w 4570789"/>
              <a:gd name="connsiteY4" fmla="*/ 1207005 h 1207005"/>
              <a:gd name="connsiteX5" fmla="*/ 1099161 w 4570789"/>
              <a:gd name="connsiteY5" fmla="*/ 248016 h 1207005"/>
              <a:gd name="connsiteX0" fmla="*/ 1123662 w 4595290"/>
              <a:gd name="connsiteY0" fmla="*/ 248016 h 1204980"/>
              <a:gd name="connsiteX1" fmla="*/ 2673194 w 4595290"/>
              <a:gd name="connsiteY1" fmla="*/ 331850 h 1204980"/>
              <a:gd name="connsiteX2" fmla="*/ 4478582 w 4595290"/>
              <a:gd name="connsiteY2" fmla="*/ 0 h 1204980"/>
              <a:gd name="connsiteX3" fmla="*/ 4595290 w 4595290"/>
              <a:gd name="connsiteY3" fmla="*/ 117545 h 1204980"/>
              <a:gd name="connsiteX4" fmla="*/ 0 w 4595290"/>
              <a:gd name="connsiteY4" fmla="*/ 1204980 h 1204980"/>
              <a:gd name="connsiteX5" fmla="*/ 1123662 w 4595290"/>
              <a:gd name="connsiteY5" fmla="*/ 248016 h 1204980"/>
              <a:gd name="connsiteX0" fmla="*/ 1123662 w 4595290"/>
              <a:gd name="connsiteY0" fmla="*/ 248016 h 1204980"/>
              <a:gd name="connsiteX1" fmla="*/ 2673194 w 4595290"/>
              <a:gd name="connsiteY1" fmla="*/ 331850 h 1204980"/>
              <a:gd name="connsiteX2" fmla="*/ 4478582 w 4595290"/>
              <a:gd name="connsiteY2" fmla="*/ 0 h 1204980"/>
              <a:gd name="connsiteX3" fmla="*/ 4595290 w 4595290"/>
              <a:gd name="connsiteY3" fmla="*/ 117545 h 1204980"/>
              <a:gd name="connsiteX4" fmla="*/ 0 w 4595290"/>
              <a:gd name="connsiteY4" fmla="*/ 1204980 h 1204980"/>
              <a:gd name="connsiteX5" fmla="*/ 1123662 w 4595290"/>
              <a:gd name="connsiteY5" fmla="*/ 248016 h 1204980"/>
              <a:gd name="connsiteX0" fmla="*/ 1123662 w 4595290"/>
              <a:gd name="connsiteY0" fmla="*/ 248016 h 1204980"/>
              <a:gd name="connsiteX1" fmla="*/ 2673194 w 4595290"/>
              <a:gd name="connsiteY1" fmla="*/ 331850 h 1204980"/>
              <a:gd name="connsiteX2" fmla="*/ 4478582 w 4595290"/>
              <a:gd name="connsiteY2" fmla="*/ 0 h 1204980"/>
              <a:gd name="connsiteX3" fmla="*/ 4595290 w 4595290"/>
              <a:gd name="connsiteY3" fmla="*/ 117545 h 1204980"/>
              <a:gd name="connsiteX4" fmla="*/ 0 w 4595290"/>
              <a:gd name="connsiteY4" fmla="*/ 1204980 h 1204980"/>
              <a:gd name="connsiteX5" fmla="*/ 1123662 w 4595290"/>
              <a:gd name="connsiteY5" fmla="*/ 248016 h 1204980"/>
              <a:gd name="connsiteX0" fmla="*/ 1123662 w 4595290"/>
              <a:gd name="connsiteY0" fmla="*/ 248016 h 1204980"/>
              <a:gd name="connsiteX1" fmla="*/ 2673194 w 4595290"/>
              <a:gd name="connsiteY1" fmla="*/ 331850 h 1204980"/>
              <a:gd name="connsiteX2" fmla="*/ 4478582 w 4595290"/>
              <a:gd name="connsiteY2" fmla="*/ 0 h 1204980"/>
              <a:gd name="connsiteX3" fmla="*/ 4595290 w 4595290"/>
              <a:gd name="connsiteY3" fmla="*/ 117545 h 1204980"/>
              <a:gd name="connsiteX4" fmla="*/ 0 w 4595290"/>
              <a:gd name="connsiteY4" fmla="*/ 1204980 h 1204980"/>
              <a:gd name="connsiteX5" fmla="*/ 1123662 w 4595290"/>
              <a:gd name="connsiteY5" fmla="*/ 248016 h 1204980"/>
              <a:gd name="connsiteX0" fmla="*/ 1123662 w 4595290"/>
              <a:gd name="connsiteY0" fmla="*/ 248016 h 1204980"/>
              <a:gd name="connsiteX1" fmla="*/ 2673194 w 4595290"/>
              <a:gd name="connsiteY1" fmla="*/ 331850 h 1204980"/>
              <a:gd name="connsiteX2" fmla="*/ 4478582 w 4595290"/>
              <a:gd name="connsiteY2" fmla="*/ 0 h 1204980"/>
              <a:gd name="connsiteX3" fmla="*/ 4595290 w 4595290"/>
              <a:gd name="connsiteY3" fmla="*/ 117545 h 1204980"/>
              <a:gd name="connsiteX4" fmla="*/ 0 w 4595290"/>
              <a:gd name="connsiteY4" fmla="*/ 1204980 h 1204980"/>
              <a:gd name="connsiteX5" fmla="*/ 1123662 w 4595290"/>
              <a:gd name="connsiteY5" fmla="*/ 248016 h 1204980"/>
              <a:gd name="connsiteX0" fmla="*/ 1123662 w 4595290"/>
              <a:gd name="connsiteY0" fmla="*/ 248016 h 1204980"/>
              <a:gd name="connsiteX1" fmla="*/ 4478582 w 4595290"/>
              <a:gd name="connsiteY1" fmla="*/ 0 h 1204980"/>
              <a:gd name="connsiteX2" fmla="*/ 4595290 w 4595290"/>
              <a:gd name="connsiteY2" fmla="*/ 117545 h 1204980"/>
              <a:gd name="connsiteX3" fmla="*/ 0 w 4595290"/>
              <a:gd name="connsiteY3" fmla="*/ 1204980 h 1204980"/>
              <a:gd name="connsiteX4" fmla="*/ 1123662 w 4595290"/>
              <a:gd name="connsiteY4" fmla="*/ 248016 h 1204980"/>
              <a:gd name="connsiteX0" fmla="*/ 1123662 w 4595290"/>
              <a:gd name="connsiteY0" fmla="*/ 248016 h 1204980"/>
              <a:gd name="connsiteX1" fmla="*/ 4478582 w 4595290"/>
              <a:gd name="connsiteY1" fmla="*/ 0 h 1204980"/>
              <a:gd name="connsiteX2" fmla="*/ 4595290 w 4595290"/>
              <a:gd name="connsiteY2" fmla="*/ 117545 h 1204980"/>
              <a:gd name="connsiteX3" fmla="*/ 0 w 4595290"/>
              <a:gd name="connsiteY3" fmla="*/ 1204980 h 1204980"/>
              <a:gd name="connsiteX4" fmla="*/ 1123662 w 4595290"/>
              <a:gd name="connsiteY4" fmla="*/ 248016 h 1204980"/>
              <a:gd name="connsiteX0" fmla="*/ 1123662 w 4595290"/>
              <a:gd name="connsiteY0" fmla="*/ 248016 h 1204980"/>
              <a:gd name="connsiteX1" fmla="*/ 4478582 w 4595290"/>
              <a:gd name="connsiteY1" fmla="*/ 0 h 1204980"/>
              <a:gd name="connsiteX2" fmla="*/ 4595290 w 4595290"/>
              <a:gd name="connsiteY2" fmla="*/ 117545 h 1204980"/>
              <a:gd name="connsiteX3" fmla="*/ 0 w 4595290"/>
              <a:gd name="connsiteY3" fmla="*/ 1204980 h 1204980"/>
              <a:gd name="connsiteX4" fmla="*/ 1123662 w 4595290"/>
              <a:gd name="connsiteY4" fmla="*/ 248016 h 1204980"/>
              <a:gd name="connsiteX0" fmla="*/ 1123662 w 4595290"/>
              <a:gd name="connsiteY0" fmla="*/ 248016 h 1204980"/>
              <a:gd name="connsiteX1" fmla="*/ 4478582 w 4595290"/>
              <a:gd name="connsiteY1" fmla="*/ 0 h 1204980"/>
              <a:gd name="connsiteX2" fmla="*/ 4595290 w 4595290"/>
              <a:gd name="connsiteY2" fmla="*/ 117545 h 1204980"/>
              <a:gd name="connsiteX3" fmla="*/ 0 w 4595290"/>
              <a:gd name="connsiteY3" fmla="*/ 1204980 h 1204980"/>
              <a:gd name="connsiteX4" fmla="*/ 1123662 w 4595290"/>
              <a:gd name="connsiteY4" fmla="*/ 248016 h 1204980"/>
              <a:gd name="connsiteX0" fmla="*/ 1123662 w 4590232"/>
              <a:gd name="connsiteY0" fmla="*/ 248016 h 1204980"/>
              <a:gd name="connsiteX1" fmla="*/ 4478582 w 4590232"/>
              <a:gd name="connsiteY1" fmla="*/ 0 h 1204980"/>
              <a:gd name="connsiteX2" fmla="*/ 4590232 w 4590232"/>
              <a:gd name="connsiteY2" fmla="*/ 125864 h 1204980"/>
              <a:gd name="connsiteX3" fmla="*/ 0 w 4590232"/>
              <a:gd name="connsiteY3" fmla="*/ 1204980 h 1204980"/>
              <a:gd name="connsiteX4" fmla="*/ 1123662 w 4590232"/>
              <a:gd name="connsiteY4" fmla="*/ 248016 h 1204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90232" h="1204980">
                <a:moveTo>
                  <a:pt x="1123662" y="248016"/>
                </a:moveTo>
                <a:cubicBezTo>
                  <a:pt x="2358656" y="213148"/>
                  <a:pt x="3754023" y="647999"/>
                  <a:pt x="4478582" y="0"/>
                </a:cubicBezTo>
                <a:cubicBezTo>
                  <a:pt x="4728122" y="281494"/>
                  <a:pt x="4384810" y="-99670"/>
                  <a:pt x="4590232" y="125864"/>
                </a:cubicBezTo>
                <a:cubicBezTo>
                  <a:pt x="3768549" y="1796416"/>
                  <a:pt x="1303206" y="432259"/>
                  <a:pt x="0" y="1204980"/>
                </a:cubicBezTo>
                <a:lnTo>
                  <a:pt x="1123662" y="248016"/>
                </a:lnTo>
                <a:close/>
              </a:path>
            </a:pathLst>
          </a:custGeom>
          <a:ln>
            <a:no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SE"/>
          </a:p>
        </p:txBody>
      </p:sp>
      <p:sp>
        <p:nvSpPr>
          <p:cNvPr id="2" name="Rubrik 1">
            <a:extLst>
              <a:ext uri="{FF2B5EF4-FFF2-40B4-BE49-F238E27FC236}">
                <a16:creationId xmlns:a16="http://schemas.microsoft.com/office/drawing/2014/main" id="{9CB75503-8D24-4545-9CE9-AE57D18B49C8}"/>
              </a:ext>
            </a:extLst>
          </p:cNvPr>
          <p:cNvSpPr>
            <a:spLocks noGrp="1"/>
          </p:cNvSpPr>
          <p:nvPr>
            <p:ph type="ctrTitle"/>
          </p:nvPr>
        </p:nvSpPr>
        <p:spPr>
          <a:xfrm>
            <a:off x="941374" y="1543149"/>
            <a:ext cx="9144000" cy="1596561"/>
          </a:xfrm>
        </p:spPr>
        <p:txBody>
          <a:bodyPr anchor="b">
            <a:noAutofit/>
          </a:bodyPr>
          <a:lstStyle>
            <a:lvl1pPr algn="l">
              <a:defRPr sz="6000" b="1">
                <a:solidFill>
                  <a:schemeClr val="bg1"/>
                </a:solidFill>
              </a:defRPr>
            </a:lvl1pPr>
          </a:lstStyle>
          <a:p>
            <a:r>
              <a:rPr lang="sv-SE"/>
              <a:t>Klicka här för att ändra mall för rubrikformat</a:t>
            </a:r>
            <a:endParaRPr lang="en-SE"/>
          </a:p>
        </p:txBody>
      </p:sp>
      <p:sp>
        <p:nvSpPr>
          <p:cNvPr id="3" name="Underrubrik 2">
            <a:extLst>
              <a:ext uri="{FF2B5EF4-FFF2-40B4-BE49-F238E27FC236}">
                <a16:creationId xmlns:a16="http://schemas.microsoft.com/office/drawing/2014/main" id="{85432E2B-63E0-4C36-BF55-75D0914635D6}"/>
              </a:ext>
            </a:extLst>
          </p:cNvPr>
          <p:cNvSpPr>
            <a:spLocks noGrp="1"/>
          </p:cNvSpPr>
          <p:nvPr>
            <p:ph type="subTitle" idx="1"/>
          </p:nvPr>
        </p:nvSpPr>
        <p:spPr>
          <a:xfrm>
            <a:off x="941374" y="3219450"/>
            <a:ext cx="9144000" cy="1371600"/>
          </a:xfrm>
        </p:spPr>
        <p:txBody>
          <a:bodyPr>
            <a:noAutofit/>
          </a:bodyPr>
          <a:lstStyle>
            <a:lvl1pPr marL="0" indent="0" algn="l">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endParaRPr lang="en-SE"/>
          </a:p>
        </p:txBody>
      </p:sp>
      <p:sp>
        <p:nvSpPr>
          <p:cNvPr id="6" name="Platshållare för bildnummer 5">
            <a:extLst>
              <a:ext uri="{FF2B5EF4-FFF2-40B4-BE49-F238E27FC236}">
                <a16:creationId xmlns:a16="http://schemas.microsoft.com/office/drawing/2014/main" id="{86BD06CF-6518-4B68-B82F-B8815810B4D7}"/>
              </a:ext>
            </a:extLst>
          </p:cNvPr>
          <p:cNvSpPr>
            <a:spLocks noGrp="1"/>
          </p:cNvSpPr>
          <p:nvPr>
            <p:ph type="sldNum" sz="quarter" idx="12"/>
          </p:nvPr>
        </p:nvSpPr>
        <p:spPr>
          <a:xfrm>
            <a:off x="10155600" y="6320838"/>
            <a:ext cx="1198800" cy="365125"/>
          </a:xfrm>
        </p:spPr>
        <p:txBody>
          <a:bodyPr/>
          <a:lstStyle>
            <a:lvl1pPr>
              <a:defRPr>
                <a:solidFill>
                  <a:schemeClr val="bg1"/>
                </a:solidFill>
              </a:defRPr>
            </a:lvl1pPr>
          </a:lstStyle>
          <a:p>
            <a:fld id="{06A27B9A-A3F5-49AC-812A-48CF3A1D9232}" type="slidenum">
              <a:rPr lang="en-SE" smtClean="0"/>
              <a:pPr/>
              <a:t>‹#›</a:t>
            </a:fld>
            <a:endParaRPr lang="en-SE"/>
          </a:p>
        </p:txBody>
      </p:sp>
      <p:pic>
        <p:nvPicPr>
          <p:cNvPr id="9" name="Bildobjekt 8">
            <a:extLst>
              <a:ext uri="{FF2B5EF4-FFF2-40B4-BE49-F238E27FC236}">
                <a16:creationId xmlns:a16="http://schemas.microsoft.com/office/drawing/2014/main" id="{49F202E2-807E-4A74-B0D3-83BBC027A84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25703" y="305009"/>
            <a:ext cx="1711637" cy="365125"/>
          </a:xfrm>
          <a:prstGeom prst="rect">
            <a:avLst/>
          </a:prstGeom>
        </p:spPr>
      </p:pic>
    </p:spTree>
    <p:extLst>
      <p:ext uri="{BB962C8B-B14F-4D97-AF65-F5344CB8AC3E}">
        <p14:creationId xmlns:p14="http://schemas.microsoft.com/office/powerpoint/2010/main" val="3535742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Liten rubrik och innehåll grå utan våg">
    <p:bg>
      <p:bgPr>
        <a:solidFill>
          <a:schemeClr val="bg1">
            <a:lumMod val="95000"/>
          </a:schemeClr>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E0F6A31-961B-4697-A33F-4E85E3817BF0}"/>
              </a:ext>
            </a:extLst>
          </p:cNvPr>
          <p:cNvSpPr>
            <a:spLocks noGrp="1"/>
          </p:cNvSpPr>
          <p:nvPr>
            <p:ph type="title"/>
          </p:nvPr>
        </p:nvSpPr>
        <p:spPr/>
        <p:txBody>
          <a:bodyPr/>
          <a:lstStyle>
            <a:lvl1pPr>
              <a:defRPr sz="2400">
                <a:solidFill>
                  <a:schemeClr val="accent1"/>
                </a:solidFill>
              </a:defRPr>
            </a:lvl1pPr>
          </a:lstStyle>
          <a:p>
            <a:r>
              <a:rPr lang="sv-SE"/>
              <a:t>Klicka här för att ändra mall för rubrikformat</a:t>
            </a:r>
            <a:endParaRPr lang="en-SE"/>
          </a:p>
        </p:txBody>
      </p:sp>
      <p:sp>
        <p:nvSpPr>
          <p:cNvPr id="3" name="Platshållare för innehåll 2">
            <a:extLst>
              <a:ext uri="{FF2B5EF4-FFF2-40B4-BE49-F238E27FC236}">
                <a16:creationId xmlns:a16="http://schemas.microsoft.com/office/drawing/2014/main" id="{B7E1B452-5C13-420D-98D9-FEFA84D510E6}"/>
              </a:ext>
            </a:extLst>
          </p:cNvPr>
          <p:cNvSpPr>
            <a:spLocks noGrp="1"/>
          </p:cNvSpPr>
          <p:nvPr>
            <p:ph idx="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SE"/>
          </a:p>
        </p:txBody>
      </p:sp>
      <p:sp>
        <p:nvSpPr>
          <p:cNvPr id="4" name="Platshållare för datum 3">
            <a:extLst>
              <a:ext uri="{FF2B5EF4-FFF2-40B4-BE49-F238E27FC236}">
                <a16:creationId xmlns:a16="http://schemas.microsoft.com/office/drawing/2014/main" id="{4A025CC6-B769-4A90-815D-7D27FD9D4ADF}"/>
              </a:ext>
            </a:extLst>
          </p:cNvPr>
          <p:cNvSpPr>
            <a:spLocks noGrp="1"/>
          </p:cNvSpPr>
          <p:nvPr>
            <p:ph type="dt" sz="half" idx="10"/>
          </p:nvPr>
        </p:nvSpPr>
        <p:spPr/>
        <p:txBody>
          <a:bodyPr/>
          <a:lstStyle>
            <a:lvl1pPr>
              <a:defRPr>
                <a:solidFill>
                  <a:schemeClr val="bg1">
                    <a:lumMod val="50000"/>
                  </a:schemeClr>
                </a:solidFill>
              </a:defRPr>
            </a:lvl1pPr>
          </a:lstStyle>
          <a:p>
            <a:fld id="{C8F3B1B8-7661-44B1-9B3C-99F897C28A07}" type="datetimeFigureOut">
              <a:rPr lang="en-SE" smtClean="0"/>
              <a:pPr/>
              <a:t>09/06/2024</a:t>
            </a:fld>
            <a:endParaRPr lang="en-SE"/>
          </a:p>
        </p:txBody>
      </p:sp>
      <p:sp>
        <p:nvSpPr>
          <p:cNvPr id="5" name="Platshållare för sidfot 4">
            <a:extLst>
              <a:ext uri="{FF2B5EF4-FFF2-40B4-BE49-F238E27FC236}">
                <a16:creationId xmlns:a16="http://schemas.microsoft.com/office/drawing/2014/main" id="{588279D6-F2F6-40F2-BCEA-4CC13EF4D743}"/>
              </a:ext>
            </a:extLst>
          </p:cNvPr>
          <p:cNvSpPr>
            <a:spLocks noGrp="1"/>
          </p:cNvSpPr>
          <p:nvPr>
            <p:ph type="ftr" sz="quarter" idx="11"/>
          </p:nvPr>
        </p:nvSpPr>
        <p:spPr/>
        <p:txBody>
          <a:bodyPr/>
          <a:lstStyle>
            <a:lvl1pPr>
              <a:defRPr>
                <a:solidFill>
                  <a:schemeClr val="bg1">
                    <a:lumMod val="50000"/>
                  </a:schemeClr>
                </a:solidFill>
              </a:defRPr>
            </a:lvl1pPr>
          </a:lstStyle>
          <a:p>
            <a:endParaRPr lang="en-SE"/>
          </a:p>
        </p:txBody>
      </p:sp>
      <p:sp>
        <p:nvSpPr>
          <p:cNvPr id="6" name="Platshållare för bildnummer 5">
            <a:extLst>
              <a:ext uri="{FF2B5EF4-FFF2-40B4-BE49-F238E27FC236}">
                <a16:creationId xmlns:a16="http://schemas.microsoft.com/office/drawing/2014/main" id="{BBF3DB2F-3774-49B9-8158-F9EDBA7F58AA}"/>
              </a:ext>
            </a:extLst>
          </p:cNvPr>
          <p:cNvSpPr>
            <a:spLocks noGrp="1"/>
          </p:cNvSpPr>
          <p:nvPr>
            <p:ph type="sldNum" sz="quarter" idx="12"/>
          </p:nvPr>
        </p:nvSpPr>
        <p:spPr/>
        <p:txBody>
          <a:bodyPr/>
          <a:lstStyle>
            <a:lvl1pPr>
              <a:defRPr>
                <a:solidFill>
                  <a:schemeClr val="bg1">
                    <a:lumMod val="50000"/>
                  </a:schemeClr>
                </a:solidFill>
              </a:defRPr>
            </a:lvl1pPr>
          </a:lstStyle>
          <a:p>
            <a:fld id="{06A27B9A-A3F5-49AC-812A-48CF3A1D9232}" type="slidenum">
              <a:rPr lang="en-SE" smtClean="0"/>
              <a:pPr/>
              <a:t>‹#›</a:t>
            </a:fld>
            <a:endParaRPr lang="en-SE"/>
          </a:p>
        </p:txBody>
      </p:sp>
    </p:spTree>
    <p:extLst>
      <p:ext uri="{BB962C8B-B14F-4D97-AF65-F5344CB8AC3E}">
        <p14:creationId xmlns:p14="http://schemas.microsoft.com/office/powerpoint/2010/main" val="372730778"/>
      </p:ext>
    </p:extLst>
  </p:cSld>
  <p:clrMapOvr>
    <a:masterClrMapping/>
  </p:clrMapOvr>
  <p:extLst>
    <p:ext uri="{DCECCB84-F9BA-43D5-87BE-67443E8EF086}">
      <p15:sldGuideLst xmlns:p15="http://schemas.microsoft.com/office/powerpoint/2012/main">
        <p15:guide id="1" orient="horz" pos="1389">
          <p15:clr>
            <a:srgbClr val="FBAE40"/>
          </p15:clr>
        </p15:guide>
        <p15:guide id="2"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CA3649F-4B68-49F7-93C8-3B4CDBEE24A3}"/>
              </a:ext>
            </a:extLst>
          </p:cNvPr>
          <p:cNvSpPr>
            <a:spLocks noGrp="1"/>
          </p:cNvSpPr>
          <p:nvPr>
            <p:ph type="title"/>
          </p:nvPr>
        </p:nvSpPr>
        <p:spPr/>
        <p:txBody>
          <a:bodyPr/>
          <a:lstStyle/>
          <a:p>
            <a:r>
              <a:rPr lang="sv-SE"/>
              <a:t>Klicka här för att ändra mall för rubrikformat</a:t>
            </a:r>
            <a:endParaRPr lang="en-SE"/>
          </a:p>
        </p:txBody>
      </p:sp>
      <p:sp>
        <p:nvSpPr>
          <p:cNvPr id="3" name="Platshållare för innehåll 2">
            <a:extLst>
              <a:ext uri="{FF2B5EF4-FFF2-40B4-BE49-F238E27FC236}">
                <a16:creationId xmlns:a16="http://schemas.microsoft.com/office/drawing/2014/main" id="{37F9B2F3-2CA5-4F7A-ACAE-88247012DE5E}"/>
              </a:ext>
            </a:extLst>
          </p:cNvPr>
          <p:cNvSpPr>
            <a:spLocks noGrp="1"/>
          </p:cNvSpPr>
          <p:nvPr>
            <p:ph sz="half" idx="1"/>
          </p:nvPr>
        </p:nvSpPr>
        <p:spPr>
          <a:xfrm>
            <a:off x="976544" y="2219418"/>
            <a:ext cx="5043256" cy="3957544"/>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SE"/>
          </a:p>
        </p:txBody>
      </p:sp>
      <p:sp>
        <p:nvSpPr>
          <p:cNvPr id="4" name="Platshållare för innehåll 3">
            <a:extLst>
              <a:ext uri="{FF2B5EF4-FFF2-40B4-BE49-F238E27FC236}">
                <a16:creationId xmlns:a16="http://schemas.microsoft.com/office/drawing/2014/main" id="{31596096-8586-4134-A50C-CD8DE21DAD93}"/>
              </a:ext>
            </a:extLst>
          </p:cNvPr>
          <p:cNvSpPr>
            <a:spLocks noGrp="1"/>
          </p:cNvSpPr>
          <p:nvPr>
            <p:ph sz="half" idx="2"/>
          </p:nvPr>
        </p:nvSpPr>
        <p:spPr>
          <a:xfrm>
            <a:off x="6172200" y="2219418"/>
            <a:ext cx="5181600" cy="3957544"/>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SE"/>
          </a:p>
        </p:txBody>
      </p:sp>
      <p:sp>
        <p:nvSpPr>
          <p:cNvPr id="5" name="Platshållare för datum 4">
            <a:extLst>
              <a:ext uri="{FF2B5EF4-FFF2-40B4-BE49-F238E27FC236}">
                <a16:creationId xmlns:a16="http://schemas.microsoft.com/office/drawing/2014/main" id="{E91CC962-8680-4FB9-B2C7-307A76B7E6EC}"/>
              </a:ext>
            </a:extLst>
          </p:cNvPr>
          <p:cNvSpPr>
            <a:spLocks noGrp="1"/>
          </p:cNvSpPr>
          <p:nvPr>
            <p:ph type="dt" sz="half" idx="10"/>
          </p:nvPr>
        </p:nvSpPr>
        <p:spPr/>
        <p:txBody>
          <a:bodyPr/>
          <a:lstStyle/>
          <a:p>
            <a:fld id="{C8F3B1B8-7661-44B1-9B3C-99F897C28A07}" type="datetimeFigureOut">
              <a:rPr lang="en-SE" smtClean="0"/>
              <a:t>09/06/2024</a:t>
            </a:fld>
            <a:endParaRPr lang="en-SE"/>
          </a:p>
        </p:txBody>
      </p:sp>
      <p:sp>
        <p:nvSpPr>
          <p:cNvPr id="6" name="Platshållare för sidfot 5">
            <a:extLst>
              <a:ext uri="{FF2B5EF4-FFF2-40B4-BE49-F238E27FC236}">
                <a16:creationId xmlns:a16="http://schemas.microsoft.com/office/drawing/2014/main" id="{C352CFFC-74A0-40BE-9943-CBFB776EC60A}"/>
              </a:ext>
            </a:extLst>
          </p:cNvPr>
          <p:cNvSpPr>
            <a:spLocks noGrp="1"/>
          </p:cNvSpPr>
          <p:nvPr>
            <p:ph type="ftr" sz="quarter" idx="11"/>
          </p:nvPr>
        </p:nvSpPr>
        <p:spPr/>
        <p:txBody>
          <a:bodyPr/>
          <a:lstStyle/>
          <a:p>
            <a:endParaRPr lang="en-SE"/>
          </a:p>
        </p:txBody>
      </p:sp>
      <p:sp>
        <p:nvSpPr>
          <p:cNvPr id="7" name="Platshållare för bildnummer 6">
            <a:extLst>
              <a:ext uri="{FF2B5EF4-FFF2-40B4-BE49-F238E27FC236}">
                <a16:creationId xmlns:a16="http://schemas.microsoft.com/office/drawing/2014/main" id="{00A3A8E2-189A-4776-9F8C-E517C2D1B4DB}"/>
              </a:ext>
            </a:extLst>
          </p:cNvPr>
          <p:cNvSpPr>
            <a:spLocks noGrp="1"/>
          </p:cNvSpPr>
          <p:nvPr>
            <p:ph type="sldNum" sz="quarter" idx="12"/>
          </p:nvPr>
        </p:nvSpPr>
        <p:spPr/>
        <p:txBody>
          <a:bodyPr/>
          <a:lstStyle/>
          <a:p>
            <a:fld id="{06A27B9A-A3F5-49AC-812A-48CF3A1D9232}" type="slidenum">
              <a:rPr lang="en-SE" smtClean="0"/>
              <a:t>‹#›</a:t>
            </a:fld>
            <a:endParaRPr lang="en-SE"/>
          </a:p>
        </p:txBody>
      </p:sp>
      <p:sp>
        <p:nvSpPr>
          <p:cNvPr id="8" name="Våg 8">
            <a:extLst>
              <a:ext uri="{FF2B5EF4-FFF2-40B4-BE49-F238E27FC236}">
                <a16:creationId xmlns:a16="http://schemas.microsoft.com/office/drawing/2014/main" id="{7EF8D8EF-F302-49CA-B1F4-41BC6E0873A5}"/>
              </a:ext>
            </a:extLst>
          </p:cNvPr>
          <p:cNvSpPr/>
          <p:nvPr userDrawn="1"/>
        </p:nvSpPr>
        <p:spPr>
          <a:xfrm rot="19183567" flipV="1">
            <a:off x="7840675" y="5236183"/>
            <a:ext cx="4590232" cy="1204980"/>
          </a:xfrm>
          <a:custGeom>
            <a:avLst/>
            <a:gdLst>
              <a:gd name="connsiteX0" fmla="*/ 0 w 3787856"/>
              <a:gd name="connsiteY0" fmla="*/ 94325 h 754602"/>
              <a:gd name="connsiteX1" fmla="*/ 3787856 w 3787856"/>
              <a:gd name="connsiteY1" fmla="*/ 94325 h 754602"/>
              <a:gd name="connsiteX2" fmla="*/ 3787856 w 3787856"/>
              <a:gd name="connsiteY2" fmla="*/ 660277 h 754602"/>
              <a:gd name="connsiteX3" fmla="*/ 0 w 3787856"/>
              <a:gd name="connsiteY3" fmla="*/ 660277 h 754602"/>
              <a:gd name="connsiteX4" fmla="*/ 0 w 3787856"/>
              <a:gd name="connsiteY4" fmla="*/ 94325 h 754602"/>
              <a:gd name="connsiteX0" fmla="*/ 0 w 4285510"/>
              <a:gd name="connsiteY0" fmla="*/ 90765 h 656717"/>
              <a:gd name="connsiteX1" fmla="*/ 3787856 w 4285510"/>
              <a:gd name="connsiteY1" fmla="*/ 90765 h 656717"/>
              <a:gd name="connsiteX2" fmla="*/ 4285510 w 4285510"/>
              <a:gd name="connsiteY2" fmla="*/ 351422 h 656717"/>
              <a:gd name="connsiteX3" fmla="*/ 0 w 4285510"/>
              <a:gd name="connsiteY3" fmla="*/ 656717 h 656717"/>
              <a:gd name="connsiteX4" fmla="*/ 0 w 4285510"/>
              <a:gd name="connsiteY4" fmla="*/ 90765 h 656717"/>
              <a:gd name="connsiteX0" fmla="*/ 0 w 4285510"/>
              <a:gd name="connsiteY0" fmla="*/ 90765 h 816744"/>
              <a:gd name="connsiteX1" fmla="*/ 3787856 w 4285510"/>
              <a:gd name="connsiteY1" fmla="*/ 90765 h 816744"/>
              <a:gd name="connsiteX2" fmla="*/ 4285510 w 4285510"/>
              <a:gd name="connsiteY2" fmla="*/ 351422 h 816744"/>
              <a:gd name="connsiteX3" fmla="*/ 0 w 4285510"/>
              <a:gd name="connsiteY3" fmla="*/ 656717 h 816744"/>
              <a:gd name="connsiteX4" fmla="*/ 0 w 4285510"/>
              <a:gd name="connsiteY4" fmla="*/ 90765 h 816744"/>
              <a:gd name="connsiteX0" fmla="*/ 0 w 4635556"/>
              <a:gd name="connsiteY0" fmla="*/ 204485 h 770437"/>
              <a:gd name="connsiteX1" fmla="*/ 3787856 w 4635556"/>
              <a:gd name="connsiteY1" fmla="*/ 204485 h 770437"/>
              <a:gd name="connsiteX2" fmla="*/ 4635556 w 4635556"/>
              <a:gd name="connsiteY2" fmla="*/ 40562 h 770437"/>
              <a:gd name="connsiteX3" fmla="*/ 0 w 4635556"/>
              <a:gd name="connsiteY3" fmla="*/ 770437 h 770437"/>
              <a:gd name="connsiteX4" fmla="*/ 0 w 4635556"/>
              <a:gd name="connsiteY4" fmla="*/ 204485 h 770437"/>
              <a:gd name="connsiteX0" fmla="*/ 0 w 4635556"/>
              <a:gd name="connsiteY0" fmla="*/ 204485 h 907887"/>
              <a:gd name="connsiteX1" fmla="*/ 3787856 w 4635556"/>
              <a:gd name="connsiteY1" fmla="*/ 204485 h 907887"/>
              <a:gd name="connsiteX2" fmla="*/ 4635556 w 4635556"/>
              <a:gd name="connsiteY2" fmla="*/ 40562 h 907887"/>
              <a:gd name="connsiteX3" fmla="*/ 0 w 4635556"/>
              <a:gd name="connsiteY3" fmla="*/ 770437 h 907887"/>
              <a:gd name="connsiteX4" fmla="*/ 0 w 4635556"/>
              <a:gd name="connsiteY4" fmla="*/ 204485 h 907887"/>
              <a:gd name="connsiteX0" fmla="*/ 0 w 4635556"/>
              <a:gd name="connsiteY0" fmla="*/ 244333 h 947735"/>
              <a:gd name="connsiteX1" fmla="*/ 3787856 w 4635556"/>
              <a:gd name="connsiteY1" fmla="*/ 244333 h 947735"/>
              <a:gd name="connsiteX2" fmla="*/ 4635556 w 4635556"/>
              <a:gd name="connsiteY2" fmla="*/ 80410 h 947735"/>
              <a:gd name="connsiteX3" fmla="*/ 0 w 4635556"/>
              <a:gd name="connsiteY3" fmla="*/ 810285 h 947735"/>
              <a:gd name="connsiteX4" fmla="*/ 0 w 4635556"/>
              <a:gd name="connsiteY4" fmla="*/ 244333 h 947735"/>
              <a:gd name="connsiteX0" fmla="*/ 0 w 4635556"/>
              <a:gd name="connsiteY0" fmla="*/ 244333 h 1147548"/>
              <a:gd name="connsiteX1" fmla="*/ 3787856 w 4635556"/>
              <a:gd name="connsiteY1" fmla="*/ 244333 h 1147548"/>
              <a:gd name="connsiteX2" fmla="*/ 4635556 w 4635556"/>
              <a:gd name="connsiteY2" fmla="*/ 80410 h 1147548"/>
              <a:gd name="connsiteX3" fmla="*/ 41404 w 4635556"/>
              <a:gd name="connsiteY3" fmla="*/ 1147548 h 1147548"/>
              <a:gd name="connsiteX4" fmla="*/ 0 w 4635556"/>
              <a:gd name="connsiteY4" fmla="*/ 244333 h 1147548"/>
              <a:gd name="connsiteX0" fmla="*/ 0 w 4635556"/>
              <a:gd name="connsiteY0" fmla="*/ 244333 h 1147548"/>
              <a:gd name="connsiteX1" fmla="*/ 3787856 w 4635556"/>
              <a:gd name="connsiteY1" fmla="*/ 244333 h 1147548"/>
              <a:gd name="connsiteX2" fmla="*/ 4635556 w 4635556"/>
              <a:gd name="connsiteY2" fmla="*/ 80410 h 1147548"/>
              <a:gd name="connsiteX3" fmla="*/ 41404 w 4635556"/>
              <a:gd name="connsiteY3" fmla="*/ 1147548 h 1147548"/>
              <a:gd name="connsiteX4" fmla="*/ 0 w 4635556"/>
              <a:gd name="connsiteY4" fmla="*/ 244333 h 1147548"/>
              <a:gd name="connsiteX0" fmla="*/ 0 w 4635556"/>
              <a:gd name="connsiteY0" fmla="*/ 244333 h 1147548"/>
              <a:gd name="connsiteX1" fmla="*/ 3787856 w 4635556"/>
              <a:gd name="connsiteY1" fmla="*/ 244333 h 1147548"/>
              <a:gd name="connsiteX2" fmla="*/ 4635556 w 4635556"/>
              <a:gd name="connsiteY2" fmla="*/ 80410 h 1147548"/>
              <a:gd name="connsiteX3" fmla="*/ 41404 w 4635556"/>
              <a:gd name="connsiteY3" fmla="*/ 1147548 h 1147548"/>
              <a:gd name="connsiteX4" fmla="*/ 0 w 4635556"/>
              <a:gd name="connsiteY4" fmla="*/ 244333 h 1147548"/>
              <a:gd name="connsiteX0" fmla="*/ 14143 w 4649699"/>
              <a:gd name="connsiteY0" fmla="*/ 244333 h 1147548"/>
              <a:gd name="connsiteX1" fmla="*/ 418891 w 4649699"/>
              <a:gd name="connsiteY1" fmla="*/ 165867 h 1147548"/>
              <a:gd name="connsiteX2" fmla="*/ 3801999 w 4649699"/>
              <a:gd name="connsiteY2" fmla="*/ 244333 h 1147548"/>
              <a:gd name="connsiteX3" fmla="*/ 4649699 w 4649699"/>
              <a:gd name="connsiteY3" fmla="*/ 80410 h 1147548"/>
              <a:gd name="connsiteX4" fmla="*/ 55547 w 4649699"/>
              <a:gd name="connsiteY4" fmla="*/ 1147548 h 1147548"/>
              <a:gd name="connsiteX5" fmla="*/ 14143 w 4649699"/>
              <a:gd name="connsiteY5" fmla="*/ 244333 h 1147548"/>
              <a:gd name="connsiteX0" fmla="*/ 0 w 4953138"/>
              <a:gd name="connsiteY0" fmla="*/ 885759 h 1147548"/>
              <a:gd name="connsiteX1" fmla="*/ 722330 w 4953138"/>
              <a:gd name="connsiteY1" fmla="*/ 165867 h 1147548"/>
              <a:gd name="connsiteX2" fmla="*/ 4105438 w 4953138"/>
              <a:gd name="connsiteY2" fmla="*/ 244333 h 1147548"/>
              <a:gd name="connsiteX3" fmla="*/ 4953138 w 4953138"/>
              <a:gd name="connsiteY3" fmla="*/ 80410 h 1147548"/>
              <a:gd name="connsiteX4" fmla="*/ 358986 w 4953138"/>
              <a:gd name="connsiteY4" fmla="*/ 1147548 h 1147548"/>
              <a:gd name="connsiteX5" fmla="*/ 0 w 4953138"/>
              <a:gd name="connsiteY5" fmla="*/ 885759 h 1147548"/>
              <a:gd name="connsiteX0" fmla="*/ 0 w 4953138"/>
              <a:gd name="connsiteY0" fmla="*/ 885759 h 1147548"/>
              <a:gd name="connsiteX1" fmla="*/ 722330 w 4953138"/>
              <a:gd name="connsiteY1" fmla="*/ 165867 h 1147548"/>
              <a:gd name="connsiteX2" fmla="*/ 4105438 w 4953138"/>
              <a:gd name="connsiteY2" fmla="*/ 244333 h 1147548"/>
              <a:gd name="connsiteX3" fmla="*/ 4953138 w 4953138"/>
              <a:gd name="connsiteY3" fmla="*/ 80410 h 1147548"/>
              <a:gd name="connsiteX4" fmla="*/ 358986 w 4953138"/>
              <a:gd name="connsiteY4" fmla="*/ 1147548 h 1147548"/>
              <a:gd name="connsiteX5" fmla="*/ 0 w 4953138"/>
              <a:gd name="connsiteY5" fmla="*/ 885759 h 1147548"/>
              <a:gd name="connsiteX0" fmla="*/ 0 w 4953138"/>
              <a:gd name="connsiteY0" fmla="*/ 885759 h 1147548"/>
              <a:gd name="connsiteX1" fmla="*/ 1248140 w 4953138"/>
              <a:gd name="connsiteY1" fmla="*/ 662857 h 1147548"/>
              <a:gd name="connsiteX2" fmla="*/ 4105438 w 4953138"/>
              <a:gd name="connsiteY2" fmla="*/ 244333 h 1147548"/>
              <a:gd name="connsiteX3" fmla="*/ 4953138 w 4953138"/>
              <a:gd name="connsiteY3" fmla="*/ 80410 h 1147548"/>
              <a:gd name="connsiteX4" fmla="*/ 358986 w 4953138"/>
              <a:gd name="connsiteY4" fmla="*/ 1147548 h 1147548"/>
              <a:gd name="connsiteX5" fmla="*/ 0 w 4953138"/>
              <a:gd name="connsiteY5" fmla="*/ 885759 h 1147548"/>
              <a:gd name="connsiteX0" fmla="*/ 1154967 w 4594152"/>
              <a:gd name="connsiteY0" fmla="*/ 243220 h 1217595"/>
              <a:gd name="connsiteX1" fmla="*/ 889154 w 4594152"/>
              <a:gd name="connsiteY1" fmla="*/ 732904 h 1217595"/>
              <a:gd name="connsiteX2" fmla="*/ 3746452 w 4594152"/>
              <a:gd name="connsiteY2" fmla="*/ 314380 h 1217595"/>
              <a:gd name="connsiteX3" fmla="*/ 4594152 w 4594152"/>
              <a:gd name="connsiteY3" fmla="*/ 150457 h 1217595"/>
              <a:gd name="connsiteX4" fmla="*/ 0 w 4594152"/>
              <a:gd name="connsiteY4" fmla="*/ 1217595 h 1217595"/>
              <a:gd name="connsiteX5" fmla="*/ 1154967 w 4594152"/>
              <a:gd name="connsiteY5" fmla="*/ 243220 h 1217595"/>
              <a:gd name="connsiteX0" fmla="*/ 1154967 w 4594152"/>
              <a:gd name="connsiteY0" fmla="*/ 243220 h 1217595"/>
              <a:gd name="connsiteX1" fmla="*/ 889154 w 4594152"/>
              <a:gd name="connsiteY1" fmla="*/ 732904 h 1217595"/>
              <a:gd name="connsiteX2" fmla="*/ 3746452 w 4594152"/>
              <a:gd name="connsiteY2" fmla="*/ 314380 h 1217595"/>
              <a:gd name="connsiteX3" fmla="*/ 4594152 w 4594152"/>
              <a:gd name="connsiteY3" fmla="*/ 150457 h 1217595"/>
              <a:gd name="connsiteX4" fmla="*/ 0 w 4594152"/>
              <a:gd name="connsiteY4" fmla="*/ 1217595 h 1217595"/>
              <a:gd name="connsiteX5" fmla="*/ 1154967 w 4594152"/>
              <a:gd name="connsiteY5" fmla="*/ 243220 h 1217595"/>
              <a:gd name="connsiteX0" fmla="*/ 1154967 w 4594152"/>
              <a:gd name="connsiteY0" fmla="*/ 373458 h 1347833"/>
              <a:gd name="connsiteX1" fmla="*/ 2597096 w 4594152"/>
              <a:gd name="connsiteY1" fmla="*/ 242179 h 1347833"/>
              <a:gd name="connsiteX2" fmla="*/ 3746452 w 4594152"/>
              <a:gd name="connsiteY2" fmla="*/ 444618 h 1347833"/>
              <a:gd name="connsiteX3" fmla="*/ 4594152 w 4594152"/>
              <a:gd name="connsiteY3" fmla="*/ 280695 h 1347833"/>
              <a:gd name="connsiteX4" fmla="*/ 0 w 4594152"/>
              <a:gd name="connsiteY4" fmla="*/ 1347833 h 1347833"/>
              <a:gd name="connsiteX5" fmla="*/ 1154967 w 4594152"/>
              <a:gd name="connsiteY5" fmla="*/ 373458 h 1347833"/>
              <a:gd name="connsiteX0" fmla="*/ 1154967 w 4594152"/>
              <a:gd name="connsiteY0" fmla="*/ 288395 h 1262770"/>
              <a:gd name="connsiteX1" fmla="*/ 2631728 w 4594152"/>
              <a:gd name="connsiteY1" fmla="*/ 500119 h 1262770"/>
              <a:gd name="connsiteX2" fmla="*/ 3746452 w 4594152"/>
              <a:gd name="connsiteY2" fmla="*/ 359555 h 1262770"/>
              <a:gd name="connsiteX3" fmla="*/ 4594152 w 4594152"/>
              <a:gd name="connsiteY3" fmla="*/ 195632 h 1262770"/>
              <a:gd name="connsiteX4" fmla="*/ 0 w 4594152"/>
              <a:gd name="connsiteY4" fmla="*/ 1262770 h 1262770"/>
              <a:gd name="connsiteX5" fmla="*/ 1154967 w 4594152"/>
              <a:gd name="connsiteY5" fmla="*/ 288395 h 1262770"/>
              <a:gd name="connsiteX0" fmla="*/ 1154967 w 4594152"/>
              <a:gd name="connsiteY0" fmla="*/ 317977 h 1292352"/>
              <a:gd name="connsiteX1" fmla="*/ 2618082 w 4594152"/>
              <a:gd name="connsiteY1" fmla="*/ 389997 h 1292352"/>
              <a:gd name="connsiteX2" fmla="*/ 3746452 w 4594152"/>
              <a:gd name="connsiteY2" fmla="*/ 389137 h 1292352"/>
              <a:gd name="connsiteX3" fmla="*/ 4594152 w 4594152"/>
              <a:gd name="connsiteY3" fmla="*/ 225214 h 1292352"/>
              <a:gd name="connsiteX4" fmla="*/ 0 w 4594152"/>
              <a:gd name="connsiteY4" fmla="*/ 1292352 h 1292352"/>
              <a:gd name="connsiteX5" fmla="*/ 1154967 w 4594152"/>
              <a:gd name="connsiteY5" fmla="*/ 317977 h 1292352"/>
              <a:gd name="connsiteX0" fmla="*/ 1141420 w 4594152"/>
              <a:gd name="connsiteY0" fmla="*/ 320676 h 1283573"/>
              <a:gd name="connsiteX1" fmla="*/ 2618082 w 4594152"/>
              <a:gd name="connsiteY1" fmla="*/ 381218 h 1283573"/>
              <a:gd name="connsiteX2" fmla="*/ 3746452 w 4594152"/>
              <a:gd name="connsiteY2" fmla="*/ 380358 h 1283573"/>
              <a:gd name="connsiteX3" fmla="*/ 4594152 w 4594152"/>
              <a:gd name="connsiteY3" fmla="*/ 216435 h 1283573"/>
              <a:gd name="connsiteX4" fmla="*/ 0 w 4594152"/>
              <a:gd name="connsiteY4" fmla="*/ 1283573 h 1283573"/>
              <a:gd name="connsiteX5" fmla="*/ 1141420 w 4594152"/>
              <a:gd name="connsiteY5" fmla="*/ 320676 h 1283573"/>
              <a:gd name="connsiteX0" fmla="*/ 1141420 w 4594152"/>
              <a:gd name="connsiteY0" fmla="*/ 184652 h 1147549"/>
              <a:gd name="connsiteX1" fmla="*/ 2618082 w 4594152"/>
              <a:gd name="connsiteY1" fmla="*/ 245194 h 1147549"/>
              <a:gd name="connsiteX2" fmla="*/ 3746452 w 4594152"/>
              <a:gd name="connsiteY2" fmla="*/ 244334 h 1147549"/>
              <a:gd name="connsiteX3" fmla="*/ 4594152 w 4594152"/>
              <a:gd name="connsiteY3" fmla="*/ 80411 h 1147549"/>
              <a:gd name="connsiteX4" fmla="*/ 0 w 4594152"/>
              <a:gd name="connsiteY4" fmla="*/ 1147549 h 1147549"/>
              <a:gd name="connsiteX5" fmla="*/ 1141420 w 4594152"/>
              <a:gd name="connsiteY5" fmla="*/ 184652 h 1147549"/>
              <a:gd name="connsiteX0" fmla="*/ 1141420 w 4594152"/>
              <a:gd name="connsiteY0" fmla="*/ 184652 h 1147549"/>
              <a:gd name="connsiteX1" fmla="*/ 2618082 w 4594152"/>
              <a:gd name="connsiteY1" fmla="*/ 245194 h 1147549"/>
              <a:gd name="connsiteX2" fmla="*/ 3746452 w 4594152"/>
              <a:gd name="connsiteY2" fmla="*/ 244334 h 1147549"/>
              <a:gd name="connsiteX3" fmla="*/ 4594152 w 4594152"/>
              <a:gd name="connsiteY3" fmla="*/ 80411 h 1147549"/>
              <a:gd name="connsiteX4" fmla="*/ 0 w 4594152"/>
              <a:gd name="connsiteY4" fmla="*/ 1147549 h 1147549"/>
              <a:gd name="connsiteX5" fmla="*/ 1141420 w 4594152"/>
              <a:gd name="connsiteY5" fmla="*/ 184652 h 1147549"/>
              <a:gd name="connsiteX0" fmla="*/ 1141420 w 4594152"/>
              <a:gd name="connsiteY0" fmla="*/ 164657 h 1127554"/>
              <a:gd name="connsiteX1" fmla="*/ 2618082 w 4594152"/>
              <a:gd name="connsiteY1" fmla="*/ 225199 h 1127554"/>
              <a:gd name="connsiteX2" fmla="*/ 3351997 w 4594152"/>
              <a:gd name="connsiteY2" fmla="*/ 500372 h 1127554"/>
              <a:gd name="connsiteX3" fmla="*/ 4594152 w 4594152"/>
              <a:gd name="connsiteY3" fmla="*/ 60416 h 1127554"/>
              <a:gd name="connsiteX4" fmla="*/ 0 w 4594152"/>
              <a:gd name="connsiteY4" fmla="*/ 1127554 h 1127554"/>
              <a:gd name="connsiteX5" fmla="*/ 1141420 w 4594152"/>
              <a:gd name="connsiteY5" fmla="*/ 164657 h 1127554"/>
              <a:gd name="connsiteX0" fmla="*/ 1141420 w 4594152"/>
              <a:gd name="connsiteY0" fmla="*/ 173348 h 1136245"/>
              <a:gd name="connsiteX1" fmla="*/ 2618082 w 4594152"/>
              <a:gd name="connsiteY1" fmla="*/ 233890 h 1136245"/>
              <a:gd name="connsiteX2" fmla="*/ 3640713 w 4594152"/>
              <a:gd name="connsiteY2" fmla="*/ 369162 h 1136245"/>
              <a:gd name="connsiteX3" fmla="*/ 4594152 w 4594152"/>
              <a:gd name="connsiteY3" fmla="*/ 69107 h 1136245"/>
              <a:gd name="connsiteX4" fmla="*/ 0 w 4594152"/>
              <a:gd name="connsiteY4" fmla="*/ 1136245 h 1136245"/>
              <a:gd name="connsiteX5" fmla="*/ 1141420 w 4594152"/>
              <a:gd name="connsiteY5" fmla="*/ 173348 h 1136245"/>
              <a:gd name="connsiteX0" fmla="*/ 1141420 w 4594152"/>
              <a:gd name="connsiteY0" fmla="*/ 173348 h 1136245"/>
              <a:gd name="connsiteX1" fmla="*/ 2638501 w 4594152"/>
              <a:gd name="connsiteY1" fmla="*/ 367855 h 1136245"/>
              <a:gd name="connsiteX2" fmla="*/ 3640713 w 4594152"/>
              <a:gd name="connsiteY2" fmla="*/ 369162 h 1136245"/>
              <a:gd name="connsiteX3" fmla="*/ 4594152 w 4594152"/>
              <a:gd name="connsiteY3" fmla="*/ 69107 h 1136245"/>
              <a:gd name="connsiteX4" fmla="*/ 0 w 4594152"/>
              <a:gd name="connsiteY4" fmla="*/ 1136245 h 1136245"/>
              <a:gd name="connsiteX5" fmla="*/ 1141420 w 4594152"/>
              <a:gd name="connsiteY5" fmla="*/ 173348 h 1136245"/>
              <a:gd name="connsiteX0" fmla="*/ 1141420 w 4594152"/>
              <a:gd name="connsiteY0" fmla="*/ 173348 h 1136245"/>
              <a:gd name="connsiteX1" fmla="*/ 2680643 w 4594152"/>
              <a:gd name="connsiteY1" fmla="*/ 239062 h 1136245"/>
              <a:gd name="connsiteX2" fmla="*/ 3640713 w 4594152"/>
              <a:gd name="connsiteY2" fmla="*/ 369162 h 1136245"/>
              <a:gd name="connsiteX3" fmla="*/ 4594152 w 4594152"/>
              <a:gd name="connsiteY3" fmla="*/ 69107 h 1136245"/>
              <a:gd name="connsiteX4" fmla="*/ 0 w 4594152"/>
              <a:gd name="connsiteY4" fmla="*/ 1136245 h 1136245"/>
              <a:gd name="connsiteX5" fmla="*/ 1141420 w 4594152"/>
              <a:gd name="connsiteY5" fmla="*/ 173348 h 1136245"/>
              <a:gd name="connsiteX0" fmla="*/ 1141420 w 4594152"/>
              <a:gd name="connsiteY0" fmla="*/ 173348 h 1136245"/>
              <a:gd name="connsiteX1" fmla="*/ 2655619 w 4594152"/>
              <a:gd name="connsiteY1" fmla="*/ 236993 h 1136245"/>
              <a:gd name="connsiteX2" fmla="*/ 3640713 w 4594152"/>
              <a:gd name="connsiteY2" fmla="*/ 369162 h 1136245"/>
              <a:gd name="connsiteX3" fmla="*/ 4594152 w 4594152"/>
              <a:gd name="connsiteY3" fmla="*/ 69107 h 1136245"/>
              <a:gd name="connsiteX4" fmla="*/ 0 w 4594152"/>
              <a:gd name="connsiteY4" fmla="*/ 1136245 h 1136245"/>
              <a:gd name="connsiteX5" fmla="*/ 1141420 w 4594152"/>
              <a:gd name="connsiteY5" fmla="*/ 173348 h 1136245"/>
              <a:gd name="connsiteX0" fmla="*/ 1141420 w 4594152"/>
              <a:gd name="connsiteY0" fmla="*/ 652014 h 1614911"/>
              <a:gd name="connsiteX1" fmla="*/ 2655619 w 4594152"/>
              <a:gd name="connsiteY1" fmla="*/ 715659 h 1614911"/>
              <a:gd name="connsiteX2" fmla="*/ 3899773 w 4594152"/>
              <a:gd name="connsiteY2" fmla="*/ 0 h 1614911"/>
              <a:gd name="connsiteX3" fmla="*/ 4594152 w 4594152"/>
              <a:gd name="connsiteY3" fmla="*/ 547773 h 1614911"/>
              <a:gd name="connsiteX4" fmla="*/ 0 w 4594152"/>
              <a:gd name="connsiteY4" fmla="*/ 1614911 h 1614911"/>
              <a:gd name="connsiteX5" fmla="*/ 1141420 w 4594152"/>
              <a:gd name="connsiteY5" fmla="*/ 652014 h 1614911"/>
              <a:gd name="connsiteX0" fmla="*/ 1141420 w 4594152"/>
              <a:gd name="connsiteY0" fmla="*/ 652014 h 1614911"/>
              <a:gd name="connsiteX1" fmla="*/ 2655619 w 4594152"/>
              <a:gd name="connsiteY1" fmla="*/ 715659 h 1614911"/>
              <a:gd name="connsiteX2" fmla="*/ 3899773 w 4594152"/>
              <a:gd name="connsiteY2" fmla="*/ 0 h 1614911"/>
              <a:gd name="connsiteX3" fmla="*/ 4594152 w 4594152"/>
              <a:gd name="connsiteY3" fmla="*/ 547773 h 1614911"/>
              <a:gd name="connsiteX4" fmla="*/ 0 w 4594152"/>
              <a:gd name="connsiteY4" fmla="*/ 1614911 h 1614911"/>
              <a:gd name="connsiteX5" fmla="*/ 1141420 w 4594152"/>
              <a:gd name="connsiteY5" fmla="*/ 652014 h 1614911"/>
              <a:gd name="connsiteX0" fmla="*/ 1141420 w 4594152"/>
              <a:gd name="connsiteY0" fmla="*/ 287224 h 1250121"/>
              <a:gd name="connsiteX1" fmla="*/ 2655619 w 4594152"/>
              <a:gd name="connsiteY1" fmla="*/ 350869 h 1250121"/>
              <a:gd name="connsiteX2" fmla="*/ 4473466 w 4594152"/>
              <a:gd name="connsiteY2" fmla="*/ 10181 h 1250121"/>
              <a:gd name="connsiteX3" fmla="*/ 4594152 w 4594152"/>
              <a:gd name="connsiteY3" fmla="*/ 182983 h 1250121"/>
              <a:gd name="connsiteX4" fmla="*/ 0 w 4594152"/>
              <a:gd name="connsiteY4" fmla="*/ 1250121 h 1250121"/>
              <a:gd name="connsiteX5" fmla="*/ 1141420 w 4594152"/>
              <a:gd name="connsiteY5" fmla="*/ 287224 h 1250121"/>
              <a:gd name="connsiteX0" fmla="*/ 1141420 w 4594152"/>
              <a:gd name="connsiteY0" fmla="*/ 287224 h 1250121"/>
              <a:gd name="connsiteX1" fmla="*/ 2655619 w 4594152"/>
              <a:gd name="connsiteY1" fmla="*/ 350869 h 1250121"/>
              <a:gd name="connsiteX2" fmla="*/ 4473466 w 4594152"/>
              <a:gd name="connsiteY2" fmla="*/ 10181 h 1250121"/>
              <a:gd name="connsiteX3" fmla="*/ 4594152 w 4594152"/>
              <a:gd name="connsiteY3" fmla="*/ 182983 h 1250121"/>
              <a:gd name="connsiteX4" fmla="*/ 0 w 4594152"/>
              <a:gd name="connsiteY4" fmla="*/ 1250121 h 1250121"/>
              <a:gd name="connsiteX5" fmla="*/ 1141420 w 4594152"/>
              <a:gd name="connsiteY5" fmla="*/ 287224 h 1250121"/>
              <a:gd name="connsiteX0" fmla="*/ 1141420 w 4594152"/>
              <a:gd name="connsiteY0" fmla="*/ 287224 h 1250121"/>
              <a:gd name="connsiteX1" fmla="*/ 2655619 w 4594152"/>
              <a:gd name="connsiteY1" fmla="*/ 350869 h 1250121"/>
              <a:gd name="connsiteX2" fmla="*/ 4473466 w 4594152"/>
              <a:gd name="connsiteY2" fmla="*/ 10181 h 1250121"/>
              <a:gd name="connsiteX3" fmla="*/ 4594152 w 4594152"/>
              <a:gd name="connsiteY3" fmla="*/ 182983 h 1250121"/>
              <a:gd name="connsiteX4" fmla="*/ 0 w 4594152"/>
              <a:gd name="connsiteY4" fmla="*/ 1250121 h 1250121"/>
              <a:gd name="connsiteX5" fmla="*/ 1141420 w 4594152"/>
              <a:gd name="connsiteY5" fmla="*/ 287224 h 1250121"/>
              <a:gd name="connsiteX0" fmla="*/ 1141420 w 4594152"/>
              <a:gd name="connsiteY0" fmla="*/ 287224 h 1250121"/>
              <a:gd name="connsiteX1" fmla="*/ 2655619 w 4594152"/>
              <a:gd name="connsiteY1" fmla="*/ 350869 h 1250121"/>
              <a:gd name="connsiteX2" fmla="*/ 4473466 w 4594152"/>
              <a:gd name="connsiteY2" fmla="*/ 10181 h 1250121"/>
              <a:gd name="connsiteX3" fmla="*/ 4594152 w 4594152"/>
              <a:gd name="connsiteY3" fmla="*/ 182983 h 1250121"/>
              <a:gd name="connsiteX4" fmla="*/ 0 w 4594152"/>
              <a:gd name="connsiteY4" fmla="*/ 1250121 h 1250121"/>
              <a:gd name="connsiteX5" fmla="*/ 1141420 w 4594152"/>
              <a:gd name="connsiteY5" fmla="*/ 287224 h 1250121"/>
              <a:gd name="connsiteX0" fmla="*/ 1141420 w 4594152"/>
              <a:gd name="connsiteY0" fmla="*/ 346379 h 1309276"/>
              <a:gd name="connsiteX1" fmla="*/ 2655619 w 4594152"/>
              <a:gd name="connsiteY1" fmla="*/ 410024 h 1309276"/>
              <a:gd name="connsiteX2" fmla="*/ 4428709 w 4594152"/>
              <a:gd name="connsiteY2" fmla="*/ 0 h 1309276"/>
              <a:gd name="connsiteX3" fmla="*/ 4594152 w 4594152"/>
              <a:gd name="connsiteY3" fmla="*/ 242138 h 1309276"/>
              <a:gd name="connsiteX4" fmla="*/ 0 w 4594152"/>
              <a:gd name="connsiteY4" fmla="*/ 1309276 h 1309276"/>
              <a:gd name="connsiteX5" fmla="*/ 1141420 w 4594152"/>
              <a:gd name="connsiteY5" fmla="*/ 346379 h 1309276"/>
              <a:gd name="connsiteX0" fmla="*/ 1141420 w 4883436"/>
              <a:gd name="connsiteY0" fmla="*/ 365268 h 1328165"/>
              <a:gd name="connsiteX1" fmla="*/ 2655619 w 4883436"/>
              <a:gd name="connsiteY1" fmla="*/ 428913 h 1328165"/>
              <a:gd name="connsiteX2" fmla="*/ 4428709 w 4883436"/>
              <a:gd name="connsiteY2" fmla="*/ 18889 h 1328165"/>
              <a:gd name="connsiteX3" fmla="*/ 4411361 w 4883436"/>
              <a:gd name="connsiteY3" fmla="*/ 89225 h 1328165"/>
              <a:gd name="connsiteX4" fmla="*/ 4594152 w 4883436"/>
              <a:gd name="connsiteY4" fmla="*/ 261027 h 1328165"/>
              <a:gd name="connsiteX5" fmla="*/ 0 w 4883436"/>
              <a:gd name="connsiteY5" fmla="*/ 1328165 h 1328165"/>
              <a:gd name="connsiteX6" fmla="*/ 1141420 w 4883436"/>
              <a:gd name="connsiteY6" fmla="*/ 365268 h 1328165"/>
              <a:gd name="connsiteX0" fmla="*/ 1141420 w 4941962"/>
              <a:gd name="connsiteY0" fmla="*/ 368616 h 1331513"/>
              <a:gd name="connsiteX1" fmla="*/ 2655619 w 4941962"/>
              <a:gd name="connsiteY1" fmla="*/ 432261 h 1331513"/>
              <a:gd name="connsiteX2" fmla="*/ 4428709 w 4941962"/>
              <a:gd name="connsiteY2" fmla="*/ 22237 h 1331513"/>
              <a:gd name="connsiteX3" fmla="*/ 4650365 w 4941962"/>
              <a:gd name="connsiteY3" fmla="*/ 71940 h 1331513"/>
              <a:gd name="connsiteX4" fmla="*/ 4594152 w 4941962"/>
              <a:gd name="connsiteY4" fmla="*/ 264375 h 1331513"/>
              <a:gd name="connsiteX5" fmla="*/ 0 w 4941962"/>
              <a:gd name="connsiteY5" fmla="*/ 1331513 h 1331513"/>
              <a:gd name="connsiteX6" fmla="*/ 1141420 w 4941962"/>
              <a:gd name="connsiteY6" fmla="*/ 368616 h 1331513"/>
              <a:gd name="connsiteX0" fmla="*/ 1141420 w 4952229"/>
              <a:gd name="connsiteY0" fmla="*/ 353321 h 1316218"/>
              <a:gd name="connsiteX1" fmla="*/ 2655619 w 4952229"/>
              <a:gd name="connsiteY1" fmla="*/ 416966 h 1316218"/>
              <a:gd name="connsiteX2" fmla="*/ 4428709 w 4952229"/>
              <a:gd name="connsiteY2" fmla="*/ 6942 h 1316218"/>
              <a:gd name="connsiteX3" fmla="*/ 4594152 w 4952229"/>
              <a:gd name="connsiteY3" fmla="*/ 249080 h 1316218"/>
              <a:gd name="connsiteX4" fmla="*/ 0 w 4952229"/>
              <a:gd name="connsiteY4" fmla="*/ 1316218 h 1316218"/>
              <a:gd name="connsiteX5" fmla="*/ 1141420 w 4952229"/>
              <a:gd name="connsiteY5" fmla="*/ 353321 h 1316218"/>
              <a:gd name="connsiteX0" fmla="*/ 1141420 w 4958877"/>
              <a:gd name="connsiteY0" fmla="*/ 276198 h 1239095"/>
              <a:gd name="connsiteX1" fmla="*/ 2655619 w 4958877"/>
              <a:gd name="connsiteY1" fmla="*/ 339843 h 1239095"/>
              <a:gd name="connsiteX2" fmla="*/ 4451334 w 4958877"/>
              <a:gd name="connsiteY2" fmla="*/ 22570 h 1239095"/>
              <a:gd name="connsiteX3" fmla="*/ 4594152 w 4958877"/>
              <a:gd name="connsiteY3" fmla="*/ 171957 h 1239095"/>
              <a:gd name="connsiteX4" fmla="*/ 0 w 4958877"/>
              <a:gd name="connsiteY4" fmla="*/ 1239095 h 1239095"/>
              <a:gd name="connsiteX5" fmla="*/ 1141420 w 4958877"/>
              <a:gd name="connsiteY5" fmla="*/ 276198 h 1239095"/>
              <a:gd name="connsiteX0" fmla="*/ 1141420 w 4917260"/>
              <a:gd name="connsiteY0" fmla="*/ 253628 h 1216525"/>
              <a:gd name="connsiteX1" fmla="*/ 2655619 w 4917260"/>
              <a:gd name="connsiteY1" fmla="*/ 317273 h 1216525"/>
              <a:gd name="connsiteX2" fmla="*/ 4451334 w 4917260"/>
              <a:gd name="connsiteY2" fmla="*/ 0 h 1216525"/>
              <a:gd name="connsiteX3" fmla="*/ 4594152 w 4917260"/>
              <a:gd name="connsiteY3" fmla="*/ 149387 h 1216525"/>
              <a:gd name="connsiteX4" fmla="*/ 0 w 4917260"/>
              <a:gd name="connsiteY4" fmla="*/ 1216525 h 1216525"/>
              <a:gd name="connsiteX5" fmla="*/ 1141420 w 4917260"/>
              <a:gd name="connsiteY5" fmla="*/ 253628 h 1216525"/>
              <a:gd name="connsiteX0" fmla="*/ 1141420 w 4594152"/>
              <a:gd name="connsiteY0" fmla="*/ 253628 h 1216525"/>
              <a:gd name="connsiteX1" fmla="*/ 2655619 w 4594152"/>
              <a:gd name="connsiteY1" fmla="*/ 317273 h 1216525"/>
              <a:gd name="connsiteX2" fmla="*/ 4451334 w 4594152"/>
              <a:gd name="connsiteY2" fmla="*/ 0 h 1216525"/>
              <a:gd name="connsiteX3" fmla="*/ 4594152 w 4594152"/>
              <a:gd name="connsiteY3" fmla="*/ 149387 h 1216525"/>
              <a:gd name="connsiteX4" fmla="*/ 0 w 4594152"/>
              <a:gd name="connsiteY4" fmla="*/ 1216525 h 1216525"/>
              <a:gd name="connsiteX5" fmla="*/ 1141420 w 4594152"/>
              <a:gd name="connsiteY5" fmla="*/ 253628 h 1216525"/>
              <a:gd name="connsiteX0" fmla="*/ 1141420 w 4594152"/>
              <a:gd name="connsiteY0" fmla="*/ 265957 h 1228854"/>
              <a:gd name="connsiteX1" fmla="*/ 2655619 w 4594152"/>
              <a:gd name="connsiteY1" fmla="*/ 329602 h 1228854"/>
              <a:gd name="connsiteX2" fmla="*/ 4454878 w 4594152"/>
              <a:gd name="connsiteY2" fmla="*/ 0 h 1228854"/>
              <a:gd name="connsiteX3" fmla="*/ 4594152 w 4594152"/>
              <a:gd name="connsiteY3" fmla="*/ 161716 h 1228854"/>
              <a:gd name="connsiteX4" fmla="*/ 0 w 4594152"/>
              <a:gd name="connsiteY4" fmla="*/ 1228854 h 1228854"/>
              <a:gd name="connsiteX5" fmla="*/ 1141420 w 4594152"/>
              <a:gd name="connsiteY5" fmla="*/ 265957 h 1228854"/>
              <a:gd name="connsiteX0" fmla="*/ 1141420 w 4594152"/>
              <a:gd name="connsiteY0" fmla="*/ 265957 h 1228854"/>
              <a:gd name="connsiteX1" fmla="*/ 2655619 w 4594152"/>
              <a:gd name="connsiteY1" fmla="*/ 329602 h 1228854"/>
              <a:gd name="connsiteX2" fmla="*/ 4454878 w 4594152"/>
              <a:gd name="connsiteY2" fmla="*/ 0 h 1228854"/>
              <a:gd name="connsiteX3" fmla="*/ 4594152 w 4594152"/>
              <a:gd name="connsiteY3" fmla="*/ 161716 h 1228854"/>
              <a:gd name="connsiteX4" fmla="*/ 0 w 4594152"/>
              <a:gd name="connsiteY4" fmla="*/ 1228854 h 1228854"/>
              <a:gd name="connsiteX5" fmla="*/ 1141420 w 4594152"/>
              <a:gd name="connsiteY5" fmla="*/ 265957 h 1228854"/>
              <a:gd name="connsiteX0" fmla="*/ 1141420 w 4594566"/>
              <a:gd name="connsiteY0" fmla="*/ 265957 h 1228854"/>
              <a:gd name="connsiteX1" fmla="*/ 2655619 w 4594566"/>
              <a:gd name="connsiteY1" fmla="*/ 329602 h 1228854"/>
              <a:gd name="connsiteX2" fmla="*/ 4454878 w 4594566"/>
              <a:gd name="connsiteY2" fmla="*/ 0 h 1228854"/>
              <a:gd name="connsiteX3" fmla="*/ 4594566 w 4594566"/>
              <a:gd name="connsiteY3" fmla="*/ 156701 h 1228854"/>
              <a:gd name="connsiteX4" fmla="*/ 0 w 4594566"/>
              <a:gd name="connsiteY4" fmla="*/ 1228854 h 1228854"/>
              <a:gd name="connsiteX5" fmla="*/ 1141420 w 4594566"/>
              <a:gd name="connsiteY5" fmla="*/ 265957 h 1228854"/>
              <a:gd name="connsiteX0" fmla="*/ 1141420 w 4594566"/>
              <a:gd name="connsiteY0" fmla="*/ 265957 h 1228854"/>
              <a:gd name="connsiteX1" fmla="*/ 2655619 w 4594566"/>
              <a:gd name="connsiteY1" fmla="*/ 329602 h 1228854"/>
              <a:gd name="connsiteX2" fmla="*/ 4454878 w 4594566"/>
              <a:gd name="connsiteY2" fmla="*/ 0 h 1228854"/>
              <a:gd name="connsiteX3" fmla="*/ 4594566 w 4594566"/>
              <a:gd name="connsiteY3" fmla="*/ 156701 h 1228854"/>
              <a:gd name="connsiteX4" fmla="*/ 0 w 4594566"/>
              <a:gd name="connsiteY4" fmla="*/ 1228854 h 1228854"/>
              <a:gd name="connsiteX5" fmla="*/ 1141420 w 4594566"/>
              <a:gd name="connsiteY5" fmla="*/ 265957 h 1228854"/>
              <a:gd name="connsiteX0" fmla="*/ 1141420 w 4594566"/>
              <a:gd name="connsiteY0" fmla="*/ 273686 h 1236583"/>
              <a:gd name="connsiteX1" fmla="*/ 2655619 w 4594566"/>
              <a:gd name="connsiteY1" fmla="*/ 337331 h 1236583"/>
              <a:gd name="connsiteX2" fmla="*/ 4452993 w 4594566"/>
              <a:gd name="connsiteY2" fmla="*/ 0 h 1236583"/>
              <a:gd name="connsiteX3" fmla="*/ 4594566 w 4594566"/>
              <a:gd name="connsiteY3" fmla="*/ 164430 h 1236583"/>
              <a:gd name="connsiteX4" fmla="*/ 0 w 4594566"/>
              <a:gd name="connsiteY4" fmla="*/ 1236583 h 1236583"/>
              <a:gd name="connsiteX5" fmla="*/ 1141420 w 4594566"/>
              <a:gd name="connsiteY5" fmla="*/ 273686 h 1236583"/>
              <a:gd name="connsiteX0" fmla="*/ 1141420 w 4594566"/>
              <a:gd name="connsiteY0" fmla="*/ 266786 h 1229683"/>
              <a:gd name="connsiteX1" fmla="*/ 2655619 w 4594566"/>
              <a:gd name="connsiteY1" fmla="*/ 330431 h 1229683"/>
              <a:gd name="connsiteX2" fmla="*/ 4444849 w 4594566"/>
              <a:gd name="connsiteY2" fmla="*/ 0 h 1229683"/>
              <a:gd name="connsiteX3" fmla="*/ 4594566 w 4594566"/>
              <a:gd name="connsiteY3" fmla="*/ 157530 h 1229683"/>
              <a:gd name="connsiteX4" fmla="*/ 0 w 4594566"/>
              <a:gd name="connsiteY4" fmla="*/ 1229683 h 1229683"/>
              <a:gd name="connsiteX5" fmla="*/ 1141420 w 4594566"/>
              <a:gd name="connsiteY5" fmla="*/ 266786 h 1229683"/>
              <a:gd name="connsiteX0" fmla="*/ 1141420 w 4594566"/>
              <a:gd name="connsiteY0" fmla="*/ 279115 h 1242012"/>
              <a:gd name="connsiteX1" fmla="*/ 2655619 w 4594566"/>
              <a:gd name="connsiteY1" fmla="*/ 342760 h 1242012"/>
              <a:gd name="connsiteX2" fmla="*/ 4448393 w 4594566"/>
              <a:gd name="connsiteY2" fmla="*/ 0 h 1242012"/>
              <a:gd name="connsiteX3" fmla="*/ 4594566 w 4594566"/>
              <a:gd name="connsiteY3" fmla="*/ 169859 h 1242012"/>
              <a:gd name="connsiteX4" fmla="*/ 0 w 4594566"/>
              <a:gd name="connsiteY4" fmla="*/ 1242012 h 1242012"/>
              <a:gd name="connsiteX5" fmla="*/ 1141420 w 4594566"/>
              <a:gd name="connsiteY5" fmla="*/ 279115 h 1242012"/>
              <a:gd name="connsiteX0" fmla="*/ 1141420 w 4594566"/>
              <a:gd name="connsiteY0" fmla="*/ 279115 h 1242012"/>
              <a:gd name="connsiteX1" fmla="*/ 2655619 w 4594566"/>
              <a:gd name="connsiteY1" fmla="*/ 342760 h 1242012"/>
              <a:gd name="connsiteX2" fmla="*/ 4448393 w 4594566"/>
              <a:gd name="connsiteY2" fmla="*/ 0 h 1242012"/>
              <a:gd name="connsiteX3" fmla="*/ 4594566 w 4594566"/>
              <a:gd name="connsiteY3" fmla="*/ 169859 h 1242012"/>
              <a:gd name="connsiteX4" fmla="*/ 0 w 4594566"/>
              <a:gd name="connsiteY4" fmla="*/ 1242012 h 1242012"/>
              <a:gd name="connsiteX5" fmla="*/ 1141420 w 4594566"/>
              <a:gd name="connsiteY5" fmla="*/ 279115 h 1242012"/>
              <a:gd name="connsiteX0" fmla="*/ 1141420 w 4576094"/>
              <a:gd name="connsiteY0" fmla="*/ 279115 h 1242012"/>
              <a:gd name="connsiteX1" fmla="*/ 2655619 w 4576094"/>
              <a:gd name="connsiteY1" fmla="*/ 342760 h 1242012"/>
              <a:gd name="connsiteX2" fmla="*/ 4448393 w 4576094"/>
              <a:gd name="connsiteY2" fmla="*/ 0 h 1242012"/>
              <a:gd name="connsiteX3" fmla="*/ 4576094 w 4576094"/>
              <a:gd name="connsiteY3" fmla="*/ 148057 h 1242012"/>
              <a:gd name="connsiteX4" fmla="*/ 0 w 4576094"/>
              <a:gd name="connsiteY4" fmla="*/ 1242012 h 1242012"/>
              <a:gd name="connsiteX5" fmla="*/ 1141420 w 4576094"/>
              <a:gd name="connsiteY5" fmla="*/ 279115 h 1242012"/>
              <a:gd name="connsiteX0" fmla="*/ 1141420 w 4576094"/>
              <a:gd name="connsiteY0" fmla="*/ 279115 h 1242012"/>
              <a:gd name="connsiteX1" fmla="*/ 2655619 w 4576094"/>
              <a:gd name="connsiteY1" fmla="*/ 342760 h 1242012"/>
              <a:gd name="connsiteX2" fmla="*/ 4448393 w 4576094"/>
              <a:gd name="connsiteY2" fmla="*/ 0 h 1242012"/>
              <a:gd name="connsiteX3" fmla="*/ 4576094 w 4576094"/>
              <a:gd name="connsiteY3" fmla="*/ 148057 h 1242012"/>
              <a:gd name="connsiteX4" fmla="*/ 0 w 4576094"/>
              <a:gd name="connsiteY4" fmla="*/ 1242012 h 1242012"/>
              <a:gd name="connsiteX5" fmla="*/ 1141420 w 4576094"/>
              <a:gd name="connsiteY5" fmla="*/ 279115 h 1242012"/>
              <a:gd name="connsiteX0" fmla="*/ 1141420 w 4576094"/>
              <a:gd name="connsiteY0" fmla="*/ 279115 h 1242012"/>
              <a:gd name="connsiteX1" fmla="*/ 2655619 w 4576094"/>
              <a:gd name="connsiteY1" fmla="*/ 342760 h 1242012"/>
              <a:gd name="connsiteX2" fmla="*/ 4448393 w 4576094"/>
              <a:gd name="connsiteY2" fmla="*/ 0 h 1242012"/>
              <a:gd name="connsiteX3" fmla="*/ 4576094 w 4576094"/>
              <a:gd name="connsiteY3" fmla="*/ 148057 h 1242012"/>
              <a:gd name="connsiteX4" fmla="*/ 0 w 4576094"/>
              <a:gd name="connsiteY4" fmla="*/ 1242012 h 1242012"/>
              <a:gd name="connsiteX5" fmla="*/ 1141420 w 4576094"/>
              <a:gd name="connsiteY5" fmla="*/ 279115 h 1242012"/>
              <a:gd name="connsiteX0" fmla="*/ 1141420 w 4576094"/>
              <a:gd name="connsiteY0" fmla="*/ 279115 h 1242012"/>
              <a:gd name="connsiteX1" fmla="*/ 2655619 w 4576094"/>
              <a:gd name="connsiteY1" fmla="*/ 342760 h 1242012"/>
              <a:gd name="connsiteX2" fmla="*/ 4448393 w 4576094"/>
              <a:gd name="connsiteY2" fmla="*/ 0 h 1242012"/>
              <a:gd name="connsiteX3" fmla="*/ 4576094 w 4576094"/>
              <a:gd name="connsiteY3" fmla="*/ 148057 h 1242012"/>
              <a:gd name="connsiteX4" fmla="*/ 0 w 4576094"/>
              <a:gd name="connsiteY4" fmla="*/ 1242012 h 1242012"/>
              <a:gd name="connsiteX5" fmla="*/ 1141420 w 4576094"/>
              <a:gd name="connsiteY5" fmla="*/ 279115 h 1242012"/>
              <a:gd name="connsiteX0" fmla="*/ 1141420 w 4576094"/>
              <a:gd name="connsiteY0" fmla="*/ 278005 h 1240902"/>
              <a:gd name="connsiteX1" fmla="*/ 2655619 w 4576094"/>
              <a:gd name="connsiteY1" fmla="*/ 341650 h 1240902"/>
              <a:gd name="connsiteX2" fmla="*/ 4461818 w 4576094"/>
              <a:gd name="connsiteY2" fmla="*/ 0 h 1240902"/>
              <a:gd name="connsiteX3" fmla="*/ 4576094 w 4576094"/>
              <a:gd name="connsiteY3" fmla="*/ 146947 h 1240902"/>
              <a:gd name="connsiteX4" fmla="*/ 0 w 4576094"/>
              <a:gd name="connsiteY4" fmla="*/ 1240902 h 1240902"/>
              <a:gd name="connsiteX5" fmla="*/ 1141420 w 4576094"/>
              <a:gd name="connsiteY5" fmla="*/ 278005 h 1240902"/>
              <a:gd name="connsiteX0" fmla="*/ 1141420 w 4576094"/>
              <a:gd name="connsiteY0" fmla="*/ 278005 h 1240902"/>
              <a:gd name="connsiteX1" fmla="*/ 2655619 w 4576094"/>
              <a:gd name="connsiteY1" fmla="*/ 341650 h 1240902"/>
              <a:gd name="connsiteX2" fmla="*/ 4461818 w 4576094"/>
              <a:gd name="connsiteY2" fmla="*/ 0 h 1240902"/>
              <a:gd name="connsiteX3" fmla="*/ 4576094 w 4576094"/>
              <a:gd name="connsiteY3" fmla="*/ 146947 h 1240902"/>
              <a:gd name="connsiteX4" fmla="*/ 0 w 4576094"/>
              <a:gd name="connsiteY4" fmla="*/ 1240902 h 1240902"/>
              <a:gd name="connsiteX5" fmla="*/ 1141420 w 4576094"/>
              <a:gd name="connsiteY5" fmla="*/ 278005 h 1240902"/>
              <a:gd name="connsiteX0" fmla="*/ 1141420 w 4576094"/>
              <a:gd name="connsiteY0" fmla="*/ 244108 h 1207005"/>
              <a:gd name="connsiteX1" fmla="*/ 2655619 w 4576094"/>
              <a:gd name="connsiteY1" fmla="*/ 307753 h 1207005"/>
              <a:gd name="connsiteX2" fmla="*/ 4454081 w 4576094"/>
              <a:gd name="connsiteY2" fmla="*/ 0 h 1207005"/>
              <a:gd name="connsiteX3" fmla="*/ 4576094 w 4576094"/>
              <a:gd name="connsiteY3" fmla="*/ 113050 h 1207005"/>
              <a:gd name="connsiteX4" fmla="*/ 0 w 4576094"/>
              <a:gd name="connsiteY4" fmla="*/ 1207005 h 1207005"/>
              <a:gd name="connsiteX5" fmla="*/ 1141420 w 4576094"/>
              <a:gd name="connsiteY5" fmla="*/ 244108 h 1207005"/>
              <a:gd name="connsiteX0" fmla="*/ 1141420 w 4570789"/>
              <a:gd name="connsiteY0" fmla="*/ 244108 h 1207005"/>
              <a:gd name="connsiteX1" fmla="*/ 2655619 w 4570789"/>
              <a:gd name="connsiteY1" fmla="*/ 307753 h 1207005"/>
              <a:gd name="connsiteX2" fmla="*/ 4454081 w 4570789"/>
              <a:gd name="connsiteY2" fmla="*/ 0 h 1207005"/>
              <a:gd name="connsiteX3" fmla="*/ 4570789 w 4570789"/>
              <a:gd name="connsiteY3" fmla="*/ 117545 h 1207005"/>
              <a:gd name="connsiteX4" fmla="*/ 0 w 4570789"/>
              <a:gd name="connsiteY4" fmla="*/ 1207005 h 1207005"/>
              <a:gd name="connsiteX5" fmla="*/ 1141420 w 4570789"/>
              <a:gd name="connsiteY5" fmla="*/ 244108 h 1207005"/>
              <a:gd name="connsiteX0" fmla="*/ 1141420 w 4570789"/>
              <a:gd name="connsiteY0" fmla="*/ 244108 h 1207005"/>
              <a:gd name="connsiteX1" fmla="*/ 2655619 w 4570789"/>
              <a:gd name="connsiteY1" fmla="*/ 307753 h 1207005"/>
              <a:gd name="connsiteX2" fmla="*/ 4454081 w 4570789"/>
              <a:gd name="connsiteY2" fmla="*/ 0 h 1207005"/>
              <a:gd name="connsiteX3" fmla="*/ 4570789 w 4570789"/>
              <a:gd name="connsiteY3" fmla="*/ 117545 h 1207005"/>
              <a:gd name="connsiteX4" fmla="*/ 0 w 4570789"/>
              <a:gd name="connsiteY4" fmla="*/ 1207005 h 1207005"/>
              <a:gd name="connsiteX5" fmla="*/ 1141420 w 4570789"/>
              <a:gd name="connsiteY5" fmla="*/ 244108 h 1207005"/>
              <a:gd name="connsiteX0" fmla="*/ 1141420 w 4570789"/>
              <a:gd name="connsiteY0" fmla="*/ 244108 h 1207005"/>
              <a:gd name="connsiteX1" fmla="*/ 2648693 w 4570789"/>
              <a:gd name="connsiteY1" fmla="*/ 331850 h 1207005"/>
              <a:gd name="connsiteX2" fmla="*/ 4454081 w 4570789"/>
              <a:gd name="connsiteY2" fmla="*/ 0 h 1207005"/>
              <a:gd name="connsiteX3" fmla="*/ 4570789 w 4570789"/>
              <a:gd name="connsiteY3" fmla="*/ 117545 h 1207005"/>
              <a:gd name="connsiteX4" fmla="*/ 0 w 4570789"/>
              <a:gd name="connsiteY4" fmla="*/ 1207005 h 1207005"/>
              <a:gd name="connsiteX5" fmla="*/ 1141420 w 4570789"/>
              <a:gd name="connsiteY5" fmla="*/ 244108 h 1207005"/>
              <a:gd name="connsiteX0" fmla="*/ 1141420 w 4570789"/>
              <a:gd name="connsiteY0" fmla="*/ 244108 h 1207005"/>
              <a:gd name="connsiteX1" fmla="*/ 2648693 w 4570789"/>
              <a:gd name="connsiteY1" fmla="*/ 331850 h 1207005"/>
              <a:gd name="connsiteX2" fmla="*/ 4454081 w 4570789"/>
              <a:gd name="connsiteY2" fmla="*/ 0 h 1207005"/>
              <a:gd name="connsiteX3" fmla="*/ 4570789 w 4570789"/>
              <a:gd name="connsiteY3" fmla="*/ 117545 h 1207005"/>
              <a:gd name="connsiteX4" fmla="*/ 0 w 4570789"/>
              <a:gd name="connsiteY4" fmla="*/ 1207005 h 1207005"/>
              <a:gd name="connsiteX5" fmla="*/ 1141420 w 4570789"/>
              <a:gd name="connsiteY5" fmla="*/ 244108 h 1207005"/>
              <a:gd name="connsiteX0" fmla="*/ 1141420 w 4570789"/>
              <a:gd name="connsiteY0" fmla="*/ 244108 h 1207005"/>
              <a:gd name="connsiteX1" fmla="*/ 2648693 w 4570789"/>
              <a:gd name="connsiteY1" fmla="*/ 331850 h 1207005"/>
              <a:gd name="connsiteX2" fmla="*/ 4454081 w 4570789"/>
              <a:gd name="connsiteY2" fmla="*/ 0 h 1207005"/>
              <a:gd name="connsiteX3" fmla="*/ 4570789 w 4570789"/>
              <a:gd name="connsiteY3" fmla="*/ 117545 h 1207005"/>
              <a:gd name="connsiteX4" fmla="*/ 0 w 4570789"/>
              <a:gd name="connsiteY4" fmla="*/ 1207005 h 1207005"/>
              <a:gd name="connsiteX5" fmla="*/ 1141420 w 4570789"/>
              <a:gd name="connsiteY5" fmla="*/ 244108 h 1207005"/>
              <a:gd name="connsiteX0" fmla="*/ 1141420 w 4570789"/>
              <a:gd name="connsiteY0" fmla="*/ 244108 h 1207005"/>
              <a:gd name="connsiteX1" fmla="*/ 2648693 w 4570789"/>
              <a:gd name="connsiteY1" fmla="*/ 331850 h 1207005"/>
              <a:gd name="connsiteX2" fmla="*/ 4454081 w 4570789"/>
              <a:gd name="connsiteY2" fmla="*/ 0 h 1207005"/>
              <a:gd name="connsiteX3" fmla="*/ 4570789 w 4570789"/>
              <a:gd name="connsiteY3" fmla="*/ 117545 h 1207005"/>
              <a:gd name="connsiteX4" fmla="*/ 0 w 4570789"/>
              <a:gd name="connsiteY4" fmla="*/ 1207005 h 1207005"/>
              <a:gd name="connsiteX5" fmla="*/ 1141420 w 4570789"/>
              <a:gd name="connsiteY5" fmla="*/ 244108 h 1207005"/>
              <a:gd name="connsiteX0" fmla="*/ 1099161 w 4570789"/>
              <a:gd name="connsiteY0" fmla="*/ 248016 h 1207005"/>
              <a:gd name="connsiteX1" fmla="*/ 2648693 w 4570789"/>
              <a:gd name="connsiteY1" fmla="*/ 331850 h 1207005"/>
              <a:gd name="connsiteX2" fmla="*/ 4454081 w 4570789"/>
              <a:gd name="connsiteY2" fmla="*/ 0 h 1207005"/>
              <a:gd name="connsiteX3" fmla="*/ 4570789 w 4570789"/>
              <a:gd name="connsiteY3" fmla="*/ 117545 h 1207005"/>
              <a:gd name="connsiteX4" fmla="*/ 0 w 4570789"/>
              <a:gd name="connsiteY4" fmla="*/ 1207005 h 1207005"/>
              <a:gd name="connsiteX5" fmla="*/ 1099161 w 4570789"/>
              <a:gd name="connsiteY5" fmla="*/ 248016 h 1207005"/>
              <a:gd name="connsiteX0" fmla="*/ 1123662 w 4595290"/>
              <a:gd name="connsiteY0" fmla="*/ 248016 h 1204980"/>
              <a:gd name="connsiteX1" fmla="*/ 2673194 w 4595290"/>
              <a:gd name="connsiteY1" fmla="*/ 331850 h 1204980"/>
              <a:gd name="connsiteX2" fmla="*/ 4478582 w 4595290"/>
              <a:gd name="connsiteY2" fmla="*/ 0 h 1204980"/>
              <a:gd name="connsiteX3" fmla="*/ 4595290 w 4595290"/>
              <a:gd name="connsiteY3" fmla="*/ 117545 h 1204980"/>
              <a:gd name="connsiteX4" fmla="*/ 0 w 4595290"/>
              <a:gd name="connsiteY4" fmla="*/ 1204980 h 1204980"/>
              <a:gd name="connsiteX5" fmla="*/ 1123662 w 4595290"/>
              <a:gd name="connsiteY5" fmla="*/ 248016 h 1204980"/>
              <a:gd name="connsiteX0" fmla="*/ 1123662 w 4595290"/>
              <a:gd name="connsiteY0" fmla="*/ 248016 h 1204980"/>
              <a:gd name="connsiteX1" fmla="*/ 2673194 w 4595290"/>
              <a:gd name="connsiteY1" fmla="*/ 331850 h 1204980"/>
              <a:gd name="connsiteX2" fmla="*/ 4478582 w 4595290"/>
              <a:gd name="connsiteY2" fmla="*/ 0 h 1204980"/>
              <a:gd name="connsiteX3" fmla="*/ 4595290 w 4595290"/>
              <a:gd name="connsiteY3" fmla="*/ 117545 h 1204980"/>
              <a:gd name="connsiteX4" fmla="*/ 0 w 4595290"/>
              <a:gd name="connsiteY4" fmla="*/ 1204980 h 1204980"/>
              <a:gd name="connsiteX5" fmla="*/ 1123662 w 4595290"/>
              <a:gd name="connsiteY5" fmla="*/ 248016 h 1204980"/>
              <a:gd name="connsiteX0" fmla="*/ 1123662 w 4595290"/>
              <a:gd name="connsiteY0" fmla="*/ 248016 h 1204980"/>
              <a:gd name="connsiteX1" fmla="*/ 2673194 w 4595290"/>
              <a:gd name="connsiteY1" fmla="*/ 331850 h 1204980"/>
              <a:gd name="connsiteX2" fmla="*/ 4478582 w 4595290"/>
              <a:gd name="connsiteY2" fmla="*/ 0 h 1204980"/>
              <a:gd name="connsiteX3" fmla="*/ 4595290 w 4595290"/>
              <a:gd name="connsiteY3" fmla="*/ 117545 h 1204980"/>
              <a:gd name="connsiteX4" fmla="*/ 0 w 4595290"/>
              <a:gd name="connsiteY4" fmla="*/ 1204980 h 1204980"/>
              <a:gd name="connsiteX5" fmla="*/ 1123662 w 4595290"/>
              <a:gd name="connsiteY5" fmla="*/ 248016 h 1204980"/>
              <a:gd name="connsiteX0" fmla="*/ 1123662 w 4595290"/>
              <a:gd name="connsiteY0" fmla="*/ 248016 h 1204980"/>
              <a:gd name="connsiteX1" fmla="*/ 2673194 w 4595290"/>
              <a:gd name="connsiteY1" fmla="*/ 331850 h 1204980"/>
              <a:gd name="connsiteX2" fmla="*/ 4478582 w 4595290"/>
              <a:gd name="connsiteY2" fmla="*/ 0 h 1204980"/>
              <a:gd name="connsiteX3" fmla="*/ 4595290 w 4595290"/>
              <a:gd name="connsiteY3" fmla="*/ 117545 h 1204980"/>
              <a:gd name="connsiteX4" fmla="*/ 0 w 4595290"/>
              <a:gd name="connsiteY4" fmla="*/ 1204980 h 1204980"/>
              <a:gd name="connsiteX5" fmla="*/ 1123662 w 4595290"/>
              <a:gd name="connsiteY5" fmla="*/ 248016 h 1204980"/>
              <a:gd name="connsiteX0" fmla="*/ 1123662 w 4595290"/>
              <a:gd name="connsiteY0" fmla="*/ 248016 h 1204980"/>
              <a:gd name="connsiteX1" fmla="*/ 2673194 w 4595290"/>
              <a:gd name="connsiteY1" fmla="*/ 331850 h 1204980"/>
              <a:gd name="connsiteX2" fmla="*/ 4478582 w 4595290"/>
              <a:gd name="connsiteY2" fmla="*/ 0 h 1204980"/>
              <a:gd name="connsiteX3" fmla="*/ 4595290 w 4595290"/>
              <a:gd name="connsiteY3" fmla="*/ 117545 h 1204980"/>
              <a:gd name="connsiteX4" fmla="*/ 0 w 4595290"/>
              <a:gd name="connsiteY4" fmla="*/ 1204980 h 1204980"/>
              <a:gd name="connsiteX5" fmla="*/ 1123662 w 4595290"/>
              <a:gd name="connsiteY5" fmla="*/ 248016 h 1204980"/>
              <a:gd name="connsiteX0" fmla="*/ 1123662 w 4595290"/>
              <a:gd name="connsiteY0" fmla="*/ 248016 h 1204980"/>
              <a:gd name="connsiteX1" fmla="*/ 4478582 w 4595290"/>
              <a:gd name="connsiteY1" fmla="*/ 0 h 1204980"/>
              <a:gd name="connsiteX2" fmla="*/ 4595290 w 4595290"/>
              <a:gd name="connsiteY2" fmla="*/ 117545 h 1204980"/>
              <a:gd name="connsiteX3" fmla="*/ 0 w 4595290"/>
              <a:gd name="connsiteY3" fmla="*/ 1204980 h 1204980"/>
              <a:gd name="connsiteX4" fmla="*/ 1123662 w 4595290"/>
              <a:gd name="connsiteY4" fmla="*/ 248016 h 1204980"/>
              <a:gd name="connsiteX0" fmla="*/ 1123662 w 4595290"/>
              <a:gd name="connsiteY0" fmla="*/ 248016 h 1204980"/>
              <a:gd name="connsiteX1" fmla="*/ 4478582 w 4595290"/>
              <a:gd name="connsiteY1" fmla="*/ 0 h 1204980"/>
              <a:gd name="connsiteX2" fmla="*/ 4595290 w 4595290"/>
              <a:gd name="connsiteY2" fmla="*/ 117545 h 1204980"/>
              <a:gd name="connsiteX3" fmla="*/ 0 w 4595290"/>
              <a:gd name="connsiteY3" fmla="*/ 1204980 h 1204980"/>
              <a:gd name="connsiteX4" fmla="*/ 1123662 w 4595290"/>
              <a:gd name="connsiteY4" fmla="*/ 248016 h 1204980"/>
              <a:gd name="connsiteX0" fmla="*/ 1123662 w 4595290"/>
              <a:gd name="connsiteY0" fmla="*/ 248016 h 1204980"/>
              <a:gd name="connsiteX1" fmla="*/ 4478582 w 4595290"/>
              <a:gd name="connsiteY1" fmla="*/ 0 h 1204980"/>
              <a:gd name="connsiteX2" fmla="*/ 4595290 w 4595290"/>
              <a:gd name="connsiteY2" fmla="*/ 117545 h 1204980"/>
              <a:gd name="connsiteX3" fmla="*/ 0 w 4595290"/>
              <a:gd name="connsiteY3" fmla="*/ 1204980 h 1204980"/>
              <a:gd name="connsiteX4" fmla="*/ 1123662 w 4595290"/>
              <a:gd name="connsiteY4" fmla="*/ 248016 h 1204980"/>
              <a:gd name="connsiteX0" fmla="*/ 1123662 w 4595290"/>
              <a:gd name="connsiteY0" fmla="*/ 248016 h 1204980"/>
              <a:gd name="connsiteX1" fmla="*/ 4478582 w 4595290"/>
              <a:gd name="connsiteY1" fmla="*/ 0 h 1204980"/>
              <a:gd name="connsiteX2" fmla="*/ 4595290 w 4595290"/>
              <a:gd name="connsiteY2" fmla="*/ 117545 h 1204980"/>
              <a:gd name="connsiteX3" fmla="*/ 0 w 4595290"/>
              <a:gd name="connsiteY3" fmla="*/ 1204980 h 1204980"/>
              <a:gd name="connsiteX4" fmla="*/ 1123662 w 4595290"/>
              <a:gd name="connsiteY4" fmla="*/ 248016 h 1204980"/>
              <a:gd name="connsiteX0" fmla="*/ 1123662 w 4590232"/>
              <a:gd name="connsiteY0" fmla="*/ 248016 h 1204980"/>
              <a:gd name="connsiteX1" fmla="*/ 4478582 w 4590232"/>
              <a:gd name="connsiteY1" fmla="*/ 0 h 1204980"/>
              <a:gd name="connsiteX2" fmla="*/ 4590232 w 4590232"/>
              <a:gd name="connsiteY2" fmla="*/ 125864 h 1204980"/>
              <a:gd name="connsiteX3" fmla="*/ 0 w 4590232"/>
              <a:gd name="connsiteY3" fmla="*/ 1204980 h 1204980"/>
              <a:gd name="connsiteX4" fmla="*/ 1123662 w 4590232"/>
              <a:gd name="connsiteY4" fmla="*/ 248016 h 1204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90232" h="1204980">
                <a:moveTo>
                  <a:pt x="1123662" y="248016"/>
                </a:moveTo>
                <a:cubicBezTo>
                  <a:pt x="2358656" y="213148"/>
                  <a:pt x="3754023" y="647999"/>
                  <a:pt x="4478582" y="0"/>
                </a:cubicBezTo>
                <a:cubicBezTo>
                  <a:pt x="4728122" y="281494"/>
                  <a:pt x="4384810" y="-99670"/>
                  <a:pt x="4590232" y="125864"/>
                </a:cubicBezTo>
                <a:cubicBezTo>
                  <a:pt x="3768549" y="1796416"/>
                  <a:pt x="1303206" y="432259"/>
                  <a:pt x="0" y="1204980"/>
                </a:cubicBezTo>
                <a:lnTo>
                  <a:pt x="1123662" y="24801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spTree>
    <p:extLst>
      <p:ext uri="{BB962C8B-B14F-4D97-AF65-F5344CB8AC3E}">
        <p14:creationId xmlns:p14="http://schemas.microsoft.com/office/powerpoint/2010/main" val="348458188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vå delar utan vå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CA3649F-4B68-49F7-93C8-3B4CDBEE24A3}"/>
              </a:ext>
            </a:extLst>
          </p:cNvPr>
          <p:cNvSpPr>
            <a:spLocks noGrp="1"/>
          </p:cNvSpPr>
          <p:nvPr>
            <p:ph type="title"/>
          </p:nvPr>
        </p:nvSpPr>
        <p:spPr/>
        <p:txBody>
          <a:bodyPr/>
          <a:lstStyle/>
          <a:p>
            <a:r>
              <a:rPr lang="sv-SE"/>
              <a:t>Klicka här för att ändra mall för rubrikformat</a:t>
            </a:r>
            <a:endParaRPr lang="en-SE"/>
          </a:p>
        </p:txBody>
      </p:sp>
      <p:sp>
        <p:nvSpPr>
          <p:cNvPr id="3" name="Platshållare för innehåll 2">
            <a:extLst>
              <a:ext uri="{FF2B5EF4-FFF2-40B4-BE49-F238E27FC236}">
                <a16:creationId xmlns:a16="http://schemas.microsoft.com/office/drawing/2014/main" id="{37F9B2F3-2CA5-4F7A-ACAE-88247012DE5E}"/>
              </a:ext>
            </a:extLst>
          </p:cNvPr>
          <p:cNvSpPr>
            <a:spLocks noGrp="1"/>
          </p:cNvSpPr>
          <p:nvPr>
            <p:ph sz="half" idx="1"/>
          </p:nvPr>
        </p:nvSpPr>
        <p:spPr>
          <a:xfrm>
            <a:off x="976544" y="2219417"/>
            <a:ext cx="5043256" cy="3957545"/>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SE"/>
          </a:p>
        </p:txBody>
      </p:sp>
      <p:sp>
        <p:nvSpPr>
          <p:cNvPr id="4" name="Platshållare för innehåll 3">
            <a:extLst>
              <a:ext uri="{FF2B5EF4-FFF2-40B4-BE49-F238E27FC236}">
                <a16:creationId xmlns:a16="http://schemas.microsoft.com/office/drawing/2014/main" id="{31596096-8586-4134-A50C-CD8DE21DAD93}"/>
              </a:ext>
            </a:extLst>
          </p:cNvPr>
          <p:cNvSpPr>
            <a:spLocks noGrp="1"/>
          </p:cNvSpPr>
          <p:nvPr>
            <p:ph sz="half" idx="2"/>
          </p:nvPr>
        </p:nvSpPr>
        <p:spPr>
          <a:xfrm>
            <a:off x="6172200" y="2219417"/>
            <a:ext cx="5181600" cy="3957545"/>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SE"/>
          </a:p>
        </p:txBody>
      </p:sp>
      <p:sp>
        <p:nvSpPr>
          <p:cNvPr id="5" name="Platshållare för datum 4">
            <a:extLst>
              <a:ext uri="{FF2B5EF4-FFF2-40B4-BE49-F238E27FC236}">
                <a16:creationId xmlns:a16="http://schemas.microsoft.com/office/drawing/2014/main" id="{E91CC962-8680-4FB9-B2C7-307A76B7E6EC}"/>
              </a:ext>
            </a:extLst>
          </p:cNvPr>
          <p:cNvSpPr>
            <a:spLocks noGrp="1"/>
          </p:cNvSpPr>
          <p:nvPr>
            <p:ph type="dt" sz="half" idx="10"/>
          </p:nvPr>
        </p:nvSpPr>
        <p:spPr/>
        <p:txBody>
          <a:bodyPr/>
          <a:lstStyle/>
          <a:p>
            <a:fld id="{C8F3B1B8-7661-44B1-9B3C-99F897C28A07}" type="datetimeFigureOut">
              <a:rPr lang="en-SE" smtClean="0"/>
              <a:t>09/06/2024</a:t>
            </a:fld>
            <a:endParaRPr lang="en-SE"/>
          </a:p>
        </p:txBody>
      </p:sp>
      <p:sp>
        <p:nvSpPr>
          <p:cNvPr id="6" name="Platshållare för sidfot 5">
            <a:extLst>
              <a:ext uri="{FF2B5EF4-FFF2-40B4-BE49-F238E27FC236}">
                <a16:creationId xmlns:a16="http://schemas.microsoft.com/office/drawing/2014/main" id="{C352CFFC-74A0-40BE-9943-CBFB776EC60A}"/>
              </a:ext>
            </a:extLst>
          </p:cNvPr>
          <p:cNvSpPr>
            <a:spLocks noGrp="1"/>
          </p:cNvSpPr>
          <p:nvPr>
            <p:ph type="ftr" sz="quarter" idx="11"/>
          </p:nvPr>
        </p:nvSpPr>
        <p:spPr/>
        <p:txBody>
          <a:bodyPr/>
          <a:lstStyle/>
          <a:p>
            <a:endParaRPr lang="en-SE"/>
          </a:p>
        </p:txBody>
      </p:sp>
      <p:sp>
        <p:nvSpPr>
          <p:cNvPr id="7" name="Platshållare för bildnummer 6">
            <a:extLst>
              <a:ext uri="{FF2B5EF4-FFF2-40B4-BE49-F238E27FC236}">
                <a16:creationId xmlns:a16="http://schemas.microsoft.com/office/drawing/2014/main" id="{00A3A8E2-189A-4776-9F8C-E517C2D1B4DB}"/>
              </a:ext>
            </a:extLst>
          </p:cNvPr>
          <p:cNvSpPr>
            <a:spLocks noGrp="1"/>
          </p:cNvSpPr>
          <p:nvPr>
            <p:ph type="sldNum" sz="quarter" idx="12"/>
          </p:nvPr>
        </p:nvSpPr>
        <p:spPr/>
        <p:txBody>
          <a:bodyPr/>
          <a:lstStyle/>
          <a:p>
            <a:fld id="{06A27B9A-A3F5-49AC-812A-48CF3A1D9232}" type="slidenum">
              <a:rPr lang="en-SE" smtClean="0"/>
              <a:t>‹#›</a:t>
            </a:fld>
            <a:endParaRPr lang="en-SE"/>
          </a:p>
        </p:txBody>
      </p:sp>
    </p:spTree>
    <p:extLst>
      <p:ext uri="{BB962C8B-B14F-4D97-AF65-F5344CB8AC3E}">
        <p14:creationId xmlns:p14="http://schemas.microsoft.com/office/powerpoint/2010/main" val="14824302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och bild">
    <p:spTree>
      <p:nvGrpSpPr>
        <p:cNvPr id="1" name=""/>
        <p:cNvGrpSpPr/>
        <p:nvPr/>
      </p:nvGrpSpPr>
      <p:grpSpPr>
        <a:xfrm>
          <a:off x="0" y="0"/>
          <a:ext cx="0" cy="0"/>
          <a:chOff x="0" y="0"/>
          <a:chExt cx="0" cy="0"/>
        </a:xfrm>
      </p:grpSpPr>
      <p:sp>
        <p:nvSpPr>
          <p:cNvPr id="10" name="Platshållare för bild 9">
            <a:extLst>
              <a:ext uri="{FF2B5EF4-FFF2-40B4-BE49-F238E27FC236}">
                <a16:creationId xmlns:a16="http://schemas.microsoft.com/office/drawing/2014/main" id="{DCAA2BC4-5E2A-4C69-BD2A-D050FE50B649}"/>
              </a:ext>
            </a:extLst>
          </p:cNvPr>
          <p:cNvSpPr>
            <a:spLocks noGrp="1"/>
          </p:cNvSpPr>
          <p:nvPr>
            <p:ph type="pic" sz="quarter" idx="13" hasCustomPrompt="1"/>
          </p:nvPr>
        </p:nvSpPr>
        <p:spPr>
          <a:xfrm>
            <a:off x="7777163" y="647999"/>
            <a:ext cx="3576637" cy="5229017"/>
          </a:xfrm>
        </p:spPr>
        <p:txBody>
          <a:bodyPr/>
          <a:lstStyle>
            <a:lvl1pPr marL="0" indent="0">
              <a:buNone/>
              <a:defRPr sz="1400"/>
            </a:lvl1pPr>
          </a:lstStyle>
          <a:p>
            <a:r>
              <a:rPr lang="sv-SE"/>
              <a:t>Klicka på ikonen för att infoga en bild. Tänk på att bara använda bilder som du har rättighet att använda.</a:t>
            </a:r>
            <a:endParaRPr lang="en-SE"/>
          </a:p>
        </p:txBody>
      </p:sp>
      <p:sp>
        <p:nvSpPr>
          <p:cNvPr id="2" name="Rubrik 1">
            <a:extLst>
              <a:ext uri="{FF2B5EF4-FFF2-40B4-BE49-F238E27FC236}">
                <a16:creationId xmlns:a16="http://schemas.microsoft.com/office/drawing/2014/main" id="{DCA3649F-4B68-49F7-93C8-3B4CDBEE24A3}"/>
              </a:ext>
            </a:extLst>
          </p:cNvPr>
          <p:cNvSpPr>
            <a:spLocks noGrp="1"/>
          </p:cNvSpPr>
          <p:nvPr>
            <p:ph type="title"/>
          </p:nvPr>
        </p:nvSpPr>
        <p:spPr>
          <a:xfrm>
            <a:off x="976544" y="648000"/>
            <a:ext cx="6409677" cy="1343623"/>
          </a:xfrm>
        </p:spPr>
        <p:txBody>
          <a:bodyPr/>
          <a:lstStyle/>
          <a:p>
            <a:r>
              <a:rPr lang="sv-SE"/>
              <a:t>Klicka här för att ändra mall för rubrikformat</a:t>
            </a:r>
            <a:endParaRPr lang="en-SE"/>
          </a:p>
        </p:txBody>
      </p:sp>
      <p:sp>
        <p:nvSpPr>
          <p:cNvPr id="3" name="Platshållare för innehåll 2">
            <a:extLst>
              <a:ext uri="{FF2B5EF4-FFF2-40B4-BE49-F238E27FC236}">
                <a16:creationId xmlns:a16="http://schemas.microsoft.com/office/drawing/2014/main" id="{37F9B2F3-2CA5-4F7A-ACAE-88247012DE5E}"/>
              </a:ext>
            </a:extLst>
          </p:cNvPr>
          <p:cNvSpPr>
            <a:spLocks noGrp="1"/>
          </p:cNvSpPr>
          <p:nvPr>
            <p:ph sz="half" idx="1"/>
          </p:nvPr>
        </p:nvSpPr>
        <p:spPr>
          <a:xfrm>
            <a:off x="976543" y="2219418"/>
            <a:ext cx="6409677" cy="3957544"/>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SE"/>
          </a:p>
        </p:txBody>
      </p:sp>
      <p:sp>
        <p:nvSpPr>
          <p:cNvPr id="5" name="Platshållare för datum 4">
            <a:extLst>
              <a:ext uri="{FF2B5EF4-FFF2-40B4-BE49-F238E27FC236}">
                <a16:creationId xmlns:a16="http://schemas.microsoft.com/office/drawing/2014/main" id="{E91CC962-8680-4FB9-B2C7-307A76B7E6EC}"/>
              </a:ext>
            </a:extLst>
          </p:cNvPr>
          <p:cNvSpPr>
            <a:spLocks noGrp="1"/>
          </p:cNvSpPr>
          <p:nvPr>
            <p:ph type="dt" sz="half" idx="10"/>
          </p:nvPr>
        </p:nvSpPr>
        <p:spPr/>
        <p:txBody>
          <a:bodyPr/>
          <a:lstStyle/>
          <a:p>
            <a:fld id="{C8F3B1B8-7661-44B1-9B3C-99F897C28A07}" type="datetimeFigureOut">
              <a:rPr lang="en-SE" smtClean="0"/>
              <a:t>09/06/2024</a:t>
            </a:fld>
            <a:endParaRPr lang="en-SE"/>
          </a:p>
        </p:txBody>
      </p:sp>
      <p:sp>
        <p:nvSpPr>
          <p:cNvPr id="6" name="Platshållare för sidfot 5">
            <a:extLst>
              <a:ext uri="{FF2B5EF4-FFF2-40B4-BE49-F238E27FC236}">
                <a16:creationId xmlns:a16="http://schemas.microsoft.com/office/drawing/2014/main" id="{C352CFFC-74A0-40BE-9943-CBFB776EC60A}"/>
              </a:ext>
            </a:extLst>
          </p:cNvPr>
          <p:cNvSpPr>
            <a:spLocks noGrp="1"/>
          </p:cNvSpPr>
          <p:nvPr>
            <p:ph type="ftr" sz="quarter" idx="11"/>
          </p:nvPr>
        </p:nvSpPr>
        <p:spPr>
          <a:xfrm>
            <a:off x="3872273" y="6320838"/>
            <a:ext cx="3513948" cy="365125"/>
          </a:xfrm>
        </p:spPr>
        <p:txBody>
          <a:bodyPr/>
          <a:lstStyle/>
          <a:p>
            <a:endParaRPr lang="en-SE"/>
          </a:p>
        </p:txBody>
      </p:sp>
      <p:sp>
        <p:nvSpPr>
          <p:cNvPr id="7" name="Platshållare för bildnummer 6">
            <a:extLst>
              <a:ext uri="{FF2B5EF4-FFF2-40B4-BE49-F238E27FC236}">
                <a16:creationId xmlns:a16="http://schemas.microsoft.com/office/drawing/2014/main" id="{00A3A8E2-189A-4776-9F8C-E517C2D1B4DB}"/>
              </a:ext>
            </a:extLst>
          </p:cNvPr>
          <p:cNvSpPr>
            <a:spLocks noGrp="1"/>
          </p:cNvSpPr>
          <p:nvPr>
            <p:ph type="sldNum" sz="quarter" idx="12"/>
          </p:nvPr>
        </p:nvSpPr>
        <p:spPr/>
        <p:txBody>
          <a:bodyPr/>
          <a:lstStyle/>
          <a:p>
            <a:fld id="{06A27B9A-A3F5-49AC-812A-48CF3A1D9232}" type="slidenum">
              <a:rPr lang="en-SE" smtClean="0"/>
              <a:t>‹#›</a:t>
            </a:fld>
            <a:endParaRPr lang="en-SE"/>
          </a:p>
        </p:txBody>
      </p:sp>
      <p:sp>
        <p:nvSpPr>
          <p:cNvPr id="12" name="Platshållare för text 11">
            <a:extLst>
              <a:ext uri="{FF2B5EF4-FFF2-40B4-BE49-F238E27FC236}">
                <a16:creationId xmlns:a16="http://schemas.microsoft.com/office/drawing/2014/main" id="{174FB355-BDA0-4F33-BF2D-A8F6DAAB8905}"/>
              </a:ext>
            </a:extLst>
          </p:cNvPr>
          <p:cNvSpPr>
            <a:spLocks noGrp="1"/>
          </p:cNvSpPr>
          <p:nvPr>
            <p:ph type="body" sz="quarter" idx="14" hasCustomPrompt="1"/>
          </p:nvPr>
        </p:nvSpPr>
        <p:spPr>
          <a:xfrm>
            <a:off x="7777162" y="5911850"/>
            <a:ext cx="3576637" cy="265113"/>
          </a:xfrm>
        </p:spPr>
        <p:txBody>
          <a:bodyPr/>
          <a:lstStyle>
            <a:lvl1pPr marL="0" indent="0">
              <a:buNone/>
              <a:defRPr sz="1200"/>
            </a:lvl1pPr>
          </a:lstStyle>
          <a:p>
            <a:pPr lvl="0"/>
            <a:r>
              <a:rPr lang="sv-SE"/>
              <a:t>Klicka och ange bildtext</a:t>
            </a:r>
            <a:endParaRPr lang="en-SE"/>
          </a:p>
        </p:txBody>
      </p:sp>
    </p:spTree>
    <p:extLst>
      <p:ext uri="{BB962C8B-B14F-4D97-AF65-F5344CB8AC3E}">
        <p14:creationId xmlns:p14="http://schemas.microsoft.com/office/powerpoint/2010/main" val="35568264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ild och text">
    <p:spTree>
      <p:nvGrpSpPr>
        <p:cNvPr id="1" name=""/>
        <p:cNvGrpSpPr/>
        <p:nvPr/>
      </p:nvGrpSpPr>
      <p:grpSpPr>
        <a:xfrm>
          <a:off x="0" y="0"/>
          <a:ext cx="0" cy="0"/>
          <a:chOff x="0" y="0"/>
          <a:chExt cx="0" cy="0"/>
        </a:xfrm>
      </p:grpSpPr>
      <p:sp>
        <p:nvSpPr>
          <p:cNvPr id="10" name="Platshållare för bild 9">
            <a:extLst>
              <a:ext uri="{FF2B5EF4-FFF2-40B4-BE49-F238E27FC236}">
                <a16:creationId xmlns:a16="http://schemas.microsoft.com/office/drawing/2014/main" id="{DCAA2BC4-5E2A-4C69-BD2A-D050FE50B649}"/>
              </a:ext>
            </a:extLst>
          </p:cNvPr>
          <p:cNvSpPr>
            <a:spLocks noGrp="1"/>
          </p:cNvSpPr>
          <p:nvPr>
            <p:ph type="pic" sz="quarter" idx="13" hasCustomPrompt="1"/>
          </p:nvPr>
        </p:nvSpPr>
        <p:spPr>
          <a:xfrm>
            <a:off x="971791" y="2219417"/>
            <a:ext cx="3576637" cy="3657599"/>
          </a:xfrm>
        </p:spPr>
        <p:txBody>
          <a:bodyPr/>
          <a:lstStyle>
            <a:lvl1pPr marL="0" indent="0">
              <a:buNone/>
              <a:defRPr sz="1400"/>
            </a:lvl1pPr>
          </a:lstStyle>
          <a:p>
            <a:r>
              <a:rPr lang="sv-SE"/>
              <a:t>Klicka på ikonen för att infoga en bild. Tänk på att bara använda bilder som du har rättighet att använda.</a:t>
            </a:r>
            <a:endParaRPr lang="en-SE"/>
          </a:p>
        </p:txBody>
      </p:sp>
      <p:sp>
        <p:nvSpPr>
          <p:cNvPr id="2" name="Rubrik 1">
            <a:extLst>
              <a:ext uri="{FF2B5EF4-FFF2-40B4-BE49-F238E27FC236}">
                <a16:creationId xmlns:a16="http://schemas.microsoft.com/office/drawing/2014/main" id="{DCA3649F-4B68-49F7-93C8-3B4CDBEE24A3}"/>
              </a:ext>
            </a:extLst>
          </p:cNvPr>
          <p:cNvSpPr>
            <a:spLocks noGrp="1"/>
          </p:cNvSpPr>
          <p:nvPr>
            <p:ph type="title"/>
          </p:nvPr>
        </p:nvSpPr>
        <p:spPr>
          <a:xfrm>
            <a:off x="976544" y="648000"/>
            <a:ext cx="10390940" cy="1343623"/>
          </a:xfrm>
        </p:spPr>
        <p:txBody>
          <a:bodyPr/>
          <a:lstStyle/>
          <a:p>
            <a:r>
              <a:rPr lang="sv-SE"/>
              <a:t>Klicka här för att ändra mall för rubrikformat</a:t>
            </a:r>
            <a:endParaRPr lang="en-SE"/>
          </a:p>
        </p:txBody>
      </p:sp>
      <p:sp>
        <p:nvSpPr>
          <p:cNvPr id="3" name="Platshållare för innehåll 2">
            <a:extLst>
              <a:ext uri="{FF2B5EF4-FFF2-40B4-BE49-F238E27FC236}">
                <a16:creationId xmlns:a16="http://schemas.microsoft.com/office/drawing/2014/main" id="{37F9B2F3-2CA5-4F7A-ACAE-88247012DE5E}"/>
              </a:ext>
            </a:extLst>
          </p:cNvPr>
          <p:cNvSpPr>
            <a:spLocks noGrp="1"/>
          </p:cNvSpPr>
          <p:nvPr>
            <p:ph sz="half" idx="1"/>
          </p:nvPr>
        </p:nvSpPr>
        <p:spPr>
          <a:xfrm>
            <a:off x="4957807" y="2219417"/>
            <a:ext cx="6409677" cy="3957545"/>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SE"/>
          </a:p>
        </p:txBody>
      </p:sp>
      <p:sp>
        <p:nvSpPr>
          <p:cNvPr id="5" name="Platshållare för datum 4">
            <a:extLst>
              <a:ext uri="{FF2B5EF4-FFF2-40B4-BE49-F238E27FC236}">
                <a16:creationId xmlns:a16="http://schemas.microsoft.com/office/drawing/2014/main" id="{E91CC962-8680-4FB9-B2C7-307A76B7E6EC}"/>
              </a:ext>
            </a:extLst>
          </p:cNvPr>
          <p:cNvSpPr>
            <a:spLocks noGrp="1"/>
          </p:cNvSpPr>
          <p:nvPr>
            <p:ph type="dt" sz="half" idx="10"/>
          </p:nvPr>
        </p:nvSpPr>
        <p:spPr/>
        <p:txBody>
          <a:bodyPr/>
          <a:lstStyle/>
          <a:p>
            <a:fld id="{C8F3B1B8-7661-44B1-9B3C-99F897C28A07}" type="datetimeFigureOut">
              <a:rPr lang="en-SE" smtClean="0"/>
              <a:t>09/06/2024</a:t>
            </a:fld>
            <a:endParaRPr lang="en-SE"/>
          </a:p>
        </p:txBody>
      </p:sp>
      <p:sp>
        <p:nvSpPr>
          <p:cNvPr id="6" name="Platshållare för sidfot 5">
            <a:extLst>
              <a:ext uri="{FF2B5EF4-FFF2-40B4-BE49-F238E27FC236}">
                <a16:creationId xmlns:a16="http://schemas.microsoft.com/office/drawing/2014/main" id="{C352CFFC-74A0-40BE-9943-CBFB776EC60A}"/>
              </a:ext>
            </a:extLst>
          </p:cNvPr>
          <p:cNvSpPr>
            <a:spLocks noGrp="1"/>
          </p:cNvSpPr>
          <p:nvPr>
            <p:ph type="ftr" sz="quarter" idx="11"/>
          </p:nvPr>
        </p:nvSpPr>
        <p:spPr>
          <a:xfrm>
            <a:off x="3872273" y="6320838"/>
            <a:ext cx="3513948" cy="365125"/>
          </a:xfrm>
        </p:spPr>
        <p:txBody>
          <a:bodyPr/>
          <a:lstStyle/>
          <a:p>
            <a:endParaRPr lang="en-SE"/>
          </a:p>
        </p:txBody>
      </p:sp>
      <p:sp>
        <p:nvSpPr>
          <p:cNvPr id="7" name="Platshållare för bildnummer 6">
            <a:extLst>
              <a:ext uri="{FF2B5EF4-FFF2-40B4-BE49-F238E27FC236}">
                <a16:creationId xmlns:a16="http://schemas.microsoft.com/office/drawing/2014/main" id="{00A3A8E2-189A-4776-9F8C-E517C2D1B4DB}"/>
              </a:ext>
            </a:extLst>
          </p:cNvPr>
          <p:cNvSpPr>
            <a:spLocks noGrp="1"/>
          </p:cNvSpPr>
          <p:nvPr>
            <p:ph type="sldNum" sz="quarter" idx="12"/>
          </p:nvPr>
        </p:nvSpPr>
        <p:spPr/>
        <p:txBody>
          <a:bodyPr/>
          <a:lstStyle/>
          <a:p>
            <a:fld id="{06A27B9A-A3F5-49AC-812A-48CF3A1D9232}" type="slidenum">
              <a:rPr lang="en-SE" smtClean="0"/>
              <a:t>‹#›</a:t>
            </a:fld>
            <a:endParaRPr lang="en-SE"/>
          </a:p>
        </p:txBody>
      </p:sp>
      <p:sp>
        <p:nvSpPr>
          <p:cNvPr id="12" name="Platshållare för text 11">
            <a:extLst>
              <a:ext uri="{FF2B5EF4-FFF2-40B4-BE49-F238E27FC236}">
                <a16:creationId xmlns:a16="http://schemas.microsoft.com/office/drawing/2014/main" id="{174FB355-BDA0-4F33-BF2D-A8F6DAAB8905}"/>
              </a:ext>
            </a:extLst>
          </p:cNvPr>
          <p:cNvSpPr>
            <a:spLocks noGrp="1"/>
          </p:cNvSpPr>
          <p:nvPr>
            <p:ph type="body" sz="quarter" idx="14" hasCustomPrompt="1"/>
          </p:nvPr>
        </p:nvSpPr>
        <p:spPr>
          <a:xfrm>
            <a:off x="971790" y="5911850"/>
            <a:ext cx="3576637" cy="265113"/>
          </a:xfrm>
        </p:spPr>
        <p:txBody>
          <a:bodyPr/>
          <a:lstStyle>
            <a:lvl1pPr marL="0" indent="0">
              <a:buNone/>
              <a:defRPr sz="1200"/>
            </a:lvl1pPr>
          </a:lstStyle>
          <a:p>
            <a:pPr lvl="0"/>
            <a:r>
              <a:rPr lang="sv-SE"/>
              <a:t>Klicka och ange bildtext</a:t>
            </a:r>
            <a:endParaRPr lang="en-SE"/>
          </a:p>
        </p:txBody>
      </p:sp>
    </p:spTree>
    <p:extLst>
      <p:ext uri="{BB962C8B-B14F-4D97-AF65-F5344CB8AC3E}">
        <p14:creationId xmlns:p14="http://schemas.microsoft.com/office/powerpoint/2010/main" val="388437757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7174"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633D6B4-FD41-4E20-A67A-8E5B29CB21A5}"/>
              </a:ext>
            </a:extLst>
          </p:cNvPr>
          <p:cNvSpPr>
            <a:spLocks noGrp="1"/>
          </p:cNvSpPr>
          <p:nvPr>
            <p:ph type="title"/>
          </p:nvPr>
        </p:nvSpPr>
        <p:spPr/>
        <p:txBody>
          <a:bodyPr/>
          <a:lstStyle/>
          <a:p>
            <a:r>
              <a:rPr lang="sv-SE"/>
              <a:t>Klicka här för att ändra mall för rubrikformat</a:t>
            </a:r>
            <a:endParaRPr lang="en-SE"/>
          </a:p>
        </p:txBody>
      </p:sp>
      <p:sp>
        <p:nvSpPr>
          <p:cNvPr id="3" name="Platshållare för datum 2">
            <a:extLst>
              <a:ext uri="{FF2B5EF4-FFF2-40B4-BE49-F238E27FC236}">
                <a16:creationId xmlns:a16="http://schemas.microsoft.com/office/drawing/2014/main" id="{86B3A78B-D742-439C-B878-61E99B8D4F87}"/>
              </a:ext>
            </a:extLst>
          </p:cNvPr>
          <p:cNvSpPr>
            <a:spLocks noGrp="1"/>
          </p:cNvSpPr>
          <p:nvPr>
            <p:ph type="dt" sz="half" idx="10"/>
          </p:nvPr>
        </p:nvSpPr>
        <p:spPr/>
        <p:txBody>
          <a:bodyPr/>
          <a:lstStyle/>
          <a:p>
            <a:fld id="{C8F3B1B8-7661-44B1-9B3C-99F897C28A07}" type="datetimeFigureOut">
              <a:rPr lang="en-SE" smtClean="0"/>
              <a:t>09/06/2024</a:t>
            </a:fld>
            <a:endParaRPr lang="en-SE"/>
          </a:p>
        </p:txBody>
      </p:sp>
      <p:sp>
        <p:nvSpPr>
          <p:cNvPr id="4" name="Platshållare för sidfot 3">
            <a:extLst>
              <a:ext uri="{FF2B5EF4-FFF2-40B4-BE49-F238E27FC236}">
                <a16:creationId xmlns:a16="http://schemas.microsoft.com/office/drawing/2014/main" id="{40023050-EC98-4CF0-B892-1ABABA0B4187}"/>
              </a:ext>
            </a:extLst>
          </p:cNvPr>
          <p:cNvSpPr>
            <a:spLocks noGrp="1"/>
          </p:cNvSpPr>
          <p:nvPr>
            <p:ph type="ftr" sz="quarter" idx="11"/>
          </p:nvPr>
        </p:nvSpPr>
        <p:spPr/>
        <p:txBody>
          <a:bodyPr/>
          <a:lstStyle/>
          <a:p>
            <a:endParaRPr lang="en-SE"/>
          </a:p>
        </p:txBody>
      </p:sp>
      <p:sp>
        <p:nvSpPr>
          <p:cNvPr id="5" name="Platshållare för bildnummer 4">
            <a:extLst>
              <a:ext uri="{FF2B5EF4-FFF2-40B4-BE49-F238E27FC236}">
                <a16:creationId xmlns:a16="http://schemas.microsoft.com/office/drawing/2014/main" id="{C4A687EE-1B86-4A38-AB73-A794FE43BB88}"/>
              </a:ext>
            </a:extLst>
          </p:cNvPr>
          <p:cNvSpPr>
            <a:spLocks noGrp="1"/>
          </p:cNvSpPr>
          <p:nvPr>
            <p:ph type="sldNum" sz="quarter" idx="12"/>
          </p:nvPr>
        </p:nvSpPr>
        <p:spPr/>
        <p:txBody>
          <a:bodyPr/>
          <a:lstStyle/>
          <a:p>
            <a:fld id="{06A27B9A-A3F5-49AC-812A-48CF3A1D9232}" type="slidenum">
              <a:rPr lang="en-SE" smtClean="0"/>
              <a:t>‹#›</a:t>
            </a:fld>
            <a:endParaRPr lang="en-SE"/>
          </a:p>
        </p:txBody>
      </p:sp>
      <p:sp>
        <p:nvSpPr>
          <p:cNvPr id="6" name="Våg 8">
            <a:extLst>
              <a:ext uri="{FF2B5EF4-FFF2-40B4-BE49-F238E27FC236}">
                <a16:creationId xmlns:a16="http://schemas.microsoft.com/office/drawing/2014/main" id="{FA8438B6-D0D5-49D9-9989-BC9C979ECD40}"/>
              </a:ext>
            </a:extLst>
          </p:cNvPr>
          <p:cNvSpPr/>
          <p:nvPr userDrawn="1"/>
        </p:nvSpPr>
        <p:spPr>
          <a:xfrm rot="19183567" flipV="1">
            <a:off x="7840675" y="5236183"/>
            <a:ext cx="4590232" cy="1204980"/>
          </a:xfrm>
          <a:custGeom>
            <a:avLst/>
            <a:gdLst>
              <a:gd name="connsiteX0" fmla="*/ 0 w 3787856"/>
              <a:gd name="connsiteY0" fmla="*/ 94325 h 754602"/>
              <a:gd name="connsiteX1" fmla="*/ 3787856 w 3787856"/>
              <a:gd name="connsiteY1" fmla="*/ 94325 h 754602"/>
              <a:gd name="connsiteX2" fmla="*/ 3787856 w 3787856"/>
              <a:gd name="connsiteY2" fmla="*/ 660277 h 754602"/>
              <a:gd name="connsiteX3" fmla="*/ 0 w 3787856"/>
              <a:gd name="connsiteY3" fmla="*/ 660277 h 754602"/>
              <a:gd name="connsiteX4" fmla="*/ 0 w 3787856"/>
              <a:gd name="connsiteY4" fmla="*/ 94325 h 754602"/>
              <a:gd name="connsiteX0" fmla="*/ 0 w 4285510"/>
              <a:gd name="connsiteY0" fmla="*/ 90765 h 656717"/>
              <a:gd name="connsiteX1" fmla="*/ 3787856 w 4285510"/>
              <a:gd name="connsiteY1" fmla="*/ 90765 h 656717"/>
              <a:gd name="connsiteX2" fmla="*/ 4285510 w 4285510"/>
              <a:gd name="connsiteY2" fmla="*/ 351422 h 656717"/>
              <a:gd name="connsiteX3" fmla="*/ 0 w 4285510"/>
              <a:gd name="connsiteY3" fmla="*/ 656717 h 656717"/>
              <a:gd name="connsiteX4" fmla="*/ 0 w 4285510"/>
              <a:gd name="connsiteY4" fmla="*/ 90765 h 656717"/>
              <a:gd name="connsiteX0" fmla="*/ 0 w 4285510"/>
              <a:gd name="connsiteY0" fmla="*/ 90765 h 816744"/>
              <a:gd name="connsiteX1" fmla="*/ 3787856 w 4285510"/>
              <a:gd name="connsiteY1" fmla="*/ 90765 h 816744"/>
              <a:gd name="connsiteX2" fmla="*/ 4285510 w 4285510"/>
              <a:gd name="connsiteY2" fmla="*/ 351422 h 816744"/>
              <a:gd name="connsiteX3" fmla="*/ 0 w 4285510"/>
              <a:gd name="connsiteY3" fmla="*/ 656717 h 816744"/>
              <a:gd name="connsiteX4" fmla="*/ 0 w 4285510"/>
              <a:gd name="connsiteY4" fmla="*/ 90765 h 816744"/>
              <a:gd name="connsiteX0" fmla="*/ 0 w 4635556"/>
              <a:gd name="connsiteY0" fmla="*/ 204485 h 770437"/>
              <a:gd name="connsiteX1" fmla="*/ 3787856 w 4635556"/>
              <a:gd name="connsiteY1" fmla="*/ 204485 h 770437"/>
              <a:gd name="connsiteX2" fmla="*/ 4635556 w 4635556"/>
              <a:gd name="connsiteY2" fmla="*/ 40562 h 770437"/>
              <a:gd name="connsiteX3" fmla="*/ 0 w 4635556"/>
              <a:gd name="connsiteY3" fmla="*/ 770437 h 770437"/>
              <a:gd name="connsiteX4" fmla="*/ 0 w 4635556"/>
              <a:gd name="connsiteY4" fmla="*/ 204485 h 770437"/>
              <a:gd name="connsiteX0" fmla="*/ 0 w 4635556"/>
              <a:gd name="connsiteY0" fmla="*/ 204485 h 907887"/>
              <a:gd name="connsiteX1" fmla="*/ 3787856 w 4635556"/>
              <a:gd name="connsiteY1" fmla="*/ 204485 h 907887"/>
              <a:gd name="connsiteX2" fmla="*/ 4635556 w 4635556"/>
              <a:gd name="connsiteY2" fmla="*/ 40562 h 907887"/>
              <a:gd name="connsiteX3" fmla="*/ 0 w 4635556"/>
              <a:gd name="connsiteY3" fmla="*/ 770437 h 907887"/>
              <a:gd name="connsiteX4" fmla="*/ 0 w 4635556"/>
              <a:gd name="connsiteY4" fmla="*/ 204485 h 907887"/>
              <a:gd name="connsiteX0" fmla="*/ 0 w 4635556"/>
              <a:gd name="connsiteY0" fmla="*/ 244333 h 947735"/>
              <a:gd name="connsiteX1" fmla="*/ 3787856 w 4635556"/>
              <a:gd name="connsiteY1" fmla="*/ 244333 h 947735"/>
              <a:gd name="connsiteX2" fmla="*/ 4635556 w 4635556"/>
              <a:gd name="connsiteY2" fmla="*/ 80410 h 947735"/>
              <a:gd name="connsiteX3" fmla="*/ 0 w 4635556"/>
              <a:gd name="connsiteY3" fmla="*/ 810285 h 947735"/>
              <a:gd name="connsiteX4" fmla="*/ 0 w 4635556"/>
              <a:gd name="connsiteY4" fmla="*/ 244333 h 947735"/>
              <a:gd name="connsiteX0" fmla="*/ 0 w 4635556"/>
              <a:gd name="connsiteY0" fmla="*/ 244333 h 1147548"/>
              <a:gd name="connsiteX1" fmla="*/ 3787856 w 4635556"/>
              <a:gd name="connsiteY1" fmla="*/ 244333 h 1147548"/>
              <a:gd name="connsiteX2" fmla="*/ 4635556 w 4635556"/>
              <a:gd name="connsiteY2" fmla="*/ 80410 h 1147548"/>
              <a:gd name="connsiteX3" fmla="*/ 41404 w 4635556"/>
              <a:gd name="connsiteY3" fmla="*/ 1147548 h 1147548"/>
              <a:gd name="connsiteX4" fmla="*/ 0 w 4635556"/>
              <a:gd name="connsiteY4" fmla="*/ 244333 h 1147548"/>
              <a:gd name="connsiteX0" fmla="*/ 0 w 4635556"/>
              <a:gd name="connsiteY0" fmla="*/ 244333 h 1147548"/>
              <a:gd name="connsiteX1" fmla="*/ 3787856 w 4635556"/>
              <a:gd name="connsiteY1" fmla="*/ 244333 h 1147548"/>
              <a:gd name="connsiteX2" fmla="*/ 4635556 w 4635556"/>
              <a:gd name="connsiteY2" fmla="*/ 80410 h 1147548"/>
              <a:gd name="connsiteX3" fmla="*/ 41404 w 4635556"/>
              <a:gd name="connsiteY3" fmla="*/ 1147548 h 1147548"/>
              <a:gd name="connsiteX4" fmla="*/ 0 w 4635556"/>
              <a:gd name="connsiteY4" fmla="*/ 244333 h 1147548"/>
              <a:gd name="connsiteX0" fmla="*/ 0 w 4635556"/>
              <a:gd name="connsiteY0" fmla="*/ 244333 h 1147548"/>
              <a:gd name="connsiteX1" fmla="*/ 3787856 w 4635556"/>
              <a:gd name="connsiteY1" fmla="*/ 244333 h 1147548"/>
              <a:gd name="connsiteX2" fmla="*/ 4635556 w 4635556"/>
              <a:gd name="connsiteY2" fmla="*/ 80410 h 1147548"/>
              <a:gd name="connsiteX3" fmla="*/ 41404 w 4635556"/>
              <a:gd name="connsiteY3" fmla="*/ 1147548 h 1147548"/>
              <a:gd name="connsiteX4" fmla="*/ 0 w 4635556"/>
              <a:gd name="connsiteY4" fmla="*/ 244333 h 1147548"/>
              <a:gd name="connsiteX0" fmla="*/ 14143 w 4649699"/>
              <a:gd name="connsiteY0" fmla="*/ 244333 h 1147548"/>
              <a:gd name="connsiteX1" fmla="*/ 418891 w 4649699"/>
              <a:gd name="connsiteY1" fmla="*/ 165867 h 1147548"/>
              <a:gd name="connsiteX2" fmla="*/ 3801999 w 4649699"/>
              <a:gd name="connsiteY2" fmla="*/ 244333 h 1147548"/>
              <a:gd name="connsiteX3" fmla="*/ 4649699 w 4649699"/>
              <a:gd name="connsiteY3" fmla="*/ 80410 h 1147548"/>
              <a:gd name="connsiteX4" fmla="*/ 55547 w 4649699"/>
              <a:gd name="connsiteY4" fmla="*/ 1147548 h 1147548"/>
              <a:gd name="connsiteX5" fmla="*/ 14143 w 4649699"/>
              <a:gd name="connsiteY5" fmla="*/ 244333 h 1147548"/>
              <a:gd name="connsiteX0" fmla="*/ 0 w 4953138"/>
              <a:gd name="connsiteY0" fmla="*/ 885759 h 1147548"/>
              <a:gd name="connsiteX1" fmla="*/ 722330 w 4953138"/>
              <a:gd name="connsiteY1" fmla="*/ 165867 h 1147548"/>
              <a:gd name="connsiteX2" fmla="*/ 4105438 w 4953138"/>
              <a:gd name="connsiteY2" fmla="*/ 244333 h 1147548"/>
              <a:gd name="connsiteX3" fmla="*/ 4953138 w 4953138"/>
              <a:gd name="connsiteY3" fmla="*/ 80410 h 1147548"/>
              <a:gd name="connsiteX4" fmla="*/ 358986 w 4953138"/>
              <a:gd name="connsiteY4" fmla="*/ 1147548 h 1147548"/>
              <a:gd name="connsiteX5" fmla="*/ 0 w 4953138"/>
              <a:gd name="connsiteY5" fmla="*/ 885759 h 1147548"/>
              <a:gd name="connsiteX0" fmla="*/ 0 w 4953138"/>
              <a:gd name="connsiteY0" fmla="*/ 885759 h 1147548"/>
              <a:gd name="connsiteX1" fmla="*/ 722330 w 4953138"/>
              <a:gd name="connsiteY1" fmla="*/ 165867 h 1147548"/>
              <a:gd name="connsiteX2" fmla="*/ 4105438 w 4953138"/>
              <a:gd name="connsiteY2" fmla="*/ 244333 h 1147548"/>
              <a:gd name="connsiteX3" fmla="*/ 4953138 w 4953138"/>
              <a:gd name="connsiteY3" fmla="*/ 80410 h 1147548"/>
              <a:gd name="connsiteX4" fmla="*/ 358986 w 4953138"/>
              <a:gd name="connsiteY4" fmla="*/ 1147548 h 1147548"/>
              <a:gd name="connsiteX5" fmla="*/ 0 w 4953138"/>
              <a:gd name="connsiteY5" fmla="*/ 885759 h 1147548"/>
              <a:gd name="connsiteX0" fmla="*/ 0 w 4953138"/>
              <a:gd name="connsiteY0" fmla="*/ 885759 h 1147548"/>
              <a:gd name="connsiteX1" fmla="*/ 1248140 w 4953138"/>
              <a:gd name="connsiteY1" fmla="*/ 662857 h 1147548"/>
              <a:gd name="connsiteX2" fmla="*/ 4105438 w 4953138"/>
              <a:gd name="connsiteY2" fmla="*/ 244333 h 1147548"/>
              <a:gd name="connsiteX3" fmla="*/ 4953138 w 4953138"/>
              <a:gd name="connsiteY3" fmla="*/ 80410 h 1147548"/>
              <a:gd name="connsiteX4" fmla="*/ 358986 w 4953138"/>
              <a:gd name="connsiteY4" fmla="*/ 1147548 h 1147548"/>
              <a:gd name="connsiteX5" fmla="*/ 0 w 4953138"/>
              <a:gd name="connsiteY5" fmla="*/ 885759 h 1147548"/>
              <a:gd name="connsiteX0" fmla="*/ 1154967 w 4594152"/>
              <a:gd name="connsiteY0" fmla="*/ 243220 h 1217595"/>
              <a:gd name="connsiteX1" fmla="*/ 889154 w 4594152"/>
              <a:gd name="connsiteY1" fmla="*/ 732904 h 1217595"/>
              <a:gd name="connsiteX2" fmla="*/ 3746452 w 4594152"/>
              <a:gd name="connsiteY2" fmla="*/ 314380 h 1217595"/>
              <a:gd name="connsiteX3" fmla="*/ 4594152 w 4594152"/>
              <a:gd name="connsiteY3" fmla="*/ 150457 h 1217595"/>
              <a:gd name="connsiteX4" fmla="*/ 0 w 4594152"/>
              <a:gd name="connsiteY4" fmla="*/ 1217595 h 1217595"/>
              <a:gd name="connsiteX5" fmla="*/ 1154967 w 4594152"/>
              <a:gd name="connsiteY5" fmla="*/ 243220 h 1217595"/>
              <a:gd name="connsiteX0" fmla="*/ 1154967 w 4594152"/>
              <a:gd name="connsiteY0" fmla="*/ 243220 h 1217595"/>
              <a:gd name="connsiteX1" fmla="*/ 889154 w 4594152"/>
              <a:gd name="connsiteY1" fmla="*/ 732904 h 1217595"/>
              <a:gd name="connsiteX2" fmla="*/ 3746452 w 4594152"/>
              <a:gd name="connsiteY2" fmla="*/ 314380 h 1217595"/>
              <a:gd name="connsiteX3" fmla="*/ 4594152 w 4594152"/>
              <a:gd name="connsiteY3" fmla="*/ 150457 h 1217595"/>
              <a:gd name="connsiteX4" fmla="*/ 0 w 4594152"/>
              <a:gd name="connsiteY4" fmla="*/ 1217595 h 1217595"/>
              <a:gd name="connsiteX5" fmla="*/ 1154967 w 4594152"/>
              <a:gd name="connsiteY5" fmla="*/ 243220 h 1217595"/>
              <a:gd name="connsiteX0" fmla="*/ 1154967 w 4594152"/>
              <a:gd name="connsiteY0" fmla="*/ 373458 h 1347833"/>
              <a:gd name="connsiteX1" fmla="*/ 2597096 w 4594152"/>
              <a:gd name="connsiteY1" fmla="*/ 242179 h 1347833"/>
              <a:gd name="connsiteX2" fmla="*/ 3746452 w 4594152"/>
              <a:gd name="connsiteY2" fmla="*/ 444618 h 1347833"/>
              <a:gd name="connsiteX3" fmla="*/ 4594152 w 4594152"/>
              <a:gd name="connsiteY3" fmla="*/ 280695 h 1347833"/>
              <a:gd name="connsiteX4" fmla="*/ 0 w 4594152"/>
              <a:gd name="connsiteY4" fmla="*/ 1347833 h 1347833"/>
              <a:gd name="connsiteX5" fmla="*/ 1154967 w 4594152"/>
              <a:gd name="connsiteY5" fmla="*/ 373458 h 1347833"/>
              <a:gd name="connsiteX0" fmla="*/ 1154967 w 4594152"/>
              <a:gd name="connsiteY0" fmla="*/ 288395 h 1262770"/>
              <a:gd name="connsiteX1" fmla="*/ 2631728 w 4594152"/>
              <a:gd name="connsiteY1" fmla="*/ 500119 h 1262770"/>
              <a:gd name="connsiteX2" fmla="*/ 3746452 w 4594152"/>
              <a:gd name="connsiteY2" fmla="*/ 359555 h 1262770"/>
              <a:gd name="connsiteX3" fmla="*/ 4594152 w 4594152"/>
              <a:gd name="connsiteY3" fmla="*/ 195632 h 1262770"/>
              <a:gd name="connsiteX4" fmla="*/ 0 w 4594152"/>
              <a:gd name="connsiteY4" fmla="*/ 1262770 h 1262770"/>
              <a:gd name="connsiteX5" fmla="*/ 1154967 w 4594152"/>
              <a:gd name="connsiteY5" fmla="*/ 288395 h 1262770"/>
              <a:gd name="connsiteX0" fmla="*/ 1154967 w 4594152"/>
              <a:gd name="connsiteY0" fmla="*/ 317977 h 1292352"/>
              <a:gd name="connsiteX1" fmla="*/ 2618082 w 4594152"/>
              <a:gd name="connsiteY1" fmla="*/ 389997 h 1292352"/>
              <a:gd name="connsiteX2" fmla="*/ 3746452 w 4594152"/>
              <a:gd name="connsiteY2" fmla="*/ 389137 h 1292352"/>
              <a:gd name="connsiteX3" fmla="*/ 4594152 w 4594152"/>
              <a:gd name="connsiteY3" fmla="*/ 225214 h 1292352"/>
              <a:gd name="connsiteX4" fmla="*/ 0 w 4594152"/>
              <a:gd name="connsiteY4" fmla="*/ 1292352 h 1292352"/>
              <a:gd name="connsiteX5" fmla="*/ 1154967 w 4594152"/>
              <a:gd name="connsiteY5" fmla="*/ 317977 h 1292352"/>
              <a:gd name="connsiteX0" fmla="*/ 1141420 w 4594152"/>
              <a:gd name="connsiteY0" fmla="*/ 320676 h 1283573"/>
              <a:gd name="connsiteX1" fmla="*/ 2618082 w 4594152"/>
              <a:gd name="connsiteY1" fmla="*/ 381218 h 1283573"/>
              <a:gd name="connsiteX2" fmla="*/ 3746452 w 4594152"/>
              <a:gd name="connsiteY2" fmla="*/ 380358 h 1283573"/>
              <a:gd name="connsiteX3" fmla="*/ 4594152 w 4594152"/>
              <a:gd name="connsiteY3" fmla="*/ 216435 h 1283573"/>
              <a:gd name="connsiteX4" fmla="*/ 0 w 4594152"/>
              <a:gd name="connsiteY4" fmla="*/ 1283573 h 1283573"/>
              <a:gd name="connsiteX5" fmla="*/ 1141420 w 4594152"/>
              <a:gd name="connsiteY5" fmla="*/ 320676 h 1283573"/>
              <a:gd name="connsiteX0" fmla="*/ 1141420 w 4594152"/>
              <a:gd name="connsiteY0" fmla="*/ 184652 h 1147549"/>
              <a:gd name="connsiteX1" fmla="*/ 2618082 w 4594152"/>
              <a:gd name="connsiteY1" fmla="*/ 245194 h 1147549"/>
              <a:gd name="connsiteX2" fmla="*/ 3746452 w 4594152"/>
              <a:gd name="connsiteY2" fmla="*/ 244334 h 1147549"/>
              <a:gd name="connsiteX3" fmla="*/ 4594152 w 4594152"/>
              <a:gd name="connsiteY3" fmla="*/ 80411 h 1147549"/>
              <a:gd name="connsiteX4" fmla="*/ 0 w 4594152"/>
              <a:gd name="connsiteY4" fmla="*/ 1147549 h 1147549"/>
              <a:gd name="connsiteX5" fmla="*/ 1141420 w 4594152"/>
              <a:gd name="connsiteY5" fmla="*/ 184652 h 1147549"/>
              <a:gd name="connsiteX0" fmla="*/ 1141420 w 4594152"/>
              <a:gd name="connsiteY0" fmla="*/ 184652 h 1147549"/>
              <a:gd name="connsiteX1" fmla="*/ 2618082 w 4594152"/>
              <a:gd name="connsiteY1" fmla="*/ 245194 h 1147549"/>
              <a:gd name="connsiteX2" fmla="*/ 3746452 w 4594152"/>
              <a:gd name="connsiteY2" fmla="*/ 244334 h 1147549"/>
              <a:gd name="connsiteX3" fmla="*/ 4594152 w 4594152"/>
              <a:gd name="connsiteY3" fmla="*/ 80411 h 1147549"/>
              <a:gd name="connsiteX4" fmla="*/ 0 w 4594152"/>
              <a:gd name="connsiteY4" fmla="*/ 1147549 h 1147549"/>
              <a:gd name="connsiteX5" fmla="*/ 1141420 w 4594152"/>
              <a:gd name="connsiteY5" fmla="*/ 184652 h 1147549"/>
              <a:gd name="connsiteX0" fmla="*/ 1141420 w 4594152"/>
              <a:gd name="connsiteY0" fmla="*/ 164657 h 1127554"/>
              <a:gd name="connsiteX1" fmla="*/ 2618082 w 4594152"/>
              <a:gd name="connsiteY1" fmla="*/ 225199 h 1127554"/>
              <a:gd name="connsiteX2" fmla="*/ 3351997 w 4594152"/>
              <a:gd name="connsiteY2" fmla="*/ 500372 h 1127554"/>
              <a:gd name="connsiteX3" fmla="*/ 4594152 w 4594152"/>
              <a:gd name="connsiteY3" fmla="*/ 60416 h 1127554"/>
              <a:gd name="connsiteX4" fmla="*/ 0 w 4594152"/>
              <a:gd name="connsiteY4" fmla="*/ 1127554 h 1127554"/>
              <a:gd name="connsiteX5" fmla="*/ 1141420 w 4594152"/>
              <a:gd name="connsiteY5" fmla="*/ 164657 h 1127554"/>
              <a:gd name="connsiteX0" fmla="*/ 1141420 w 4594152"/>
              <a:gd name="connsiteY0" fmla="*/ 173348 h 1136245"/>
              <a:gd name="connsiteX1" fmla="*/ 2618082 w 4594152"/>
              <a:gd name="connsiteY1" fmla="*/ 233890 h 1136245"/>
              <a:gd name="connsiteX2" fmla="*/ 3640713 w 4594152"/>
              <a:gd name="connsiteY2" fmla="*/ 369162 h 1136245"/>
              <a:gd name="connsiteX3" fmla="*/ 4594152 w 4594152"/>
              <a:gd name="connsiteY3" fmla="*/ 69107 h 1136245"/>
              <a:gd name="connsiteX4" fmla="*/ 0 w 4594152"/>
              <a:gd name="connsiteY4" fmla="*/ 1136245 h 1136245"/>
              <a:gd name="connsiteX5" fmla="*/ 1141420 w 4594152"/>
              <a:gd name="connsiteY5" fmla="*/ 173348 h 1136245"/>
              <a:gd name="connsiteX0" fmla="*/ 1141420 w 4594152"/>
              <a:gd name="connsiteY0" fmla="*/ 173348 h 1136245"/>
              <a:gd name="connsiteX1" fmla="*/ 2638501 w 4594152"/>
              <a:gd name="connsiteY1" fmla="*/ 367855 h 1136245"/>
              <a:gd name="connsiteX2" fmla="*/ 3640713 w 4594152"/>
              <a:gd name="connsiteY2" fmla="*/ 369162 h 1136245"/>
              <a:gd name="connsiteX3" fmla="*/ 4594152 w 4594152"/>
              <a:gd name="connsiteY3" fmla="*/ 69107 h 1136245"/>
              <a:gd name="connsiteX4" fmla="*/ 0 w 4594152"/>
              <a:gd name="connsiteY4" fmla="*/ 1136245 h 1136245"/>
              <a:gd name="connsiteX5" fmla="*/ 1141420 w 4594152"/>
              <a:gd name="connsiteY5" fmla="*/ 173348 h 1136245"/>
              <a:gd name="connsiteX0" fmla="*/ 1141420 w 4594152"/>
              <a:gd name="connsiteY0" fmla="*/ 173348 h 1136245"/>
              <a:gd name="connsiteX1" fmla="*/ 2680643 w 4594152"/>
              <a:gd name="connsiteY1" fmla="*/ 239062 h 1136245"/>
              <a:gd name="connsiteX2" fmla="*/ 3640713 w 4594152"/>
              <a:gd name="connsiteY2" fmla="*/ 369162 h 1136245"/>
              <a:gd name="connsiteX3" fmla="*/ 4594152 w 4594152"/>
              <a:gd name="connsiteY3" fmla="*/ 69107 h 1136245"/>
              <a:gd name="connsiteX4" fmla="*/ 0 w 4594152"/>
              <a:gd name="connsiteY4" fmla="*/ 1136245 h 1136245"/>
              <a:gd name="connsiteX5" fmla="*/ 1141420 w 4594152"/>
              <a:gd name="connsiteY5" fmla="*/ 173348 h 1136245"/>
              <a:gd name="connsiteX0" fmla="*/ 1141420 w 4594152"/>
              <a:gd name="connsiteY0" fmla="*/ 173348 h 1136245"/>
              <a:gd name="connsiteX1" fmla="*/ 2655619 w 4594152"/>
              <a:gd name="connsiteY1" fmla="*/ 236993 h 1136245"/>
              <a:gd name="connsiteX2" fmla="*/ 3640713 w 4594152"/>
              <a:gd name="connsiteY2" fmla="*/ 369162 h 1136245"/>
              <a:gd name="connsiteX3" fmla="*/ 4594152 w 4594152"/>
              <a:gd name="connsiteY3" fmla="*/ 69107 h 1136245"/>
              <a:gd name="connsiteX4" fmla="*/ 0 w 4594152"/>
              <a:gd name="connsiteY4" fmla="*/ 1136245 h 1136245"/>
              <a:gd name="connsiteX5" fmla="*/ 1141420 w 4594152"/>
              <a:gd name="connsiteY5" fmla="*/ 173348 h 1136245"/>
              <a:gd name="connsiteX0" fmla="*/ 1141420 w 4594152"/>
              <a:gd name="connsiteY0" fmla="*/ 652014 h 1614911"/>
              <a:gd name="connsiteX1" fmla="*/ 2655619 w 4594152"/>
              <a:gd name="connsiteY1" fmla="*/ 715659 h 1614911"/>
              <a:gd name="connsiteX2" fmla="*/ 3899773 w 4594152"/>
              <a:gd name="connsiteY2" fmla="*/ 0 h 1614911"/>
              <a:gd name="connsiteX3" fmla="*/ 4594152 w 4594152"/>
              <a:gd name="connsiteY3" fmla="*/ 547773 h 1614911"/>
              <a:gd name="connsiteX4" fmla="*/ 0 w 4594152"/>
              <a:gd name="connsiteY4" fmla="*/ 1614911 h 1614911"/>
              <a:gd name="connsiteX5" fmla="*/ 1141420 w 4594152"/>
              <a:gd name="connsiteY5" fmla="*/ 652014 h 1614911"/>
              <a:gd name="connsiteX0" fmla="*/ 1141420 w 4594152"/>
              <a:gd name="connsiteY0" fmla="*/ 652014 h 1614911"/>
              <a:gd name="connsiteX1" fmla="*/ 2655619 w 4594152"/>
              <a:gd name="connsiteY1" fmla="*/ 715659 h 1614911"/>
              <a:gd name="connsiteX2" fmla="*/ 3899773 w 4594152"/>
              <a:gd name="connsiteY2" fmla="*/ 0 h 1614911"/>
              <a:gd name="connsiteX3" fmla="*/ 4594152 w 4594152"/>
              <a:gd name="connsiteY3" fmla="*/ 547773 h 1614911"/>
              <a:gd name="connsiteX4" fmla="*/ 0 w 4594152"/>
              <a:gd name="connsiteY4" fmla="*/ 1614911 h 1614911"/>
              <a:gd name="connsiteX5" fmla="*/ 1141420 w 4594152"/>
              <a:gd name="connsiteY5" fmla="*/ 652014 h 1614911"/>
              <a:gd name="connsiteX0" fmla="*/ 1141420 w 4594152"/>
              <a:gd name="connsiteY0" fmla="*/ 287224 h 1250121"/>
              <a:gd name="connsiteX1" fmla="*/ 2655619 w 4594152"/>
              <a:gd name="connsiteY1" fmla="*/ 350869 h 1250121"/>
              <a:gd name="connsiteX2" fmla="*/ 4473466 w 4594152"/>
              <a:gd name="connsiteY2" fmla="*/ 10181 h 1250121"/>
              <a:gd name="connsiteX3" fmla="*/ 4594152 w 4594152"/>
              <a:gd name="connsiteY3" fmla="*/ 182983 h 1250121"/>
              <a:gd name="connsiteX4" fmla="*/ 0 w 4594152"/>
              <a:gd name="connsiteY4" fmla="*/ 1250121 h 1250121"/>
              <a:gd name="connsiteX5" fmla="*/ 1141420 w 4594152"/>
              <a:gd name="connsiteY5" fmla="*/ 287224 h 1250121"/>
              <a:gd name="connsiteX0" fmla="*/ 1141420 w 4594152"/>
              <a:gd name="connsiteY0" fmla="*/ 287224 h 1250121"/>
              <a:gd name="connsiteX1" fmla="*/ 2655619 w 4594152"/>
              <a:gd name="connsiteY1" fmla="*/ 350869 h 1250121"/>
              <a:gd name="connsiteX2" fmla="*/ 4473466 w 4594152"/>
              <a:gd name="connsiteY2" fmla="*/ 10181 h 1250121"/>
              <a:gd name="connsiteX3" fmla="*/ 4594152 w 4594152"/>
              <a:gd name="connsiteY3" fmla="*/ 182983 h 1250121"/>
              <a:gd name="connsiteX4" fmla="*/ 0 w 4594152"/>
              <a:gd name="connsiteY4" fmla="*/ 1250121 h 1250121"/>
              <a:gd name="connsiteX5" fmla="*/ 1141420 w 4594152"/>
              <a:gd name="connsiteY5" fmla="*/ 287224 h 1250121"/>
              <a:gd name="connsiteX0" fmla="*/ 1141420 w 4594152"/>
              <a:gd name="connsiteY0" fmla="*/ 287224 h 1250121"/>
              <a:gd name="connsiteX1" fmla="*/ 2655619 w 4594152"/>
              <a:gd name="connsiteY1" fmla="*/ 350869 h 1250121"/>
              <a:gd name="connsiteX2" fmla="*/ 4473466 w 4594152"/>
              <a:gd name="connsiteY2" fmla="*/ 10181 h 1250121"/>
              <a:gd name="connsiteX3" fmla="*/ 4594152 w 4594152"/>
              <a:gd name="connsiteY3" fmla="*/ 182983 h 1250121"/>
              <a:gd name="connsiteX4" fmla="*/ 0 w 4594152"/>
              <a:gd name="connsiteY4" fmla="*/ 1250121 h 1250121"/>
              <a:gd name="connsiteX5" fmla="*/ 1141420 w 4594152"/>
              <a:gd name="connsiteY5" fmla="*/ 287224 h 1250121"/>
              <a:gd name="connsiteX0" fmla="*/ 1141420 w 4594152"/>
              <a:gd name="connsiteY0" fmla="*/ 287224 h 1250121"/>
              <a:gd name="connsiteX1" fmla="*/ 2655619 w 4594152"/>
              <a:gd name="connsiteY1" fmla="*/ 350869 h 1250121"/>
              <a:gd name="connsiteX2" fmla="*/ 4473466 w 4594152"/>
              <a:gd name="connsiteY2" fmla="*/ 10181 h 1250121"/>
              <a:gd name="connsiteX3" fmla="*/ 4594152 w 4594152"/>
              <a:gd name="connsiteY3" fmla="*/ 182983 h 1250121"/>
              <a:gd name="connsiteX4" fmla="*/ 0 w 4594152"/>
              <a:gd name="connsiteY4" fmla="*/ 1250121 h 1250121"/>
              <a:gd name="connsiteX5" fmla="*/ 1141420 w 4594152"/>
              <a:gd name="connsiteY5" fmla="*/ 287224 h 1250121"/>
              <a:gd name="connsiteX0" fmla="*/ 1141420 w 4594152"/>
              <a:gd name="connsiteY0" fmla="*/ 346379 h 1309276"/>
              <a:gd name="connsiteX1" fmla="*/ 2655619 w 4594152"/>
              <a:gd name="connsiteY1" fmla="*/ 410024 h 1309276"/>
              <a:gd name="connsiteX2" fmla="*/ 4428709 w 4594152"/>
              <a:gd name="connsiteY2" fmla="*/ 0 h 1309276"/>
              <a:gd name="connsiteX3" fmla="*/ 4594152 w 4594152"/>
              <a:gd name="connsiteY3" fmla="*/ 242138 h 1309276"/>
              <a:gd name="connsiteX4" fmla="*/ 0 w 4594152"/>
              <a:gd name="connsiteY4" fmla="*/ 1309276 h 1309276"/>
              <a:gd name="connsiteX5" fmla="*/ 1141420 w 4594152"/>
              <a:gd name="connsiteY5" fmla="*/ 346379 h 1309276"/>
              <a:gd name="connsiteX0" fmla="*/ 1141420 w 4883436"/>
              <a:gd name="connsiteY0" fmla="*/ 365268 h 1328165"/>
              <a:gd name="connsiteX1" fmla="*/ 2655619 w 4883436"/>
              <a:gd name="connsiteY1" fmla="*/ 428913 h 1328165"/>
              <a:gd name="connsiteX2" fmla="*/ 4428709 w 4883436"/>
              <a:gd name="connsiteY2" fmla="*/ 18889 h 1328165"/>
              <a:gd name="connsiteX3" fmla="*/ 4411361 w 4883436"/>
              <a:gd name="connsiteY3" fmla="*/ 89225 h 1328165"/>
              <a:gd name="connsiteX4" fmla="*/ 4594152 w 4883436"/>
              <a:gd name="connsiteY4" fmla="*/ 261027 h 1328165"/>
              <a:gd name="connsiteX5" fmla="*/ 0 w 4883436"/>
              <a:gd name="connsiteY5" fmla="*/ 1328165 h 1328165"/>
              <a:gd name="connsiteX6" fmla="*/ 1141420 w 4883436"/>
              <a:gd name="connsiteY6" fmla="*/ 365268 h 1328165"/>
              <a:gd name="connsiteX0" fmla="*/ 1141420 w 4941962"/>
              <a:gd name="connsiteY0" fmla="*/ 368616 h 1331513"/>
              <a:gd name="connsiteX1" fmla="*/ 2655619 w 4941962"/>
              <a:gd name="connsiteY1" fmla="*/ 432261 h 1331513"/>
              <a:gd name="connsiteX2" fmla="*/ 4428709 w 4941962"/>
              <a:gd name="connsiteY2" fmla="*/ 22237 h 1331513"/>
              <a:gd name="connsiteX3" fmla="*/ 4650365 w 4941962"/>
              <a:gd name="connsiteY3" fmla="*/ 71940 h 1331513"/>
              <a:gd name="connsiteX4" fmla="*/ 4594152 w 4941962"/>
              <a:gd name="connsiteY4" fmla="*/ 264375 h 1331513"/>
              <a:gd name="connsiteX5" fmla="*/ 0 w 4941962"/>
              <a:gd name="connsiteY5" fmla="*/ 1331513 h 1331513"/>
              <a:gd name="connsiteX6" fmla="*/ 1141420 w 4941962"/>
              <a:gd name="connsiteY6" fmla="*/ 368616 h 1331513"/>
              <a:gd name="connsiteX0" fmla="*/ 1141420 w 4952229"/>
              <a:gd name="connsiteY0" fmla="*/ 353321 h 1316218"/>
              <a:gd name="connsiteX1" fmla="*/ 2655619 w 4952229"/>
              <a:gd name="connsiteY1" fmla="*/ 416966 h 1316218"/>
              <a:gd name="connsiteX2" fmla="*/ 4428709 w 4952229"/>
              <a:gd name="connsiteY2" fmla="*/ 6942 h 1316218"/>
              <a:gd name="connsiteX3" fmla="*/ 4594152 w 4952229"/>
              <a:gd name="connsiteY3" fmla="*/ 249080 h 1316218"/>
              <a:gd name="connsiteX4" fmla="*/ 0 w 4952229"/>
              <a:gd name="connsiteY4" fmla="*/ 1316218 h 1316218"/>
              <a:gd name="connsiteX5" fmla="*/ 1141420 w 4952229"/>
              <a:gd name="connsiteY5" fmla="*/ 353321 h 1316218"/>
              <a:gd name="connsiteX0" fmla="*/ 1141420 w 4958877"/>
              <a:gd name="connsiteY0" fmla="*/ 276198 h 1239095"/>
              <a:gd name="connsiteX1" fmla="*/ 2655619 w 4958877"/>
              <a:gd name="connsiteY1" fmla="*/ 339843 h 1239095"/>
              <a:gd name="connsiteX2" fmla="*/ 4451334 w 4958877"/>
              <a:gd name="connsiteY2" fmla="*/ 22570 h 1239095"/>
              <a:gd name="connsiteX3" fmla="*/ 4594152 w 4958877"/>
              <a:gd name="connsiteY3" fmla="*/ 171957 h 1239095"/>
              <a:gd name="connsiteX4" fmla="*/ 0 w 4958877"/>
              <a:gd name="connsiteY4" fmla="*/ 1239095 h 1239095"/>
              <a:gd name="connsiteX5" fmla="*/ 1141420 w 4958877"/>
              <a:gd name="connsiteY5" fmla="*/ 276198 h 1239095"/>
              <a:gd name="connsiteX0" fmla="*/ 1141420 w 4917260"/>
              <a:gd name="connsiteY0" fmla="*/ 253628 h 1216525"/>
              <a:gd name="connsiteX1" fmla="*/ 2655619 w 4917260"/>
              <a:gd name="connsiteY1" fmla="*/ 317273 h 1216525"/>
              <a:gd name="connsiteX2" fmla="*/ 4451334 w 4917260"/>
              <a:gd name="connsiteY2" fmla="*/ 0 h 1216525"/>
              <a:gd name="connsiteX3" fmla="*/ 4594152 w 4917260"/>
              <a:gd name="connsiteY3" fmla="*/ 149387 h 1216525"/>
              <a:gd name="connsiteX4" fmla="*/ 0 w 4917260"/>
              <a:gd name="connsiteY4" fmla="*/ 1216525 h 1216525"/>
              <a:gd name="connsiteX5" fmla="*/ 1141420 w 4917260"/>
              <a:gd name="connsiteY5" fmla="*/ 253628 h 1216525"/>
              <a:gd name="connsiteX0" fmla="*/ 1141420 w 4594152"/>
              <a:gd name="connsiteY0" fmla="*/ 253628 h 1216525"/>
              <a:gd name="connsiteX1" fmla="*/ 2655619 w 4594152"/>
              <a:gd name="connsiteY1" fmla="*/ 317273 h 1216525"/>
              <a:gd name="connsiteX2" fmla="*/ 4451334 w 4594152"/>
              <a:gd name="connsiteY2" fmla="*/ 0 h 1216525"/>
              <a:gd name="connsiteX3" fmla="*/ 4594152 w 4594152"/>
              <a:gd name="connsiteY3" fmla="*/ 149387 h 1216525"/>
              <a:gd name="connsiteX4" fmla="*/ 0 w 4594152"/>
              <a:gd name="connsiteY4" fmla="*/ 1216525 h 1216525"/>
              <a:gd name="connsiteX5" fmla="*/ 1141420 w 4594152"/>
              <a:gd name="connsiteY5" fmla="*/ 253628 h 1216525"/>
              <a:gd name="connsiteX0" fmla="*/ 1141420 w 4594152"/>
              <a:gd name="connsiteY0" fmla="*/ 265957 h 1228854"/>
              <a:gd name="connsiteX1" fmla="*/ 2655619 w 4594152"/>
              <a:gd name="connsiteY1" fmla="*/ 329602 h 1228854"/>
              <a:gd name="connsiteX2" fmla="*/ 4454878 w 4594152"/>
              <a:gd name="connsiteY2" fmla="*/ 0 h 1228854"/>
              <a:gd name="connsiteX3" fmla="*/ 4594152 w 4594152"/>
              <a:gd name="connsiteY3" fmla="*/ 161716 h 1228854"/>
              <a:gd name="connsiteX4" fmla="*/ 0 w 4594152"/>
              <a:gd name="connsiteY4" fmla="*/ 1228854 h 1228854"/>
              <a:gd name="connsiteX5" fmla="*/ 1141420 w 4594152"/>
              <a:gd name="connsiteY5" fmla="*/ 265957 h 1228854"/>
              <a:gd name="connsiteX0" fmla="*/ 1141420 w 4594152"/>
              <a:gd name="connsiteY0" fmla="*/ 265957 h 1228854"/>
              <a:gd name="connsiteX1" fmla="*/ 2655619 w 4594152"/>
              <a:gd name="connsiteY1" fmla="*/ 329602 h 1228854"/>
              <a:gd name="connsiteX2" fmla="*/ 4454878 w 4594152"/>
              <a:gd name="connsiteY2" fmla="*/ 0 h 1228854"/>
              <a:gd name="connsiteX3" fmla="*/ 4594152 w 4594152"/>
              <a:gd name="connsiteY3" fmla="*/ 161716 h 1228854"/>
              <a:gd name="connsiteX4" fmla="*/ 0 w 4594152"/>
              <a:gd name="connsiteY4" fmla="*/ 1228854 h 1228854"/>
              <a:gd name="connsiteX5" fmla="*/ 1141420 w 4594152"/>
              <a:gd name="connsiteY5" fmla="*/ 265957 h 1228854"/>
              <a:gd name="connsiteX0" fmla="*/ 1141420 w 4594566"/>
              <a:gd name="connsiteY0" fmla="*/ 265957 h 1228854"/>
              <a:gd name="connsiteX1" fmla="*/ 2655619 w 4594566"/>
              <a:gd name="connsiteY1" fmla="*/ 329602 h 1228854"/>
              <a:gd name="connsiteX2" fmla="*/ 4454878 w 4594566"/>
              <a:gd name="connsiteY2" fmla="*/ 0 h 1228854"/>
              <a:gd name="connsiteX3" fmla="*/ 4594566 w 4594566"/>
              <a:gd name="connsiteY3" fmla="*/ 156701 h 1228854"/>
              <a:gd name="connsiteX4" fmla="*/ 0 w 4594566"/>
              <a:gd name="connsiteY4" fmla="*/ 1228854 h 1228854"/>
              <a:gd name="connsiteX5" fmla="*/ 1141420 w 4594566"/>
              <a:gd name="connsiteY5" fmla="*/ 265957 h 1228854"/>
              <a:gd name="connsiteX0" fmla="*/ 1141420 w 4594566"/>
              <a:gd name="connsiteY0" fmla="*/ 265957 h 1228854"/>
              <a:gd name="connsiteX1" fmla="*/ 2655619 w 4594566"/>
              <a:gd name="connsiteY1" fmla="*/ 329602 h 1228854"/>
              <a:gd name="connsiteX2" fmla="*/ 4454878 w 4594566"/>
              <a:gd name="connsiteY2" fmla="*/ 0 h 1228854"/>
              <a:gd name="connsiteX3" fmla="*/ 4594566 w 4594566"/>
              <a:gd name="connsiteY3" fmla="*/ 156701 h 1228854"/>
              <a:gd name="connsiteX4" fmla="*/ 0 w 4594566"/>
              <a:gd name="connsiteY4" fmla="*/ 1228854 h 1228854"/>
              <a:gd name="connsiteX5" fmla="*/ 1141420 w 4594566"/>
              <a:gd name="connsiteY5" fmla="*/ 265957 h 1228854"/>
              <a:gd name="connsiteX0" fmla="*/ 1141420 w 4594566"/>
              <a:gd name="connsiteY0" fmla="*/ 273686 h 1236583"/>
              <a:gd name="connsiteX1" fmla="*/ 2655619 w 4594566"/>
              <a:gd name="connsiteY1" fmla="*/ 337331 h 1236583"/>
              <a:gd name="connsiteX2" fmla="*/ 4452993 w 4594566"/>
              <a:gd name="connsiteY2" fmla="*/ 0 h 1236583"/>
              <a:gd name="connsiteX3" fmla="*/ 4594566 w 4594566"/>
              <a:gd name="connsiteY3" fmla="*/ 164430 h 1236583"/>
              <a:gd name="connsiteX4" fmla="*/ 0 w 4594566"/>
              <a:gd name="connsiteY4" fmla="*/ 1236583 h 1236583"/>
              <a:gd name="connsiteX5" fmla="*/ 1141420 w 4594566"/>
              <a:gd name="connsiteY5" fmla="*/ 273686 h 1236583"/>
              <a:gd name="connsiteX0" fmla="*/ 1141420 w 4594566"/>
              <a:gd name="connsiteY0" fmla="*/ 266786 h 1229683"/>
              <a:gd name="connsiteX1" fmla="*/ 2655619 w 4594566"/>
              <a:gd name="connsiteY1" fmla="*/ 330431 h 1229683"/>
              <a:gd name="connsiteX2" fmla="*/ 4444849 w 4594566"/>
              <a:gd name="connsiteY2" fmla="*/ 0 h 1229683"/>
              <a:gd name="connsiteX3" fmla="*/ 4594566 w 4594566"/>
              <a:gd name="connsiteY3" fmla="*/ 157530 h 1229683"/>
              <a:gd name="connsiteX4" fmla="*/ 0 w 4594566"/>
              <a:gd name="connsiteY4" fmla="*/ 1229683 h 1229683"/>
              <a:gd name="connsiteX5" fmla="*/ 1141420 w 4594566"/>
              <a:gd name="connsiteY5" fmla="*/ 266786 h 1229683"/>
              <a:gd name="connsiteX0" fmla="*/ 1141420 w 4594566"/>
              <a:gd name="connsiteY0" fmla="*/ 279115 h 1242012"/>
              <a:gd name="connsiteX1" fmla="*/ 2655619 w 4594566"/>
              <a:gd name="connsiteY1" fmla="*/ 342760 h 1242012"/>
              <a:gd name="connsiteX2" fmla="*/ 4448393 w 4594566"/>
              <a:gd name="connsiteY2" fmla="*/ 0 h 1242012"/>
              <a:gd name="connsiteX3" fmla="*/ 4594566 w 4594566"/>
              <a:gd name="connsiteY3" fmla="*/ 169859 h 1242012"/>
              <a:gd name="connsiteX4" fmla="*/ 0 w 4594566"/>
              <a:gd name="connsiteY4" fmla="*/ 1242012 h 1242012"/>
              <a:gd name="connsiteX5" fmla="*/ 1141420 w 4594566"/>
              <a:gd name="connsiteY5" fmla="*/ 279115 h 1242012"/>
              <a:gd name="connsiteX0" fmla="*/ 1141420 w 4594566"/>
              <a:gd name="connsiteY0" fmla="*/ 279115 h 1242012"/>
              <a:gd name="connsiteX1" fmla="*/ 2655619 w 4594566"/>
              <a:gd name="connsiteY1" fmla="*/ 342760 h 1242012"/>
              <a:gd name="connsiteX2" fmla="*/ 4448393 w 4594566"/>
              <a:gd name="connsiteY2" fmla="*/ 0 h 1242012"/>
              <a:gd name="connsiteX3" fmla="*/ 4594566 w 4594566"/>
              <a:gd name="connsiteY3" fmla="*/ 169859 h 1242012"/>
              <a:gd name="connsiteX4" fmla="*/ 0 w 4594566"/>
              <a:gd name="connsiteY4" fmla="*/ 1242012 h 1242012"/>
              <a:gd name="connsiteX5" fmla="*/ 1141420 w 4594566"/>
              <a:gd name="connsiteY5" fmla="*/ 279115 h 1242012"/>
              <a:gd name="connsiteX0" fmla="*/ 1141420 w 4576094"/>
              <a:gd name="connsiteY0" fmla="*/ 279115 h 1242012"/>
              <a:gd name="connsiteX1" fmla="*/ 2655619 w 4576094"/>
              <a:gd name="connsiteY1" fmla="*/ 342760 h 1242012"/>
              <a:gd name="connsiteX2" fmla="*/ 4448393 w 4576094"/>
              <a:gd name="connsiteY2" fmla="*/ 0 h 1242012"/>
              <a:gd name="connsiteX3" fmla="*/ 4576094 w 4576094"/>
              <a:gd name="connsiteY3" fmla="*/ 148057 h 1242012"/>
              <a:gd name="connsiteX4" fmla="*/ 0 w 4576094"/>
              <a:gd name="connsiteY4" fmla="*/ 1242012 h 1242012"/>
              <a:gd name="connsiteX5" fmla="*/ 1141420 w 4576094"/>
              <a:gd name="connsiteY5" fmla="*/ 279115 h 1242012"/>
              <a:gd name="connsiteX0" fmla="*/ 1141420 w 4576094"/>
              <a:gd name="connsiteY0" fmla="*/ 279115 h 1242012"/>
              <a:gd name="connsiteX1" fmla="*/ 2655619 w 4576094"/>
              <a:gd name="connsiteY1" fmla="*/ 342760 h 1242012"/>
              <a:gd name="connsiteX2" fmla="*/ 4448393 w 4576094"/>
              <a:gd name="connsiteY2" fmla="*/ 0 h 1242012"/>
              <a:gd name="connsiteX3" fmla="*/ 4576094 w 4576094"/>
              <a:gd name="connsiteY3" fmla="*/ 148057 h 1242012"/>
              <a:gd name="connsiteX4" fmla="*/ 0 w 4576094"/>
              <a:gd name="connsiteY4" fmla="*/ 1242012 h 1242012"/>
              <a:gd name="connsiteX5" fmla="*/ 1141420 w 4576094"/>
              <a:gd name="connsiteY5" fmla="*/ 279115 h 1242012"/>
              <a:gd name="connsiteX0" fmla="*/ 1141420 w 4576094"/>
              <a:gd name="connsiteY0" fmla="*/ 279115 h 1242012"/>
              <a:gd name="connsiteX1" fmla="*/ 2655619 w 4576094"/>
              <a:gd name="connsiteY1" fmla="*/ 342760 h 1242012"/>
              <a:gd name="connsiteX2" fmla="*/ 4448393 w 4576094"/>
              <a:gd name="connsiteY2" fmla="*/ 0 h 1242012"/>
              <a:gd name="connsiteX3" fmla="*/ 4576094 w 4576094"/>
              <a:gd name="connsiteY3" fmla="*/ 148057 h 1242012"/>
              <a:gd name="connsiteX4" fmla="*/ 0 w 4576094"/>
              <a:gd name="connsiteY4" fmla="*/ 1242012 h 1242012"/>
              <a:gd name="connsiteX5" fmla="*/ 1141420 w 4576094"/>
              <a:gd name="connsiteY5" fmla="*/ 279115 h 1242012"/>
              <a:gd name="connsiteX0" fmla="*/ 1141420 w 4576094"/>
              <a:gd name="connsiteY0" fmla="*/ 279115 h 1242012"/>
              <a:gd name="connsiteX1" fmla="*/ 2655619 w 4576094"/>
              <a:gd name="connsiteY1" fmla="*/ 342760 h 1242012"/>
              <a:gd name="connsiteX2" fmla="*/ 4448393 w 4576094"/>
              <a:gd name="connsiteY2" fmla="*/ 0 h 1242012"/>
              <a:gd name="connsiteX3" fmla="*/ 4576094 w 4576094"/>
              <a:gd name="connsiteY3" fmla="*/ 148057 h 1242012"/>
              <a:gd name="connsiteX4" fmla="*/ 0 w 4576094"/>
              <a:gd name="connsiteY4" fmla="*/ 1242012 h 1242012"/>
              <a:gd name="connsiteX5" fmla="*/ 1141420 w 4576094"/>
              <a:gd name="connsiteY5" fmla="*/ 279115 h 1242012"/>
              <a:gd name="connsiteX0" fmla="*/ 1141420 w 4576094"/>
              <a:gd name="connsiteY0" fmla="*/ 278005 h 1240902"/>
              <a:gd name="connsiteX1" fmla="*/ 2655619 w 4576094"/>
              <a:gd name="connsiteY1" fmla="*/ 341650 h 1240902"/>
              <a:gd name="connsiteX2" fmla="*/ 4461818 w 4576094"/>
              <a:gd name="connsiteY2" fmla="*/ 0 h 1240902"/>
              <a:gd name="connsiteX3" fmla="*/ 4576094 w 4576094"/>
              <a:gd name="connsiteY3" fmla="*/ 146947 h 1240902"/>
              <a:gd name="connsiteX4" fmla="*/ 0 w 4576094"/>
              <a:gd name="connsiteY4" fmla="*/ 1240902 h 1240902"/>
              <a:gd name="connsiteX5" fmla="*/ 1141420 w 4576094"/>
              <a:gd name="connsiteY5" fmla="*/ 278005 h 1240902"/>
              <a:gd name="connsiteX0" fmla="*/ 1141420 w 4576094"/>
              <a:gd name="connsiteY0" fmla="*/ 278005 h 1240902"/>
              <a:gd name="connsiteX1" fmla="*/ 2655619 w 4576094"/>
              <a:gd name="connsiteY1" fmla="*/ 341650 h 1240902"/>
              <a:gd name="connsiteX2" fmla="*/ 4461818 w 4576094"/>
              <a:gd name="connsiteY2" fmla="*/ 0 h 1240902"/>
              <a:gd name="connsiteX3" fmla="*/ 4576094 w 4576094"/>
              <a:gd name="connsiteY3" fmla="*/ 146947 h 1240902"/>
              <a:gd name="connsiteX4" fmla="*/ 0 w 4576094"/>
              <a:gd name="connsiteY4" fmla="*/ 1240902 h 1240902"/>
              <a:gd name="connsiteX5" fmla="*/ 1141420 w 4576094"/>
              <a:gd name="connsiteY5" fmla="*/ 278005 h 1240902"/>
              <a:gd name="connsiteX0" fmla="*/ 1141420 w 4576094"/>
              <a:gd name="connsiteY0" fmla="*/ 244108 h 1207005"/>
              <a:gd name="connsiteX1" fmla="*/ 2655619 w 4576094"/>
              <a:gd name="connsiteY1" fmla="*/ 307753 h 1207005"/>
              <a:gd name="connsiteX2" fmla="*/ 4454081 w 4576094"/>
              <a:gd name="connsiteY2" fmla="*/ 0 h 1207005"/>
              <a:gd name="connsiteX3" fmla="*/ 4576094 w 4576094"/>
              <a:gd name="connsiteY3" fmla="*/ 113050 h 1207005"/>
              <a:gd name="connsiteX4" fmla="*/ 0 w 4576094"/>
              <a:gd name="connsiteY4" fmla="*/ 1207005 h 1207005"/>
              <a:gd name="connsiteX5" fmla="*/ 1141420 w 4576094"/>
              <a:gd name="connsiteY5" fmla="*/ 244108 h 1207005"/>
              <a:gd name="connsiteX0" fmla="*/ 1141420 w 4570789"/>
              <a:gd name="connsiteY0" fmla="*/ 244108 h 1207005"/>
              <a:gd name="connsiteX1" fmla="*/ 2655619 w 4570789"/>
              <a:gd name="connsiteY1" fmla="*/ 307753 h 1207005"/>
              <a:gd name="connsiteX2" fmla="*/ 4454081 w 4570789"/>
              <a:gd name="connsiteY2" fmla="*/ 0 h 1207005"/>
              <a:gd name="connsiteX3" fmla="*/ 4570789 w 4570789"/>
              <a:gd name="connsiteY3" fmla="*/ 117545 h 1207005"/>
              <a:gd name="connsiteX4" fmla="*/ 0 w 4570789"/>
              <a:gd name="connsiteY4" fmla="*/ 1207005 h 1207005"/>
              <a:gd name="connsiteX5" fmla="*/ 1141420 w 4570789"/>
              <a:gd name="connsiteY5" fmla="*/ 244108 h 1207005"/>
              <a:gd name="connsiteX0" fmla="*/ 1141420 w 4570789"/>
              <a:gd name="connsiteY0" fmla="*/ 244108 h 1207005"/>
              <a:gd name="connsiteX1" fmla="*/ 2655619 w 4570789"/>
              <a:gd name="connsiteY1" fmla="*/ 307753 h 1207005"/>
              <a:gd name="connsiteX2" fmla="*/ 4454081 w 4570789"/>
              <a:gd name="connsiteY2" fmla="*/ 0 h 1207005"/>
              <a:gd name="connsiteX3" fmla="*/ 4570789 w 4570789"/>
              <a:gd name="connsiteY3" fmla="*/ 117545 h 1207005"/>
              <a:gd name="connsiteX4" fmla="*/ 0 w 4570789"/>
              <a:gd name="connsiteY4" fmla="*/ 1207005 h 1207005"/>
              <a:gd name="connsiteX5" fmla="*/ 1141420 w 4570789"/>
              <a:gd name="connsiteY5" fmla="*/ 244108 h 1207005"/>
              <a:gd name="connsiteX0" fmla="*/ 1141420 w 4570789"/>
              <a:gd name="connsiteY0" fmla="*/ 244108 h 1207005"/>
              <a:gd name="connsiteX1" fmla="*/ 2648693 w 4570789"/>
              <a:gd name="connsiteY1" fmla="*/ 331850 h 1207005"/>
              <a:gd name="connsiteX2" fmla="*/ 4454081 w 4570789"/>
              <a:gd name="connsiteY2" fmla="*/ 0 h 1207005"/>
              <a:gd name="connsiteX3" fmla="*/ 4570789 w 4570789"/>
              <a:gd name="connsiteY3" fmla="*/ 117545 h 1207005"/>
              <a:gd name="connsiteX4" fmla="*/ 0 w 4570789"/>
              <a:gd name="connsiteY4" fmla="*/ 1207005 h 1207005"/>
              <a:gd name="connsiteX5" fmla="*/ 1141420 w 4570789"/>
              <a:gd name="connsiteY5" fmla="*/ 244108 h 1207005"/>
              <a:gd name="connsiteX0" fmla="*/ 1141420 w 4570789"/>
              <a:gd name="connsiteY0" fmla="*/ 244108 h 1207005"/>
              <a:gd name="connsiteX1" fmla="*/ 2648693 w 4570789"/>
              <a:gd name="connsiteY1" fmla="*/ 331850 h 1207005"/>
              <a:gd name="connsiteX2" fmla="*/ 4454081 w 4570789"/>
              <a:gd name="connsiteY2" fmla="*/ 0 h 1207005"/>
              <a:gd name="connsiteX3" fmla="*/ 4570789 w 4570789"/>
              <a:gd name="connsiteY3" fmla="*/ 117545 h 1207005"/>
              <a:gd name="connsiteX4" fmla="*/ 0 w 4570789"/>
              <a:gd name="connsiteY4" fmla="*/ 1207005 h 1207005"/>
              <a:gd name="connsiteX5" fmla="*/ 1141420 w 4570789"/>
              <a:gd name="connsiteY5" fmla="*/ 244108 h 1207005"/>
              <a:gd name="connsiteX0" fmla="*/ 1141420 w 4570789"/>
              <a:gd name="connsiteY0" fmla="*/ 244108 h 1207005"/>
              <a:gd name="connsiteX1" fmla="*/ 2648693 w 4570789"/>
              <a:gd name="connsiteY1" fmla="*/ 331850 h 1207005"/>
              <a:gd name="connsiteX2" fmla="*/ 4454081 w 4570789"/>
              <a:gd name="connsiteY2" fmla="*/ 0 h 1207005"/>
              <a:gd name="connsiteX3" fmla="*/ 4570789 w 4570789"/>
              <a:gd name="connsiteY3" fmla="*/ 117545 h 1207005"/>
              <a:gd name="connsiteX4" fmla="*/ 0 w 4570789"/>
              <a:gd name="connsiteY4" fmla="*/ 1207005 h 1207005"/>
              <a:gd name="connsiteX5" fmla="*/ 1141420 w 4570789"/>
              <a:gd name="connsiteY5" fmla="*/ 244108 h 1207005"/>
              <a:gd name="connsiteX0" fmla="*/ 1141420 w 4570789"/>
              <a:gd name="connsiteY0" fmla="*/ 244108 h 1207005"/>
              <a:gd name="connsiteX1" fmla="*/ 2648693 w 4570789"/>
              <a:gd name="connsiteY1" fmla="*/ 331850 h 1207005"/>
              <a:gd name="connsiteX2" fmla="*/ 4454081 w 4570789"/>
              <a:gd name="connsiteY2" fmla="*/ 0 h 1207005"/>
              <a:gd name="connsiteX3" fmla="*/ 4570789 w 4570789"/>
              <a:gd name="connsiteY3" fmla="*/ 117545 h 1207005"/>
              <a:gd name="connsiteX4" fmla="*/ 0 w 4570789"/>
              <a:gd name="connsiteY4" fmla="*/ 1207005 h 1207005"/>
              <a:gd name="connsiteX5" fmla="*/ 1141420 w 4570789"/>
              <a:gd name="connsiteY5" fmla="*/ 244108 h 1207005"/>
              <a:gd name="connsiteX0" fmla="*/ 1099161 w 4570789"/>
              <a:gd name="connsiteY0" fmla="*/ 248016 h 1207005"/>
              <a:gd name="connsiteX1" fmla="*/ 2648693 w 4570789"/>
              <a:gd name="connsiteY1" fmla="*/ 331850 h 1207005"/>
              <a:gd name="connsiteX2" fmla="*/ 4454081 w 4570789"/>
              <a:gd name="connsiteY2" fmla="*/ 0 h 1207005"/>
              <a:gd name="connsiteX3" fmla="*/ 4570789 w 4570789"/>
              <a:gd name="connsiteY3" fmla="*/ 117545 h 1207005"/>
              <a:gd name="connsiteX4" fmla="*/ 0 w 4570789"/>
              <a:gd name="connsiteY4" fmla="*/ 1207005 h 1207005"/>
              <a:gd name="connsiteX5" fmla="*/ 1099161 w 4570789"/>
              <a:gd name="connsiteY5" fmla="*/ 248016 h 1207005"/>
              <a:gd name="connsiteX0" fmla="*/ 1123662 w 4595290"/>
              <a:gd name="connsiteY0" fmla="*/ 248016 h 1204980"/>
              <a:gd name="connsiteX1" fmla="*/ 2673194 w 4595290"/>
              <a:gd name="connsiteY1" fmla="*/ 331850 h 1204980"/>
              <a:gd name="connsiteX2" fmla="*/ 4478582 w 4595290"/>
              <a:gd name="connsiteY2" fmla="*/ 0 h 1204980"/>
              <a:gd name="connsiteX3" fmla="*/ 4595290 w 4595290"/>
              <a:gd name="connsiteY3" fmla="*/ 117545 h 1204980"/>
              <a:gd name="connsiteX4" fmla="*/ 0 w 4595290"/>
              <a:gd name="connsiteY4" fmla="*/ 1204980 h 1204980"/>
              <a:gd name="connsiteX5" fmla="*/ 1123662 w 4595290"/>
              <a:gd name="connsiteY5" fmla="*/ 248016 h 1204980"/>
              <a:gd name="connsiteX0" fmla="*/ 1123662 w 4595290"/>
              <a:gd name="connsiteY0" fmla="*/ 248016 h 1204980"/>
              <a:gd name="connsiteX1" fmla="*/ 2673194 w 4595290"/>
              <a:gd name="connsiteY1" fmla="*/ 331850 h 1204980"/>
              <a:gd name="connsiteX2" fmla="*/ 4478582 w 4595290"/>
              <a:gd name="connsiteY2" fmla="*/ 0 h 1204980"/>
              <a:gd name="connsiteX3" fmla="*/ 4595290 w 4595290"/>
              <a:gd name="connsiteY3" fmla="*/ 117545 h 1204980"/>
              <a:gd name="connsiteX4" fmla="*/ 0 w 4595290"/>
              <a:gd name="connsiteY4" fmla="*/ 1204980 h 1204980"/>
              <a:gd name="connsiteX5" fmla="*/ 1123662 w 4595290"/>
              <a:gd name="connsiteY5" fmla="*/ 248016 h 1204980"/>
              <a:gd name="connsiteX0" fmla="*/ 1123662 w 4595290"/>
              <a:gd name="connsiteY0" fmla="*/ 248016 h 1204980"/>
              <a:gd name="connsiteX1" fmla="*/ 2673194 w 4595290"/>
              <a:gd name="connsiteY1" fmla="*/ 331850 h 1204980"/>
              <a:gd name="connsiteX2" fmla="*/ 4478582 w 4595290"/>
              <a:gd name="connsiteY2" fmla="*/ 0 h 1204980"/>
              <a:gd name="connsiteX3" fmla="*/ 4595290 w 4595290"/>
              <a:gd name="connsiteY3" fmla="*/ 117545 h 1204980"/>
              <a:gd name="connsiteX4" fmla="*/ 0 w 4595290"/>
              <a:gd name="connsiteY4" fmla="*/ 1204980 h 1204980"/>
              <a:gd name="connsiteX5" fmla="*/ 1123662 w 4595290"/>
              <a:gd name="connsiteY5" fmla="*/ 248016 h 1204980"/>
              <a:gd name="connsiteX0" fmla="*/ 1123662 w 4595290"/>
              <a:gd name="connsiteY0" fmla="*/ 248016 h 1204980"/>
              <a:gd name="connsiteX1" fmla="*/ 2673194 w 4595290"/>
              <a:gd name="connsiteY1" fmla="*/ 331850 h 1204980"/>
              <a:gd name="connsiteX2" fmla="*/ 4478582 w 4595290"/>
              <a:gd name="connsiteY2" fmla="*/ 0 h 1204980"/>
              <a:gd name="connsiteX3" fmla="*/ 4595290 w 4595290"/>
              <a:gd name="connsiteY3" fmla="*/ 117545 h 1204980"/>
              <a:gd name="connsiteX4" fmla="*/ 0 w 4595290"/>
              <a:gd name="connsiteY4" fmla="*/ 1204980 h 1204980"/>
              <a:gd name="connsiteX5" fmla="*/ 1123662 w 4595290"/>
              <a:gd name="connsiteY5" fmla="*/ 248016 h 1204980"/>
              <a:gd name="connsiteX0" fmla="*/ 1123662 w 4595290"/>
              <a:gd name="connsiteY0" fmla="*/ 248016 h 1204980"/>
              <a:gd name="connsiteX1" fmla="*/ 2673194 w 4595290"/>
              <a:gd name="connsiteY1" fmla="*/ 331850 h 1204980"/>
              <a:gd name="connsiteX2" fmla="*/ 4478582 w 4595290"/>
              <a:gd name="connsiteY2" fmla="*/ 0 h 1204980"/>
              <a:gd name="connsiteX3" fmla="*/ 4595290 w 4595290"/>
              <a:gd name="connsiteY3" fmla="*/ 117545 h 1204980"/>
              <a:gd name="connsiteX4" fmla="*/ 0 w 4595290"/>
              <a:gd name="connsiteY4" fmla="*/ 1204980 h 1204980"/>
              <a:gd name="connsiteX5" fmla="*/ 1123662 w 4595290"/>
              <a:gd name="connsiteY5" fmla="*/ 248016 h 1204980"/>
              <a:gd name="connsiteX0" fmla="*/ 1123662 w 4595290"/>
              <a:gd name="connsiteY0" fmla="*/ 248016 h 1204980"/>
              <a:gd name="connsiteX1" fmla="*/ 4478582 w 4595290"/>
              <a:gd name="connsiteY1" fmla="*/ 0 h 1204980"/>
              <a:gd name="connsiteX2" fmla="*/ 4595290 w 4595290"/>
              <a:gd name="connsiteY2" fmla="*/ 117545 h 1204980"/>
              <a:gd name="connsiteX3" fmla="*/ 0 w 4595290"/>
              <a:gd name="connsiteY3" fmla="*/ 1204980 h 1204980"/>
              <a:gd name="connsiteX4" fmla="*/ 1123662 w 4595290"/>
              <a:gd name="connsiteY4" fmla="*/ 248016 h 1204980"/>
              <a:gd name="connsiteX0" fmla="*/ 1123662 w 4595290"/>
              <a:gd name="connsiteY0" fmla="*/ 248016 h 1204980"/>
              <a:gd name="connsiteX1" fmla="*/ 4478582 w 4595290"/>
              <a:gd name="connsiteY1" fmla="*/ 0 h 1204980"/>
              <a:gd name="connsiteX2" fmla="*/ 4595290 w 4595290"/>
              <a:gd name="connsiteY2" fmla="*/ 117545 h 1204980"/>
              <a:gd name="connsiteX3" fmla="*/ 0 w 4595290"/>
              <a:gd name="connsiteY3" fmla="*/ 1204980 h 1204980"/>
              <a:gd name="connsiteX4" fmla="*/ 1123662 w 4595290"/>
              <a:gd name="connsiteY4" fmla="*/ 248016 h 1204980"/>
              <a:gd name="connsiteX0" fmla="*/ 1123662 w 4595290"/>
              <a:gd name="connsiteY0" fmla="*/ 248016 h 1204980"/>
              <a:gd name="connsiteX1" fmla="*/ 4478582 w 4595290"/>
              <a:gd name="connsiteY1" fmla="*/ 0 h 1204980"/>
              <a:gd name="connsiteX2" fmla="*/ 4595290 w 4595290"/>
              <a:gd name="connsiteY2" fmla="*/ 117545 h 1204980"/>
              <a:gd name="connsiteX3" fmla="*/ 0 w 4595290"/>
              <a:gd name="connsiteY3" fmla="*/ 1204980 h 1204980"/>
              <a:gd name="connsiteX4" fmla="*/ 1123662 w 4595290"/>
              <a:gd name="connsiteY4" fmla="*/ 248016 h 1204980"/>
              <a:gd name="connsiteX0" fmla="*/ 1123662 w 4595290"/>
              <a:gd name="connsiteY0" fmla="*/ 248016 h 1204980"/>
              <a:gd name="connsiteX1" fmla="*/ 4478582 w 4595290"/>
              <a:gd name="connsiteY1" fmla="*/ 0 h 1204980"/>
              <a:gd name="connsiteX2" fmla="*/ 4595290 w 4595290"/>
              <a:gd name="connsiteY2" fmla="*/ 117545 h 1204980"/>
              <a:gd name="connsiteX3" fmla="*/ 0 w 4595290"/>
              <a:gd name="connsiteY3" fmla="*/ 1204980 h 1204980"/>
              <a:gd name="connsiteX4" fmla="*/ 1123662 w 4595290"/>
              <a:gd name="connsiteY4" fmla="*/ 248016 h 1204980"/>
              <a:gd name="connsiteX0" fmla="*/ 1123662 w 4590232"/>
              <a:gd name="connsiteY0" fmla="*/ 248016 h 1204980"/>
              <a:gd name="connsiteX1" fmla="*/ 4478582 w 4590232"/>
              <a:gd name="connsiteY1" fmla="*/ 0 h 1204980"/>
              <a:gd name="connsiteX2" fmla="*/ 4590232 w 4590232"/>
              <a:gd name="connsiteY2" fmla="*/ 125864 h 1204980"/>
              <a:gd name="connsiteX3" fmla="*/ 0 w 4590232"/>
              <a:gd name="connsiteY3" fmla="*/ 1204980 h 1204980"/>
              <a:gd name="connsiteX4" fmla="*/ 1123662 w 4590232"/>
              <a:gd name="connsiteY4" fmla="*/ 248016 h 1204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90232" h="1204980">
                <a:moveTo>
                  <a:pt x="1123662" y="248016"/>
                </a:moveTo>
                <a:cubicBezTo>
                  <a:pt x="2358656" y="213148"/>
                  <a:pt x="3754023" y="647999"/>
                  <a:pt x="4478582" y="0"/>
                </a:cubicBezTo>
                <a:cubicBezTo>
                  <a:pt x="4728122" y="281494"/>
                  <a:pt x="4384810" y="-99670"/>
                  <a:pt x="4590232" y="125864"/>
                </a:cubicBezTo>
                <a:cubicBezTo>
                  <a:pt x="3768549" y="1796416"/>
                  <a:pt x="1303206" y="432259"/>
                  <a:pt x="0" y="1204980"/>
                </a:cubicBezTo>
                <a:lnTo>
                  <a:pt x="1123662" y="24801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spTree>
    <p:extLst>
      <p:ext uri="{BB962C8B-B14F-4D97-AF65-F5344CB8AC3E}">
        <p14:creationId xmlns:p14="http://schemas.microsoft.com/office/powerpoint/2010/main" val="16246606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Endast innehåll">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B7E1B452-5C13-420D-98D9-FEFA84D510E6}"/>
              </a:ext>
            </a:extLst>
          </p:cNvPr>
          <p:cNvSpPr>
            <a:spLocks noGrp="1"/>
          </p:cNvSpPr>
          <p:nvPr>
            <p:ph idx="1"/>
          </p:nvPr>
        </p:nvSpPr>
        <p:spPr>
          <a:xfrm>
            <a:off x="976544" y="256330"/>
            <a:ext cx="10377256" cy="5728833"/>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SE"/>
          </a:p>
        </p:txBody>
      </p:sp>
      <p:sp>
        <p:nvSpPr>
          <p:cNvPr id="4" name="Platshållare för datum 3">
            <a:extLst>
              <a:ext uri="{FF2B5EF4-FFF2-40B4-BE49-F238E27FC236}">
                <a16:creationId xmlns:a16="http://schemas.microsoft.com/office/drawing/2014/main" id="{4A025CC6-B769-4A90-815D-7D27FD9D4ADF}"/>
              </a:ext>
            </a:extLst>
          </p:cNvPr>
          <p:cNvSpPr>
            <a:spLocks noGrp="1"/>
          </p:cNvSpPr>
          <p:nvPr>
            <p:ph type="dt" sz="half" idx="10"/>
          </p:nvPr>
        </p:nvSpPr>
        <p:spPr/>
        <p:txBody>
          <a:bodyPr/>
          <a:lstStyle>
            <a:lvl1pPr>
              <a:defRPr>
                <a:solidFill>
                  <a:schemeClr val="bg1">
                    <a:lumMod val="50000"/>
                  </a:schemeClr>
                </a:solidFill>
              </a:defRPr>
            </a:lvl1pPr>
          </a:lstStyle>
          <a:p>
            <a:fld id="{C8F3B1B8-7661-44B1-9B3C-99F897C28A07}" type="datetimeFigureOut">
              <a:rPr lang="en-SE" smtClean="0"/>
              <a:pPr/>
              <a:t>09/06/2024</a:t>
            </a:fld>
            <a:endParaRPr lang="en-SE"/>
          </a:p>
        </p:txBody>
      </p:sp>
      <p:sp>
        <p:nvSpPr>
          <p:cNvPr id="5" name="Platshållare för sidfot 4">
            <a:extLst>
              <a:ext uri="{FF2B5EF4-FFF2-40B4-BE49-F238E27FC236}">
                <a16:creationId xmlns:a16="http://schemas.microsoft.com/office/drawing/2014/main" id="{588279D6-F2F6-40F2-BCEA-4CC13EF4D743}"/>
              </a:ext>
            </a:extLst>
          </p:cNvPr>
          <p:cNvSpPr>
            <a:spLocks noGrp="1"/>
          </p:cNvSpPr>
          <p:nvPr>
            <p:ph type="ftr" sz="quarter" idx="11"/>
          </p:nvPr>
        </p:nvSpPr>
        <p:spPr/>
        <p:txBody>
          <a:bodyPr/>
          <a:lstStyle>
            <a:lvl1pPr>
              <a:defRPr>
                <a:solidFill>
                  <a:schemeClr val="bg1">
                    <a:lumMod val="50000"/>
                  </a:schemeClr>
                </a:solidFill>
              </a:defRPr>
            </a:lvl1pPr>
          </a:lstStyle>
          <a:p>
            <a:endParaRPr lang="en-SE"/>
          </a:p>
        </p:txBody>
      </p:sp>
      <p:sp>
        <p:nvSpPr>
          <p:cNvPr id="6" name="Platshållare för bildnummer 5">
            <a:extLst>
              <a:ext uri="{FF2B5EF4-FFF2-40B4-BE49-F238E27FC236}">
                <a16:creationId xmlns:a16="http://schemas.microsoft.com/office/drawing/2014/main" id="{BBF3DB2F-3774-49B9-8158-F9EDBA7F58AA}"/>
              </a:ext>
            </a:extLst>
          </p:cNvPr>
          <p:cNvSpPr>
            <a:spLocks noGrp="1"/>
          </p:cNvSpPr>
          <p:nvPr>
            <p:ph type="sldNum" sz="quarter" idx="12"/>
          </p:nvPr>
        </p:nvSpPr>
        <p:spPr/>
        <p:txBody>
          <a:bodyPr/>
          <a:lstStyle>
            <a:lvl1pPr>
              <a:defRPr>
                <a:solidFill>
                  <a:schemeClr val="bg1">
                    <a:lumMod val="50000"/>
                  </a:schemeClr>
                </a:solidFill>
              </a:defRPr>
            </a:lvl1pPr>
          </a:lstStyle>
          <a:p>
            <a:fld id="{06A27B9A-A3F5-49AC-812A-48CF3A1D9232}" type="slidenum">
              <a:rPr lang="en-SE" smtClean="0"/>
              <a:pPr/>
              <a:t>‹#›</a:t>
            </a:fld>
            <a:endParaRPr lang="en-SE"/>
          </a:p>
        </p:txBody>
      </p:sp>
      <p:sp>
        <p:nvSpPr>
          <p:cNvPr id="7" name="Våg 8">
            <a:extLst>
              <a:ext uri="{FF2B5EF4-FFF2-40B4-BE49-F238E27FC236}">
                <a16:creationId xmlns:a16="http://schemas.microsoft.com/office/drawing/2014/main" id="{C9903AC1-F438-48A8-AD56-66A394009064}"/>
              </a:ext>
            </a:extLst>
          </p:cNvPr>
          <p:cNvSpPr/>
          <p:nvPr userDrawn="1"/>
        </p:nvSpPr>
        <p:spPr>
          <a:xfrm rot="19183567" flipV="1">
            <a:off x="7840675" y="5236183"/>
            <a:ext cx="4590232" cy="1204980"/>
          </a:xfrm>
          <a:custGeom>
            <a:avLst/>
            <a:gdLst>
              <a:gd name="connsiteX0" fmla="*/ 0 w 3787856"/>
              <a:gd name="connsiteY0" fmla="*/ 94325 h 754602"/>
              <a:gd name="connsiteX1" fmla="*/ 3787856 w 3787856"/>
              <a:gd name="connsiteY1" fmla="*/ 94325 h 754602"/>
              <a:gd name="connsiteX2" fmla="*/ 3787856 w 3787856"/>
              <a:gd name="connsiteY2" fmla="*/ 660277 h 754602"/>
              <a:gd name="connsiteX3" fmla="*/ 0 w 3787856"/>
              <a:gd name="connsiteY3" fmla="*/ 660277 h 754602"/>
              <a:gd name="connsiteX4" fmla="*/ 0 w 3787856"/>
              <a:gd name="connsiteY4" fmla="*/ 94325 h 754602"/>
              <a:gd name="connsiteX0" fmla="*/ 0 w 4285510"/>
              <a:gd name="connsiteY0" fmla="*/ 90765 h 656717"/>
              <a:gd name="connsiteX1" fmla="*/ 3787856 w 4285510"/>
              <a:gd name="connsiteY1" fmla="*/ 90765 h 656717"/>
              <a:gd name="connsiteX2" fmla="*/ 4285510 w 4285510"/>
              <a:gd name="connsiteY2" fmla="*/ 351422 h 656717"/>
              <a:gd name="connsiteX3" fmla="*/ 0 w 4285510"/>
              <a:gd name="connsiteY3" fmla="*/ 656717 h 656717"/>
              <a:gd name="connsiteX4" fmla="*/ 0 w 4285510"/>
              <a:gd name="connsiteY4" fmla="*/ 90765 h 656717"/>
              <a:gd name="connsiteX0" fmla="*/ 0 w 4285510"/>
              <a:gd name="connsiteY0" fmla="*/ 90765 h 816744"/>
              <a:gd name="connsiteX1" fmla="*/ 3787856 w 4285510"/>
              <a:gd name="connsiteY1" fmla="*/ 90765 h 816744"/>
              <a:gd name="connsiteX2" fmla="*/ 4285510 w 4285510"/>
              <a:gd name="connsiteY2" fmla="*/ 351422 h 816744"/>
              <a:gd name="connsiteX3" fmla="*/ 0 w 4285510"/>
              <a:gd name="connsiteY3" fmla="*/ 656717 h 816744"/>
              <a:gd name="connsiteX4" fmla="*/ 0 w 4285510"/>
              <a:gd name="connsiteY4" fmla="*/ 90765 h 816744"/>
              <a:gd name="connsiteX0" fmla="*/ 0 w 4635556"/>
              <a:gd name="connsiteY0" fmla="*/ 204485 h 770437"/>
              <a:gd name="connsiteX1" fmla="*/ 3787856 w 4635556"/>
              <a:gd name="connsiteY1" fmla="*/ 204485 h 770437"/>
              <a:gd name="connsiteX2" fmla="*/ 4635556 w 4635556"/>
              <a:gd name="connsiteY2" fmla="*/ 40562 h 770437"/>
              <a:gd name="connsiteX3" fmla="*/ 0 w 4635556"/>
              <a:gd name="connsiteY3" fmla="*/ 770437 h 770437"/>
              <a:gd name="connsiteX4" fmla="*/ 0 w 4635556"/>
              <a:gd name="connsiteY4" fmla="*/ 204485 h 770437"/>
              <a:gd name="connsiteX0" fmla="*/ 0 w 4635556"/>
              <a:gd name="connsiteY0" fmla="*/ 204485 h 907887"/>
              <a:gd name="connsiteX1" fmla="*/ 3787856 w 4635556"/>
              <a:gd name="connsiteY1" fmla="*/ 204485 h 907887"/>
              <a:gd name="connsiteX2" fmla="*/ 4635556 w 4635556"/>
              <a:gd name="connsiteY2" fmla="*/ 40562 h 907887"/>
              <a:gd name="connsiteX3" fmla="*/ 0 w 4635556"/>
              <a:gd name="connsiteY3" fmla="*/ 770437 h 907887"/>
              <a:gd name="connsiteX4" fmla="*/ 0 w 4635556"/>
              <a:gd name="connsiteY4" fmla="*/ 204485 h 907887"/>
              <a:gd name="connsiteX0" fmla="*/ 0 w 4635556"/>
              <a:gd name="connsiteY0" fmla="*/ 244333 h 947735"/>
              <a:gd name="connsiteX1" fmla="*/ 3787856 w 4635556"/>
              <a:gd name="connsiteY1" fmla="*/ 244333 h 947735"/>
              <a:gd name="connsiteX2" fmla="*/ 4635556 w 4635556"/>
              <a:gd name="connsiteY2" fmla="*/ 80410 h 947735"/>
              <a:gd name="connsiteX3" fmla="*/ 0 w 4635556"/>
              <a:gd name="connsiteY3" fmla="*/ 810285 h 947735"/>
              <a:gd name="connsiteX4" fmla="*/ 0 w 4635556"/>
              <a:gd name="connsiteY4" fmla="*/ 244333 h 947735"/>
              <a:gd name="connsiteX0" fmla="*/ 0 w 4635556"/>
              <a:gd name="connsiteY0" fmla="*/ 244333 h 1147548"/>
              <a:gd name="connsiteX1" fmla="*/ 3787856 w 4635556"/>
              <a:gd name="connsiteY1" fmla="*/ 244333 h 1147548"/>
              <a:gd name="connsiteX2" fmla="*/ 4635556 w 4635556"/>
              <a:gd name="connsiteY2" fmla="*/ 80410 h 1147548"/>
              <a:gd name="connsiteX3" fmla="*/ 41404 w 4635556"/>
              <a:gd name="connsiteY3" fmla="*/ 1147548 h 1147548"/>
              <a:gd name="connsiteX4" fmla="*/ 0 w 4635556"/>
              <a:gd name="connsiteY4" fmla="*/ 244333 h 1147548"/>
              <a:gd name="connsiteX0" fmla="*/ 0 w 4635556"/>
              <a:gd name="connsiteY0" fmla="*/ 244333 h 1147548"/>
              <a:gd name="connsiteX1" fmla="*/ 3787856 w 4635556"/>
              <a:gd name="connsiteY1" fmla="*/ 244333 h 1147548"/>
              <a:gd name="connsiteX2" fmla="*/ 4635556 w 4635556"/>
              <a:gd name="connsiteY2" fmla="*/ 80410 h 1147548"/>
              <a:gd name="connsiteX3" fmla="*/ 41404 w 4635556"/>
              <a:gd name="connsiteY3" fmla="*/ 1147548 h 1147548"/>
              <a:gd name="connsiteX4" fmla="*/ 0 w 4635556"/>
              <a:gd name="connsiteY4" fmla="*/ 244333 h 1147548"/>
              <a:gd name="connsiteX0" fmla="*/ 0 w 4635556"/>
              <a:gd name="connsiteY0" fmla="*/ 244333 h 1147548"/>
              <a:gd name="connsiteX1" fmla="*/ 3787856 w 4635556"/>
              <a:gd name="connsiteY1" fmla="*/ 244333 h 1147548"/>
              <a:gd name="connsiteX2" fmla="*/ 4635556 w 4635556"/>
              <a:gd name="connsiteY2" fmla="*/ 80410 h 1147548"/>
              <a:gd name="connsiteX3" fmla="*/ 41404 w 4635556"/>
              <a:gd name="connsiteY3" fmla="*/ 1147548 h 1147548"/>
              <a:gd name="connsiteX4" fmla="*/ 0 w 4635556"/>
              <a:gd name="connsiteY4" fmla="*/ 244333 h 1147548"/>
              <a:gd name="connsiteX0" fmla="*/ 14143 w 4649699"/>
              <a:gd name="connsiteY0" fmla="*/ 244333 h 1147548"/>
              <a:gd name="connsiteX1" fmla="*/ 418891 w 4649699"/>
              <a:gd name="connsiteY1" fmla="*/ 165867 h 1147548"/>
              <a:gd name="connsiteX2" fmla="*/ 3801999 w 4649699"/>
              <a:gd name="connsiteY2" fmla="*/ 244333 h 1147548"/>
              <a:gd name="connsiteX3" fmla="*/ 4649699 w 4649699"/>
              <a:gd name="connsiteY3" fmla="*/ 80410 h 1147548"/>
              <a:gd name="connsiteX4" fmla="*/ 55547 w 4649699"/>
              <a:gd name="connsiteY4" fmla="*/ 1147548 h 1147548"/>
              <a:gd name="connsiteX5" fmla="*/ 14143 w 4649699"/>
              <a:gd name="connsiteY5" fmla="*/ 244333 h 1147548"/>
              <a:gd name="connsiteX0" fmla="*/ 0 w 4953138"/>
              <a:gd name="connsiteY0" fmla="*/ 885759 h 1147548"/>
              <a:gd name="connsiteX1" fmla="*/ 722330 w 4953138"/>
              <a:gd name="connsiteY1" fmla="*/ 165867 h 1147548"/>
              <a:gd name="connsiteX2" fmla="*/ 4105438 w 4953138"/>
              <a:gd name="connsiteY2" fmla="*/ 244333 h 1147548"/>
              <a:gd name="connsiteX3" fmla="*/ 4953138 w 4953138"/>
              <a:gd name="connsiteY3" fmla="*/ 80410 h 1147548"/>
              <a:gd name="connsiteX4" fmla="*/ 358986 w 4953138"/>
              <a:gd name="connsiteY4" fmla="*/ 1147548 h 1147548"/>
              <a:gd name="connsiteX5" fmla="*/ 0 w 4953138"/>
              <a:gd name="connsiteY5" fmla="*/ 885759 h 1147548"/>
              <a:gd name="connsiteX0" fmla="*/ 0 w 4953138"/>
              <a:gd name="connsiteY0" fmla="*/ 885759 h 1147548"/>
              <a:gd name="connsiteX1" fmla="*/ 722330 w 4953138"/>
              <a:gd name="connsiteY1" fmla="*/ 165867 h 1147548"/>
              <a:gd name="connsiteX2" fmla="*/ 4105438 w 4953138"/>
              <a:gd name="connsiteY2" fmla="*/ 244333 h 1147548"/>
              <a:gd name="connsiteX3" fmla="*/ 4953138 w 4953138"/>
              <a:gd name="connsiteY3" fmla="*/ 80410 h 1147548"/>
              <a:gd name="connsiteX4" fmla="*/ 358986 w 4953138"/>
              <a:gd name="connsiteY4" fmla="*/ 1147548 h 1147548"/>
              <a:gd name="connsiteX5" fmla="*/ 0 w 4953138"/>
              <a:gd name="connsiteY5" fmla="*/ 885759 h 1147548"/>
              <a:gd name="connsiteX0" fmla="*/ 0 w 4953138"/>
              <a:gd name="connsiteY0" fmla="*/ 885759 h 1147548"/>
              <a:gd name="connsiteX1" fmla="*/ 1248140 w 4953138"/>
              <a:gd name="connsiteY1" fmla="*/ 662857 h 1147548"/>
              <a:gd name="connsiteX2" fmla="*/ 4105438 w 4953138"/>
              <a:gd name="connsiteY2" fmla="*/ 244333 h 1147548"/>
              <a:gd name="connsiteX3" fmla="*/ 4953138 w 4953138"/>
              <a:gd name="connsiteY3" fmla="*/ 80410 h 1147548"/>
              <a:gd name="connsiteX4" fmla="*/ 358986 w 4953138"/>
              <a:gd name="connsiteY4" fmla="*/ 1147548 h 1147548"/>
              <a:gd name="connsiteX5" fmla="*/ 0 w 4953138"/>
              <a:gd name="connsiteY5" fmla="*/ 885759 h 1147548"/>
              <a:gd name="connsiteX0" fmla="*/ 1154967 w 4594152"/>
              <a:gd name="connsiteY0" fmla="*/ 243220 h 1217595"/>
              <a:gd name="connsiteX1" fmla="*/ 889154 w 4594152"/>
              <a:gd name="connsiteY1" fmla="*/ 732904 h 1217595"/>
              <a:gd name="connsiteX2" fmla="*/ 3746452 w 4594152"/>
              <a:gd name="connsiteY2" fmla="*/ 314380 h 1217595"/>
              <a:gd name="connsiteX3" fmla="*/ 4594152 w 4594152"/>
              <a:gd name="connsiteY3" fmla="*/ 150457 h 1217595"/>
              <a:gd name="connsiteX4" fmla="*/ 0 w 4594152"/>
              <a:gd name="connsiteY4" fmla="*/ 1217595 h 1217595"/>
              <a:gd name="connsiteX5" fmla="*/ 1154967 w 4594152"/>
              <a:gd name="connsiteY5" fmla="*/ 243220 h 1217595"/>
              <a:gd name="connsiteX0" fmla="*/ 1154967 w 4594152"/>
              <a:gd name="connsiteY0" fmla="*/ 243220 h 1217595"/>
              <a:gd name="connsiteX1" fmla="*/ 889154 w 4594152"/>
              <a:gd name="connsiteY1" fmla="*/ 732904 h 1217595"/>
              <a:gd name="connsiteX2" fmla="*/ 3746452 w 4594152"/>
              <a:gd name="connsiteY2" fmla="*/ 314380 h 1217595"/>
              <a:gd name="connsiteX3" fmla="*/ 4594152 w 4594152"/>
              <a:gd name="connsiteY3" fmla="*/ 150457 h 1217595"/>
              <a:gd name="connsiteX4" fmla="*/ 0 w 4594152"/>
              <a:gd name="connsiteY4" fmla="*/ 1217595 h 1217595"/>
              <a:gd name="connsiteX5" fmla="*/ 1154967 w 4594152"/>
              <a:gd name="connsiteY5" fmla="*/ 243220 h 1217595"/>
              <a:gd name="connsiteX0" fmla="*/ 1154967 w 4594152"/>
              <a:gd name="connsiteY0" fmla="*/ 373458 h 1347833"/>
              <a:gd name="connsiteX1" fmla="*/ 2597096 w 4594152"/>
              <a:gd name="connsiteY1" fmla="*/ 242179 h 1347833"/>
              <a:gd name="connsiteX2" fmla="*/ 3746452 w 4594152"/>
              <a:gd name="connsiteY2" fmla="*/ 444618 h 1347833"/>
              <a:gd name="connsiteX3" fmla="*/ 4594152 w 4594152"/>
              <a:gd name="connsiteY3" fmla="*/ 280695 h 1347833"/>
              <a:gd name="connsiteX4" fmla="*/ 0 w 4594152"/>
              <a:gd name="connsiteY4" fmla="*/ 1347833 h 1347833"/>
              <a:gd name="connsiteX5" fmla="*/ 1154967 w 4594152"/>
              <a:gd name="connsiteY5" fmla="*/ 373458 h 1347833"/>
              <a:gd name="connsiteX0" fmla="*/ 1154967 w 4594152"/>
              <a:gd name="connsiteY0" fmla="*/ 288395 h 1262770"/>
              <a:gd name="connsiteX1" fmla="*/ 2631728 w 4594152"/>
              <a:gd name="connsiteY1" fmla="*/ 500119 h 1262770"/>
              <a:gd name="connsiteX2" fmla="*/ 3746452 w 4594152"/>
              <a:gd name="connsiteY2" fmla="*/ 359555 h 1262770"/>
              <a:gd name="connsiteX3" fmla="*/ 4594152 w 4594152"/>
              <a:gd name="connsiteY3" fmla="*/ 195632 h 1262770"/>
              <a:gd name="connsiteX4" fmla="*/ 0 w 4594152"/>
              <a:gd name="connsiteY4" fmla="*/ 1262770 h 1262770"/>
              <a:gd name="connsiteX5" fmla="*/ 1154967 w 4594152"/>
              <a:gd name="connsiteY5" fmla="*/ 288395 h 1262770"/>
              <a:gd name="connsiteX0" fmla="*/ 1154967 w 4594152"/>
              <a:gd name="connsiteY0" fmla="*/ 317977 h 1292352"/>
              <a:gd name="connsiteX1" fmla="*/ 2618082 w 4594152"/>
              <a:gd name="connsiteY1" fmla="*/ 389997 h 1292352"/>
              <a:gd name="connsiteX2" fmla="*/ 3746452 w 4594152"/>
              <a:gd name="connsiteY2" fmla="*/ 389137 h 1292352"/>
              <a:gd name="connsiteX3" fmla="*/ 4594152 w 4594152"/>
              <a:gd name="connsiteY3" fmla="*/ 225214 h 1292352"/>
              <a:gd name="connsiteX4" fmla="*/ 0 w 4594152"/>
              <a:gd name="connsiteY4" fmla="*/ 1292352 h 1292352"/>
              <a:gd name="connsiteX5" fmla="*/ 1154967 w 4594152"/>
              <a:gd name="connsiteY5" fmla="*/ 317977 h 1292352"/>
              <a:gd name="connsiteX0" fmla="*/ 1141420 w 4594152"/>
              <a:gd name="connsiteY0" fmla="*/ 320676 h 1283573"/>
              <a:gd name="connsiteX1" fmla="*/ 2618082 w 4594152"/>
              <a:gd name="connsiteY1" fmla="*/ 381218 h 1283573"/>
              <a:gd name="connsiteX2" fmla="*/ 3746452 w 4594152"/>
              <a:gd name="connsiteY2" fmla="*/ 380358 h 1283573"/>
              <a:gd name="connsiteX3" fmla="*/ 4594152 w 4594152"/>
              <a:gd name="connsiteY3" fmla="*/ 216435 h 1283573"/>
              <a:gd name="connsiteX4" fmla="*/ 0 w 4594152"/>
              <a:gd name="connsiteY4" fmla="*/ 1283573 h 1283573"/>
              <a:gd name="connsiteX5" fmla="*/ 1141420 w 4594152"/>
              <a:gd name="connsiteY5" fmla="*/ 320676 h 1283573"/>
              <a:gd name="connsiteX0" fmla="*/ 1141420 w 4594152"/>
              <a:gd name="connsiteY0" fmla="*/ 184652 h 1147549"/>
              <a:gd name="connsiteX1" fmla="*/ 2618082 w 4594152"/>
              <a:gd name="connsiteY1" fmla="*/ 245194 h 1147549"/>
              <a:gd name="connsiteX2" fmla="*/ 3746452 w 4594152"/>
              <a:gd name="connsiteY2" fmla="*/ 244334 h 1147549"/>
              <a:gd name="connsiteX3" fmla="*/ 4594152 w 4594152"/>
              <a:gd name="connsiteY3" fmla="*/ 80411 h 1147549"/>
              <a:gd name="connsiteX4" fmla="*/ 0 w 4594152"/>
              <a:gd name="connsiteY4" fmla="*/ 1147549 h 1147549"/>
              <a:gd name="connsiteX5" fmla="*/ 1141420 w 4594152"/>
              <a:gd name="connsiteY5" fmla="*/ 184652 h 1147549"/>
              <a:gd name="connsiteX0" fmla="*/ 1141420 w 4594152"/>
              <a:gd name="connsiteY0" fmla="*/ 184652 h 1147549"/>
              <a:gd name="connsiteX1" fmla="*/ 2618082 w 4594152"/>
              <a:gd name="connsiteY1" fmla="*/ 245194 h 1147549"/>
              <a:gd name="connsiteX2" fmla="*/ 3746452 w 4594152"/>
              <a:gd name="connsiteY2" fmla="*/ 244334 h 1147549"/>
              <a:gd name="connsiteX3" fmla="*/ 4594152 w 4594152"/>
              <a:gd name="connsiteY3" fmla="*/ 80411 h 1147549"/>
              <a:gd name="connsiteX4" fmla="*/ 0 w 4594152"/>
              <a:gd name="connsiteY4" fmla="*/ 1147549 h 1147549"/>
              <a:gd name="connsiteX5" fmla="*/ 1141420 w 4594152"/>
              <a:gd name="connsiteY5" fmla="*/ 184652 h 1147549"/>
              <a:gd name="connsiteX0" fmla="*/ 1141420 w 4594152"/>
              <a:gd name="connsiteY0" fmla="*/ 164657 h 1127554"/>
              <a:gd name="connsiteX1" fmla="*/ 2618082 w 4594152"/>
              <a:gd name="connsiteY1" fmla="*/ 225199 h 1127554"/>
              <a:gd name="connsiteX2" fmla="*/ 3351997 w 4594152"/>
              <a:gd name="connsiteY2" fmla="*/ 500372 h 1127554"/>
              <a:gd name="connsiteX3" fmla="*/ 4594152 w 4594152"/>
              <a:gd name="connsiteY3" fmla="*/ 60416 h 1127554"/>
              <a:gd name="connsiteX4" fmla="*/ 0 w 4594152"/>
              <a:gd name="connsiteY4" fmla="*/ 1127554 h 1127554"/>
              <a:gd name="connsiteX5" fmla="*/ 1141420 w 4594152"/>
              <a:gd name="connsiteY5" fmla="*/ 164657 h 1127554"/>
              <a:gd name="connsiteX0" fmla="*/ 1141420 w 4594152"/>
              <a:gd name="connsiteY0" fmla="*/ 173348 h 1136245"/>
              <a:gd name="connsiteX1" fmla="*/ 2618082 w 4594152"/>
              <a:gd name="connsiteY1" fmla="*/ 233890 h 1136245"/>
              <a:gd name="connsiteX2" fmla="*/ 3640713 w 4594152"/>
              <a:gd name="connsiteY2" fmla="*/ 369162 h 1136245"/>
              <a:gd name="connsiteX3" fmla="*/ 4594152 w 4594152"/>
              <a:gd name="connsiteY3" fmla="*/ 69107 h 1136245"/>
              <a:gd name="connsiteX4" fmla="*/ 0 w 4594152"/>
              <a:gd name="connsiteY4" fmla="*/ 1136245 h 1136245"/>
              <a:gd name="connsiteX5" fmla="*/ 1141420 w 4594152"/>
              <a:gd name="connsiteY5" fmla="*/ 173348 h 1136245"/>
              <a:gd name="connsiteX0" fmla="*/ 1141420 w 4594152"/>
              <a:gd name="connsiteY0" fmla="*/ 173348 h 1136245"/>
              <a:gd name="connsiteX1" fmla="*/ 2638501 w 4594152"/>
              <a:gd name="connsiteY1" fmla="*/ 367855 h 1136245"/>
              <a:gd name="connsiteX2" fmla="*/ 3640713 w 4594152"/>
              <a:gd name="connsiteY2" fmla="*/ 369162 h 1136245"/>
              <a:gd name="connsiteX3" fmla="*/ 4594152 w 4594152"/>
              <a:gd name="connsiteY3" fmla="*/ 69107 h 1136245"/>
              <a:gd name="connsiteX4" fmla="*/ 0 w 4594152"/>
              <a:gd name="connsiteY4" fmla="*/ 1136245 h 1136245"/>
              <a:gd name="connsiteX5" fmla="*/ 1141420 w 4594152"/>
              <a:gd name="connsiteY5" fmla="*/ 173348 h 1136245"/>
              <a:gd name="connsiteX0" fmla="*/ 1141420 w 4594152"/>
              <a:gd name="connsiteY0" fmla="*/ 173348 h 1136245"/>
              <a:gd name="connsiteX1" fmla="*/ 2680643 w 4594152"/>
              <a:gd name="connsiteY1" fmla="*/ 239062 h 1136245"/>
              <a:gd name="connsiteX2" fmla="*/ 3640713 w 4594152"/>
              <a:gd name="connsiteY2" fmla="*/ 369162 h 1136245"/>
              <a:gd name="connsiteX3" fmla="*/ 4594152 w 4594152"/>
              <a:gd name="connsiteY3" fmla="*/ 69107 h 1136245"/>
              <a:gd name="connsiteX4" fmla="*/ 0 w 4594152"/>
              <a:gd name="connsiteY4" fmla="*/ 1136245 h 1136245"/>
              <a:gd name="connsiteX5" fmla="*/ 1141420 w 4594152"/>
              <a:gd name="connsiteY5" fmla="*/ 173348 h 1136245"/>
              <a:gd name="connsiteX0" fmla="*/ 1141420 w 4594152"/>
              <a:gd name="connsiteY0" fmla="*/ 173348 h 1136245"/>
              <a:gd name="connsiteX1" fmla="*/ 2655619 w 4594152"/>
              <a:gd name="connsiteY1" fmla="*/ 236993 h 1136245"/>
              <a:gd name="connsiteX2" fmla="*/ 3640713 w 4594152"/>
              <a:gd name="connsiteY2" fmla="*/ 369162 h 1136245"/>
              <a:gd name="connsiteX3" fmla="*/ 4594152 w 4594152"/>
              <a:gd name="connsiteY3" fmla="*/ 69107 h 1136245"/>
              <a:gd name="connsiteX4" fmla="*/ 0 w 4594152"/>
              <a:gd name="connsiteY4" fmla="*/ 1136245 h 1136245"/>
              <a:gd name="connsiteX5" fmla="*/ 1141420 w 4594152"/>
              <a:gd name="connsiteY5" fmla="*/ 173348 h 1136245"/>
              <a:gd name="connsiteX0" fmla="*/ 1141420 w 4594152"/>
              <a:gd name="connsiteY0" fmla="*/ 652014 h 1614911"/>
              <a:gd name="connsiteX1" fmla="*/ 2655619 w 4594152"/>
              <a:gd name="connsiteY1" fmla="*/ 715659 h 1614911"/>
              <a:gd name="connsiteX2" fmla="*/ 3899773 w 4594152"/>
              <a:gd name="connsiteY2" fmla="*/ 0 h 1614911"/>
              <a:gd name="connsiteX3" fmla="*/ 4594152 w 4594152"/>
              <a:gd name="connsiteY3" fmla="*/ 547773 h 1614911"/>
              <a:gd name="connsiteX4" fmla="*/ 0 w 4594152"/>
              <a:gd name="connsiteY4" fmla="*/ 1614911 h 1614911"/>
              <a:gd name="connsiteX5" fmla="*/ 1141420 w 4594152"/>
              <a:gd name="connsiteY5" fmla="*/ 652014 h 1614911"/>
              <a:gd name="connsiteX0" fmla="*/ 1141420 w 4594152"/>
              <a:gd name="connsiteY0" fmla="*/ 652014 h 1614911"/>
              <a:gd name="connsiteX1" fmla="*/ 2655619 w 4594152"/>
              <a:gd name="connsiteY1" fmla="*/ 715659 h 1614911"/>
              <a:gd name="connsiteX2" fmla="*/ 3899773 w 4594152"/>
              <a:gd name="connsiteY2" fmla="*/ 0 h 1614911"/>
              <a:gd name="connsiteX3" fmla="*/ 4594152 w 4594152"/>
              <a:gd name="connsiteY3" fmla="*/ 547773 h 1614911"/>
              <a:gd name="connsiteX4" fmla="*/ 0 w 4594152"/>
              <a:gd name="connsiteY4" fmla="*/ 1614911 h 1614911"/>
              <a:gd name="connsiteX5" fmla="*/ 1141420 w 4594152"/>
              <a:gd name="connsiteY5" fmla="*/ 652014 h 1614911"/>
              <a:gd name="connsiteX0" fmla="*/ 1141420 w 4594152"/>
              <a:gd name="connsiteY0" fmla="*/ 287224 h 1250121"/>
              <a:gd name="connsiteX1" fmla="*/ 2655619 w 4594152"/>
              <a:gd name="connsiteY1" fmla="*/ 350869 h 1250121"/>
              <a:gd name="connsiteX2" fmla="*/ 4473466 w 4594152"/>
              <a:gd name="connsiteY2" fmla="*/ 10181 h 1250121"/>
              <a:gd name="connsiteX3" fmla="*/ 4594152 w 4594152"/>
              <a:gd name="connsiteY3" fmla="*/ 182983 h 1250121"/>
              <a:gd name="connsiteX4" fmla="*/ 0 w 4594152"/>
              <a:gd name="connsiteY4" fmla="*/ 1250121 h 1250121"/>
              <a:gd name="connsiteX5" fmla="*/ 1141420 w 4594152"/>
              <a:gd name="connsiteY5" fmla="*/ 287224 h 1250121"/>
              <a:gd name="connsiteX0" fmla="*/ 1141420 w 4594152"/>
              <a:gd name="connsiteY0" fmla="*/ 287224 h 1250121"/>
              <a:gd name="connsiteX1" fmla="*/ 2655619 w 4594152"/>
              <a:gd name="connsiteY1" fmla="*/ 350869 h 1250121"/>
              <a:gd name="connsiteX2" fmla="*/ 4473466 w 4594152"/>
              <a:gd name="connsiteY2" fmla="*/ 10181 h 1250121"/>
              <a:gd name="connsiteX3" fmla="*/ 4594152 w 4594152"/>
              <a:gd name="connsiteY3" fmla="*/ 182983 h 1250121"/>
              <a:gd name="connsiteX4" fmla="*/ 0 w 4594152"/>
              <a:gd name="connsiteY4" fmla="*/ 1250121 h 1250121"/>
              <a:gd name="connsiteX5" fmla="*/ 1141420 w 4594152"/>
              <a:gd name="connsiteY5" fmla="*/ 287224 h 1250121"/>
              <a:gd name="connsiteX0" fmla="*/ 1141420 w 4594152"/>
              <a:gd name="connsiteY0" fmla="*/ 287224 h 1250121"/>
              <a:gd name="connsiteX1" fmla="*/ 2655619 w 4594152"/>
              <a:gd name="connsiteY1" fmla="*/ 350869 h 1250121"/>
              <a:gd name="connsiteX2" fmla="*/ 4473466 w 4594152"/>
              <a:gd name="connsiteY2" fmla="*/ 10181 h 1250121"/>
              <a:gd name="connsiteX3" fmla="*/ 4594152 w 4594152"/>
              <a:gd name="connsiteY3" fmla="*/ 182983 h 1250121"/>
              <a:gd name="connsiteX4" fmla="*/ 0 w 4594152"/>
              <a:gd name="connsiteY4" fmla="*/ 1250121 h 1250121"/>
              <a:gd name="connsiteX5" fmla="*/ 1141420 w 4594152"/>
              <a:gd name="connsiteY5" fmla="*/ 287224 h 1250121"/>
              <a:gd name="connsiteX0" fmla="*/ 1141420 w 4594152"/>
              <a:gd name="connsiteY0" fmla="*/ 287224 h 1250121"/>
              <a:gd name="connsiteX1" fmla="*/ 2655619 w 4594152"/>
              <a:gd name="connsiteY1" fmla="*/ 350869 h 1250121"/>
              <a:gd name="connsiteX2" fmla="*/ 4473466 w 4594152"/>
              <a:gd name="connsiteY2" fmla="*/ 10181 h 1250121"/>
              <a:gd name="connsiteX3" fmla="*/ 4594152 w 4594152"/>
              <a:gd name="connsiteY3" fmla="*/ 182983 h 1250121"/>
              <a:gd name="connsiteX4" fmla="*/ 0 w 4594152"/>
              <a:gd name="connsiteY4" fmla="*/ 1250121 h 1250121"/>
              <a:gd name="connsiteX5" fmla="*/ 1141420 w 4594152"/>
              <a:gd name="connsiteY5" fmla="*/ 287224 h 1250121"/>
              <a:gd name="connsiteX0" fmla="*/ 1141420 w 4594152"/>
              <a:gd name="connsiteY0" fmla="*/ 346379 h 1309276"/>
              <a:gd name="connsiteX1" fmla="*/ 2655619 w 4594152"/>
              <a:gd name="connsiteY1" fmla="*/ 410024 h 1309276"/>
              <a:gd name="connsiteX2" fmla="*/ 4428709 w 4594152"/>
              <a:gd name="connsiteY2" fmla="*/ 0 h 1309276"/>
              <a:gd name="connsiteX3" fmla="*/ 4594152 w 4594152"/>
              <a:gd name="connsiteY3" fmla="*/ 242138 h 1309276"/>
              <a:gd name="connsiteX4" fmla="*/ 0 w 4594152"/>
              <a:gd name="connsiteY4" fmla="*/ 1309276 h 1309276"/>
              <a:gd name="connsiteX5" fmla="*/ 1141420 w 4594152"/>
              <a:gd name="connsiteY5" fmla="*/ 346379 h 1309276"/>
              <a:gd name="connsiteX0" fmla="*/ 1141420 w 4883436"/>
              <a:gd name="connsiteY0" fmla="*/ 365268 h 1328165"/>
              <a:gd name="connsiteX1" fmla="*/ 2655619 w 4883436"/>
              <a:gd name="connsiteY1" fmla="*/ 428913 h 1328165"/>
              <a:gd name="connsiteX2" fmla="*/ 4428709 w 4883436"/>
              <a:gd name="connsiteY2" fmla="*/ 18889 h 1328165"/>
              <a:gd name="connsiteX3" fmla="*/ 4411361 w 4883436"/>
              <a:gd name="connsiteY3" fmla="*/ 89225 h 1328165"/>
              <a:gd name="connsiteX4" fmla="*/ 4594152 w 4883436"/>
              <a:gd name="connsiteY4" fmla="*/ 261027 h 1328165"/>
              <a:gd name="connsiteX5" fmla="*/ 0 w 4883436"/>
              <a:gd name="connsiteY5" fmla="*/ 1328165 h 1328165"/>
              <a:gd name="connsiteX6" fmla="*/ 1141420 w 4883436"/>
              <a:gd name="connsiteY6" fmla="*/ 365268 h 1328165"/>
              <a:gd name="connsiteX0" fmla="*/ 1141420 w 4941962"/>
              <a:gd name="connsiteY0" fmla="*/ 368616 h 1331513"/>
              <a:gd name="connsiteX1" fmla="*/ 2655619 w 4941962"/>
              <a:gd name="connsiteY1" fmla="*/ 432261 h 1331513"/>
              <a:gd name="connsiteX2" fmla="*/ 4428709 w 4941962"/>
              <a:gd name="connsiteY2" fmla="*/ 22237 h 1331513"/>
              <a:gd name="connsiteX3" fmla="*/ 4650365 w 4941962"/>
              <a:gd name="connsiteY3" fmla="*/ 71940 h 1331513"/>
              <a:gd name="connsiteX4" fmla="*/ 4594152 w 4941962"/>
              <a:gd name="connsiteY4" fmla="*/ 264375 h 1331513"/>
              <a:gd name="connsiteX5" fmla="*/ 0 w 4941962"/>
              <a:gd name="connsiteY5" fmla="*/ 1331513 h 1331513"/>
              <a:gd name="connsiteX6" fmla="*/ 1141420 w 4941962"/>
              <a:gd name="connsiteY6" fmla="*/ 368616 h 1331513"/>
              <a:gd name="connsiteX0" fmla="*/ 1141420 w 4952229"/>
              <a:gd name="connsiteY0" fmla="*/ 353321 h 1316218"/>
              <a:gd name="connsiteX1" fmla="*/ 2655619 w 4952229"/>
              <a:gd name="connsiteY1" fmla="*/ 416966 h 1316218"/>
              <a:gd name="connsiteX2" fmla="*/ 4428709 w 4952229"/>
              <a:gd name="connsiteY2" fmla="*/ 6942 h 1316218"/>
              <a:gd name="connsiteX3" fmla="*/ 4594152 w 4952229"/>
              <a:gd name="connsiteY3" fmla="*/ 249080 h 1316218"/>
              <a:gd name="connsiteX4" fmla="*/ 0 w 4952229"/>
              <a:gd name="connsiteY4" fmla="*/ 1316218 h 1316218"/>
              <a:gd name="connsiteX5" fmla="*/ 1141420 w 4952229"/>
              <a:gd name="connsiteY5" fmla="*/ 353321 h 1316218"/>
              <a:gd name="connsiteX0" fmla="*/ 1141420 w 4958877"/>
              <a:gd name="connsiteY0" fmla="*/ 276198 h 1239095"/>
              <a:gd name="connsiteX1" fmla="*/ 2655619 w 4958877"/>
              <a:gd name="connsiteY1" fmla="*/ 339843 h 1239095"/>
              <a:gd name="connsiteX2" fmla="*/ 4451334 w 4958877"/>
              <a:gd name="connsiteY2" fmla="*/ 22570 h 1239095"/>
              <a:gd name="connsiteX3" fmla="*/ 4594152 w 4958877"/>
              <a:gd name="connsiteY3" fmla="*/ 171957 h 1239095"/>
              <a:gd name="connsiteX4" fmla="*/ 0 w 4958877"/>
              <a:gd name="connsiteY4" fmla="*/ 1239095 h 1239095"/>
              <a:gd name="connsiteX5" fmla="*/ 1141420 w 4958877"/>
              <a:gd name="connsiteY5" fmla="*/ 276198 h 1239095"/>
              <a:gd name="connsiteX0" fmla="*/ 1141420 w 4917260"/>
              <a:gd name="connsiteY0" fmla="*/ 253628 h 1216525"/>
              <a:gd name="connsiteX1" fmla="*/ 2655619 w 4917260"/>
              <a:gd name="connsiteY1" fmla="*/ 317273 h 1216525"/>
              <a:gd name="connsiteX2" fmla="*/ 4451334 w 4917260"/>
              <a:gd name="connsiteY2" fmla="*/ 0 h 1216525"/>
              <a:gd name="connsiteX3" fmla="*/ 4594152 w 4917260"/>
              <a:gd name="connsiteY3" fmla="*/ 149387 h 1216525"/>
              <a:gd name="connsiteX4" fmla="*/ 0 w 4917260"/>
              <a:gd name="connsiteY4" fmla="*/ 1216525 h 1216525"/>
              <a:gd name="connsiteX5" fmla="*/ 1141420 w 4917260"/>
              <a:gd name="connsiteY5" fmla="*/ 253628 h 1216525"/>
              <a:gd name="connsiteX0" fmla="*/ 1141420 w 4594152"/>
              <a:gd name="connsiteY0" fmla="*/ 253628 h 1216525"/>
              <a:gd name="connsiteX1" fmla="*/ 2655619 w 4594152"/>
              <a:gd name="connsiteY1" fmla="*/ 317273 h 1216525"/>
              <a:gd name="connsiteX2" fmla="*/ 4451334 w 4594152"/>
              <a:gd name="connsiteY2" fmla="*/ 0 h 1216525"/>
              <a:gd name="connsiteX3" fmla="*/ 4594152 w 4594152"/>
              <a:gd name="connsiteY3" fmla="*/ 149387 h 1216525"/>
              <a:gd name="connsiteX4" fmla="*/ 0 w 4594152"/>
              <a:gd name="connsiteY4" fmla="*/ 1216525 h 1216525"/>
              <a:gd name="connsiteX5" fmla="*/ 1141420 w 4594152"/>
              <a:gd name="connsiteY5" fmla="*/ 253628 h 1216525"/>
              <a:gd name="connsiteX0" fmla="*/ 1141420 w 4594152"/>
              <a:gd name="connsiteY0" fmla="*/ 265957 h 1228854"/>
              <a:gd name="connsiteX1" fmla="*/ 2655619 w 4594152"/>
              <a:gd name="connsiteY1" fmla="*/ 329602 h 1228854"/>
              <a:gd name="connsiteX2" fmla="*/ 4454878 w 4594152"/>
              <a:gd name="connsiteY2" fmla="*/ 0 h 1228854"/>
              <a:gd name="connsiteX3" fmla="*/ 4594152 w 4594152"/>
              <a:gd name="connsiteY3" fmla="*/ 161716 h 1228854"/>
              <a:gd name="connsiteX4" fmla="*/ 0 w 4594152"/>
              <a:gd name="connsiteY4" fmla="*/ 1228854 h 1228854"/>
              <a:gd name="connsiteX5" fmla="*/ 1141420 w 4594152"/>
              <a:gd name="connsiteY5" fmla="*/ 265957 h 1228854"/>
              <a:gd name="connsiteX0" fmla="*/ 1141420 w 4594152"/>
              <a:gd name="connsiteY0" fmla="*/ 265957 h 1228854"/>
              <a:gd name="connsiteX1" fmla="*/ 2655619 w 4594152"/>
              <a:gd name="connsiteY1" fmla="*/ 329602 h 1228854"/>
              <a:gd name="connsiteX2" fmla="*/ 4454878 w 4594152"/>
              <a:gd name="connsiteY2" fmla="*/ 0 h 1228854"/>
              <a:gd name="connsiteX3" fmla="*/ 4594152 w 4594152"/>
              <a:gd name="connsiteY3" fmla="*/ 161716 h 1228854"/>
              <a:gd name="connsiteX4" fmla="*/ 0 w 4594152"/>
              <a:gd name="connsiteY4" fmla="*/ 1228854 h 1228854"/>
              <a:gd name="connsiteX5" fmla="*/ 1141420 w 4594152"/>
              <a:gd name="connsiteY5" fmla="*/ 265957 h 1228854"/>
              <a:gd name="connsiteX0" fmla="*/ 1141420 w 4594566"/>
              <a:gd name="connsiteY0" fmla="*/ 265957 h 1228854"/>
              <a:gd name="connsiteX1" fmla="*/ 2655619 w 4594566"/>
              <a:gd name="connsiteY1" fmla="*/ 329602 h 1228854"/>
              <a:gd name="connsiteX2" fmla="*/ 4454878 w 4594566"/>
              <a:gd name="connsiteY2" fmla="*/ 0 h 1228854"/>
              <a:gd name="connsiteX3" fmla="*/ 4594566 w 4594566"/>
              <a:gd name="connsiteY3" fmla="*/ 156701 h 1228854"/>
              <a:gd name="connsiteX4" fmla="*/ 0 w 4594566"/>
              <a:gd name="connsiteY4" fmla="*/ 1228854 h 1228854"/>
              <a:gd name="connsiteX5" fmla="*/ 1141420 w 4594566"/>
              <a:gd name="connsiteY5" fmla="*/ 265957 h 1228854"/>
              <a:gd name="connsiteX0" fmla="*/ 1141420 w 4594566"/>
              <a:gd name="connsiteY0" fmla="*/ 265957 h 1228854"/>
              <a:gd name="connsiteX1" fmla="*/ 2655619 w 4594566"/>
              <a:gd name="connsiteY1" fmla="*/ 329602 h 1228854"/>
              <a:gd name="connsiteX2" fmla="*/ 4454878 w 4594566"/>
              <a:gd name="connsiteY2" fmla="*/ 0 h 1228854"/>
              <a:gd name="connsiteX3" fmla="*/ 4594566 w 4594566"/>
              <a:gd name="connsiteY3" fmla="*/ 156701 h 1228854"/>
              <a:gd name="connsiteX4" fmla="*/ 0 w 4594566"/>
              <a:gd name="connsiteY4" fmla="*/ 1228854 h 1228854"/>
              <a:gd name="connsiteX5" fmla="*/ 1141420 w 4594566"/>
              <a:gd name="connsiteY5" fmla="*/ 265957 h 1228854"/>
              <a:gd name="connsiteX0" fmla="*/ 1141420 w 4594566"/>
              <a:gd name="connsiteY0" fmla="*/ 273686 h 1236583"/>
              <a:gd name="connsiteX1" fmla="*/ 2655619 w 4594566"/>
              <a:gd name="connsiteY1" fmla="*/ 337331 h 1236583"/>
              <a:gd name="connsiteX2" fmla="*/ 4452993 w 4594566"/>
              <a:gd name="connsiteY2" fmla="*/ 0 h 1236583"/>
              <a:gd name="connsiteX3" fmla="*/ 4594566 w 4594566"/>
              <a:gd name="connsiteY3" fmla="*/ 164430 h 1236583"/>
              <a:gd name="connsiteX4" fmla="*/ 0 w 4594566"/>
              <a:gd name="connsiteY4" fmla="*/ 1236583 h 1236583"/>
              <a:gd name="connsiteX5" fmla="*/ 1141420 w 4594566"/>
              <a:gd name="connsiteY5" fmla="*/ 273686 h 1236583"/>
              <a:gd name="connsiteX0" fmla="*/ 1141420 w 4594566"/>
              <a:gd name="connsiteY0" fmla="*/ 266786 h 1229683"/>
              <a:gd name="connsiteX1" fmla="*/ 2655619 w 4594566"/>
              <a:gd name="connsiteY1" fmla="*/ 330431 h 1229683"/>
              <a:gd name="connsiteX2" fmla="*/ 4444849 w 4594566"/>
              <a:gd name="connsiteY2" fmla="*/ 0 h 1229683"/>
              <a:gd name="connsiteX3" fmla="*/ 4594566 w 4594566"/>
              <a:gd name="connsiteY3" fmla="*/ 157530 h 1229683"/>
              <a:gd name="connsiteX4" fmla="*/ 0 w 4594566"/>
              <a:gd name="connsiteY4" fmla="*/ 1229683 h 1229683"/>
              <a:gd name="connsiteX5" fmla="*/ 1141420 w 4594566"/>
              <a:gd name="connsiteY5" fmla="*/ 266786 h 1229683"/>
              <a:gd name="connsiteX0" fmla="*/ 1141420 w 4594566"/>
              <a:gd name="connsiteY0" fmla="*/ 279115 h 1242012"/>
              <a:gd name="connsiteX1" fmla="*/ 2655619 w 4594566"/>
              <a:gd name="connsiteY1" fmla="*/ 342760 h 1242012"/>
              <a:gd name="connsiteX2" fmla="*/ 4448393 w 4594566"/>
              <a:gd name="connsiteY2" fmla="*/ 0 h 1242012"/>
              <a:gd name="connsiteX3" fmla="*/ 4594566 w 4594566"/>
              <a:gd name="connsiteY3" fmla="*/ 169859 h 1242012"/>
              <a:gd name="connsiteX4" fmla="*/ 0 w 4594566"/>
              <a:gd name="connsiteY4" fmla="*/ 1242012 h 1242012"/>
              <a:gd name="connsiteX5" fmla="*/ 1141420 w 4594566"/>
              <a:gd name="connsiteY5" fmla="*/ 279115 h 1242012"/>
              <a:gd name="connsiteX0" fmla="*/ 1141420 w 4594566"/>
              <a:gd name="connsiteY0" fmla="*/ 279115 h 1242012"/>
              <a:gd name="connsiteX1" fmla="*/ 2655619 w 4594566"/>
              <a:gd name="connsiteY1" fmla="*/ 342760 h 1242012"/>
              <a:gd name="connsiteX2" fmla="*/ 4448393 w 4594566"/>
              <a:gd name="connsiteY2" fmla="*/ 0 h 1242012"/>
              <a:gd name="connsiteX3" fmla="*/ 4594566 w 4594566"/>
              <a:gd name="connsiteY3" fmla="*/ 169859 h 1242012"/>
              <a:gd name="connsiteX4" fmla="*/ 0 w 4594566"/>
              <a:gd name="connsiteY4" fmla="*/ 1242012 h 1242012"/>
              <a:gd name="connsiteX5" fmla="*/ 1141420 w 4594566"/>
              <a:gd name="connsiteY5" fmla="*/ 279115 h 1242012"/>
              <a:gd name="connsiteX0" fmla="*/ 1141420 w 4576094"/>
              <a:gd name="connsiteY0" fmla="*/ 279115 h 1242012"/>
              <a:gd name="connsiteX1" fmla="*/ 2655619 w 4576094"/>
              <a:gd name="connsiteY1" fmla="*/ 342760 h 1242012"/>
              <a:gd name="connsiteX2" fmla="*/ 4448393 w 4576094"/>
              <a:gd name="connsiteY2" fmla="*/ 0 h 1242012"/>
              <a:gd name="connsiteX3" fmla="*/ 4576094 w 4576094"/>
              <a:gd name="connsiteY3" fmla="*/ 148057 h 1242012"/>
              <a:gd name="connsiteX4" fmla="*/ 0 w 4576094"/>
              <a:gd name="connsiteY4" fmla="*/ 1242012 h 1242012"/>
              <a:gd name="connsiteX5" fmla="*/ 1141420 w 4576094"/>
              <a:gd name="connsiteY5" fmla="*/ 279115 h 1242012"/>
              <a:gd name="connsiteX0" fmla="*/ 1141420 w 4576094"/>
              <a:gd name="connsiteY0" fmla="*/ 279115 h 1242012"/>
              <a:gd name="connsiteX1" fmla="*/ 2655619 w 4576094"/>
              <a:gd name="connsiteY1" fmla="*/ 342760 h 1242012"/>
              <a:gd name="connsiteX2" fmla="*/ 4448393 w 4576094"/>
              <a:gd name="connsiteY2" fmla="*/ 0 h 1242012"/>
              <a:gd name="connsiteX3" fmla="*/ 4576094 w 4576094"/>
              <a:gd name="connsiteY3" fmla="*/ 148057 h 1242012"/>
              <a:gd name="connsiteX4" fmla="*/ 0 w 4576094"/>
              <a:gd name="connsiteY4" fmla="*/ 1242012 h 1242012"/>
              <a:gd name="connsiteX5" fmla="*/ 1141420 w 4576094"/>
              <a:gd name="connsiteY5" fmla="*/ 279115 h 1242012"/>
              <a:gd name="connsiteX0" fmla="*/ 1141420 w 4576094"/>
              <a:gd name="connsiteY0" fmla="*/ 279115 h 1242012"/>
              <a:gd name="connsiteX1" fmla="*/ 2655619 w 4576094"/>
              <a:gd name="connsiteY1" fmla="*/ 342760 h 1242012"/>
              <a:gd name="connsiteX2" fmla="*/ 4448393 w 4576094"/>
              <a:gd name="connsiteY2" fmla="*/ 0 h 1242012"/>
              <a:gd name="connsiteX3" fmla="*/ 4576094 w 4576094"/>
              <a:gd name="connsiteY3" fmla="*/ 148057 h 1242012"/>
              <a:gd name="connsiteX4" fmla="*/ 0 w 4576094"/>
              <a:gd name="connsiteY4" fmla="*/ 1242012 h 1242012"/>
              <a:gd name="connsiteX5" fmla="*/ 1141420 w 4576094"/>
              <a:gd name="connsiteY5" fmla="*/ 279115 h 1242012"/>
              <a:gd name="connsiteX0" fmla="*/ 1141420 w 4576094"/>
              <a:gd name="connsiteY0" fmla="*/ 279115 h 1242012"/>
              <a:gd name="connsiteX1" fmla="*/ 2655619 w 4576094"/>
              <a:gd name="connsiteY1" fmla="*/ 342760 h 1242012"/>
              <a:gd name="connsiteX2" fmla="*/ 4448393 w 4576094"/>
              <a:gd name="connsiteY2" fmla="*/ 0 h 1242012"/>
              <a:gd name="connsiteX3" fmla="*/ 4576094 w 4576094"/>
              <a:gd name="connsiteY3" fmla="*/ 148057 h 1242012"/>
              <a:gd name="connsiteX4" fmla="*/ 0 w 4576094"/>
              <a:gd name="connsiteY4" fmla="*/ 1242012 h 1242012"/>
              <a:gd name="connsiteX5" fmla="*/ 1141420 w 4576094"/>
              <a:gd name="connsiteY5" fmla="*/ 279115 h 1242012"/>
              <a:gd name="connsiteX0" fmla="*/ 1141420 w 4576094"/>
              <a:gd name="connsiteY0" fmla="*/ 278005 h 1240902"/>
              <a:gd name="connsiteX1" fmla="*/ 2655619 w 4576094"/>
              <a:gd name="connsiteY1" fmla="*/ 341650 h 1240902"/>
              <a:gd name="connsiteX2" fmla="*/ 4461818 w 4576094"/>
              <a:gd name="connsiteY2" fmla="*/ 0 h 1240902"/>
              <a:gd name="connsiteX3" fmla="*/ 4576094 w 4576094"/>
              <a:gd name="connsiteY3" fmla="*/ 146947 h 1240902"/>
              <a:gd name="connsiteX4" fmla="*/ 0 w 4576094"/>
              <a:gd name="connsiteY4" fmla="*/ 1240902 h 1240902"/>
              <a:gd name="connsiteX5" fmla="*/ 1141420 w 4576094"/>
              <a:gd name="connsiteY5" fmla="*/ 278005 h 1240902"/>
              <a:gd name="connsiteX0" fmla="*/ 1141420 w 4576094"/>
              <a:gd name="connsiteY0" fmla="*/ 278005 h 1240902"/>
              <a:gd name="connsiteX1" fmla="*/ 2655619 w 4576094"/>
              <a:gd name="connsiteY1" fmla="*/ 341650 h 1240902"/>
              <a:gd name="connsiteX2" fmla="*/ 4461818 w 4576094"/>
              <a:gd name="connsiteY2" fmla="*/ 0 h 1240902"/>
              <a:gd name="connsiteX3" fmla="*/ 4576094 w 4576094"/>
              <a:gd name="connsiteY3" fmla="*/ 146947 h 1240902"/>
              <a:gd name="connsiteX4" fmla="*/ 0 w 4576094"/>
              <a:gd name="connsiteY4" fmla="*/ 1240902 h 1240902"/>
              <a:gd name="connsiteX5" fmla="*/ 1141420 w 4576094"/>
              <a:gd name="connsiteY5" fmla="*/ 278005 h 1240902"/>
              <a:gd name="connsiteX0" fmla="*/ 1141420 w 4576094"/>
              <a:gd name="connsiteY0" fmla="*/ 244108 h 1207005"/>
              <a:gd name="connsiteX1" fmla="*/ 2655619 w 4576094"/>
              <a:gd name="connsiteY1" fmla="*/ 307753 h 1207005"/>
              <a:gd name="connsiteX2" fmla="*/ 4454081 w 4576094"/>
              <a:gd name="connsiteY2" fmla="*/ 0 h 1207005"/>
              <a:gd name="connsiteX3" fmla="*/ 4576094 w 4576094"/>
              <a:gd name="connsiteY3" fmla="*/ 113050 h 1207005"/>
              <a:gd name="connsiteX4" fmla="*/ 0 w 4576094"/>
              <a:gd name="connsiteY4" fmla="*/ 1207005 h 1207005"/>
              <a:gd name="connsiteX5" fmla="*/ 1141420 w 4576094"/>
              <a:gd name="connsiteY5" fmla="*/ 244108 h 1207005"/>
              <a:gd name="connsiteX0" fmla="*/ 1141420 w 4570789"/>
              <a:gd name="connsiteY0" fmla="*/ 244108 h 1207005"/>
              <a:gd name="connsiteX1" fmla="*/ 2655619 w 4570789"/>
              <a:gd name="connsiteY1" fmla="*/ 307753 h 1207005"/>
              <a:gd name="connsiteX2" fmla="*/ 4454081 w 4570789"/>
              <a:gd name="connsiteY2" fmla="*/ 0 h 1207005"/>
              <a:gd name="connsiteX3" fmla="*/ 4570789 w 4570789"/>
              <a:gd name="connsiteY3" fmla="*/ 117545 h 1207005"/>
              <a:gd name="connsiteX4" fmla="*/ 0 w 4570789"/>
              <a:gd name="connsiteY4" fmla="*/ 1207005 h 1207005"/>
              <a:gd name="connsiteX5" fmla="*/ 1141420 w 4570789"/>
              <a:gd name="connsiteY5" fmla="*/ 244108 h 1207005"/>
              <a:gd name="connsiteX0" fmla="*/ 1141420 w 4570789"/>
              <a:gd name="connsiteY0" fmla="*/ 244108 h 1207005"/>
              <a:gd name="connsiteX1" fmla="*/ 2655619 w 4570789"/>
              <a:gd name="connsiteY1" fmla="*/ 307753 h 1207005"/>
              <a:gd name="connsiteX2" fmla="*/ 4454081 w 4570789"/>
              <a:gd name="connsiteY2" fmla="*/ 0 h 1207005"/>
              <a:gd name="connsiteX3" fmla="*/ 4570789 w 4570789"/>
              <a:gd name="connsiteY3" fmla="*/ 117545 h 1207005"/>
              <a:gd name="connsiteX4" fmla="*/ 0 w 4570789"/>
              <a:gd name="connsiteY4" fmla="*/ 1207005 h 1207005"/>
              <a:gd name="connsiteX5" fmla="*/ 1141420 w 4570789"/>
              <a:gd name="connsiteY5" fmla="*/ 244108 h 1207005"/>
              <a:gd name="connsiteX0" fmla="*/ 1141420 w 4570789"/>
              <a:gd name="connsiteY0" fmla="*/ 244108 h 1207005"/>
              <a:gd name="connsiteX1" fmla="*/ 2648693 w 4570789"/>
              <a:gd name="connsiteY1" fmla="*/ 331850 h 1207005"/>
              <a:gd name="connsiteX2" fmla="*/ 4454081 w 4570789"/>
              <a:gd name="connsiteY2" fmla="*/ 0 h 1207005"/>
              <a:gd name="connsiteX3" fmla="*/ 4570789 w 4570789"/>
              <a:gd name="connsiteY3" fmla="*/ 117545 h 1207005"/>
              <a:gd name="connsiteX4" fmla="*/ 0 w 4570789"/>
              <a:gd name="connsiteY4" fmla="*/ 1207005 h 1207005"/>
              <a:gd name="connsiteX5" fmla="*/ 1141420 w 4570789"/>
              <a:gd name="connsiteY5" fmla="*/ 244108 h 1207005"/>
              <a:gd name="connsiteX0" fmla="*/ 1141420 w 4570789"/>
              <a:gd name="connsiteY0" fmla="*/ 244108 h 1207005"/>
              <a:gd name="connsiteX1" fmla="*/ 2648693 w 4570789"/>
              <a:gd name="connsiteY1" fmla="*/ 331850 h 1207005"/>
              <a:gd name="connsiteX2" fmla="*/ 4454081 w 4570789"/>
              <a:gd name="connsiteY2" fmla="*/ 0 h 1207005"/>
              <a:gd name="connsiteX3" fmla="*/ 4570789 w 4570789"/>
              <a:gd name="connsiteY3" fmla="*/ 117545 h 1207005"/>
              <a:gd name="connsiteX4" fmla="*/ 0 w 4570789"/>
              <a:gd name="connsiteY4" fmla="*/ 1207005 h 1207005"/>
              <a:gd name="connsiteX5" fmla="*/ 1141420 w 4570789"/>
              <a:gd name="connsiteY5" fmla="*/ 244108 h 1207005"/>
              <a:gd name="connsiteX0" fmla="*/ 1141420 w 4570789"/>
              <a:gd name="connsiteY0" fmla="*/ 244108 h 1207005"/>
              <a:gd name="connsiteX1" fmla="*/ 2648693 w 4570789"/>
              <a:gd name="connsiteY1" fmla="*/ 331850 h 1207005"/>
              <a:gd name="connsiteX2" fmla="*/ 4454081 w 4570789"/>
              <a:gd name="connsiteY2" fmla="*/ 0 h 1207005"/>
              <a:gd name="connsiteX3" fmla="*/ 4570789 w 4570789"/>
              <a:gd name="connsiteY3" fmla="*/ 117545 h 1207005"/>
              <a:gd name="connsiteX4" fmla="*/ 0 w 4570789"/>
              <a:gd name="connsiteY4" fmla="*/ 1207005 h 1207005"/>
              <a:gd name="connsiteX5" fmla="*/ 1141420 w 4570789"/>
              <a:gd name="connsiteY5" fmla="*/ 244108 h 1207005"/>
              <a:gd name="connsiteX0" fmla="*/ 1141420 w 4570789"/>
              <a:gd name="connsiteY0" fmla="*/ 244108 h 1207005"/>
              <a:gd name="connsiteX1" fmla="*/ 2648693 w 4570789"/>
              <a:gd name="connsiteY1" fmla="*/ 331850 h 1207005"/>
              <a:gd name="connsiteX2" fmla="*/ 4454081 w 4570789"/>
              <a:gd name="connsiteY2" fmla="*/ 0 h 1207005"/>
              <a:gd name="connsiteX3" fmla="*/ 4570789 w 4570789"/>
              <a:gd name="connsiteY3" fmla="*/ 117545 h 1207005"/>
              <a:gd name="connsiteX4" fmla="*/ 0 w 4570789"/>
              <a:gd name="connsiteY4" fmla="*/ 1207005 h 1207005"/>
              <a:gd name="connsiteX5" fmla="*/ 1141420 w 4570789"/>
              <a:gd name="connsiteY5" fmla="*/ 244108 h 1207005"/>
              <a:gd name="connsiteX0" fmla="*/ 1099161 w 4570789"/>
              <a:gd name="connsiteY0" fmla="*/ 248016 h 1207005"/>
              <a:gd name="connsiteX1" fmla="*/ 2648693 w 4570789"/>
              <a:gd name="connsiteY1" fmla="*/ 331850 h 1207005"/>
              <a:gd name="connsiteX2" fmla="*/ 4454081 w 4570789"/>
              <a:gd name="connsiteY2" fmla="*/ 0 h 1207005"/>
              <a:gd name="connsiteX3" fmla="*/ 4570789 w 4570789"/>
              <a:gd name="connsiteY3" fmla="*/ 117545 h 1207005"/>
              <a:gd name="connsiteX4" fmla="*/ 0 w 4570789"/>
              <a:gd name="connsiteY4" fmla="*/ 1207005 h 1207005"/>
              <a:gd name="connsiteX5" fmla="*/ 1099161 w 4570789"/>
              <a:gd name="connsiteY5" fmla="*/ 248016 h 1207005"/>
              <a:gd name="connsiteX0" fmla="*/ 1123662 w 4595290"/>
              <a:gd name="connsiteY0" fmla="*/ 248016 h 1204980"/>
              <a:gd name="connsiteX1" fmla="*/ 2673194 w 4595290"/>
              <a:gd name="connsiteY1" fmla="*/ 331850 h 1204980"/>
              <a:gd name="connsiteX2" fmla="*/ 4478582 w 4595290"/>
              <a:gd name="connsiteY2" fmla="*/ 0 h 1204980"/>
              <a:gd name="connsiteX3" fmla="*/ 4595290 w 4595290"/>
              <a:gd name="connsiteY3" fmla="*/ 117545 h 1204980"/>
              <a:gd name="connsiteX4" fmla="*/ 0 w 4595290"/>
              <a:gd name="connsiteY4" fmla="*/ 1204980 h 1204980"/>
              <a:gd name="connsiteX5" fmla="*/ 1123662 w 4595290"/>
              <a:gd name="connsiteY5" fmla="*/ 248016 h 1204980"/>
              <a:gd name="connsiteX0" fmla="*/ 1123662 w 4595290"/>
              <a:gd name="connsiteY0" fmla="*/ 248016 h 1204980"/>
              <a:gd name="connsiteX1" fmla="*/ 2673194 w 4595290"/>
              <a:gd name="connsiteY1" fmla="*/ 331850 h 1204980"/>
              <a:gd name="connsiteX2" fmla="*/ 4478582 w 4595290"/>
              <a:gd name="connsiteY2" fmla="*/ 0 h 1204980"/>
              <a:gd name="connsiteX3" fmla="*/ 4595290 w 4595290"/>
              <a:gd name="connsiteY3" fmla="*/ 117545 h 1204980"/>
              <a:gd name="connsiteX4" fmla="*/ 0 w 4595290"/>
              <a:gd name="connsiteY4" fmla="*/ 1204980 h 1204980"/>
              <a:gd name="connsiteX5" fmla="*/ 1123662 w 4595290"/>
              <a:gd name="connsiteY5" fmla="*/ 248016 h 1204980"/>
              <a:gd name="connsiteX0" fmla="*/ 1123662 w 4595290"/>
              <a:gd name="connsiteY0" fmla="*/ 248016 h 1204980"/>
              <a:gd name="connsiteX1" fmla="*/ 2673194 w 4595290"/>
              <a:gd name="connsiteY1" fmla="*/ 331850 h 1204980"/>
              <a:gd name="connsiteX2" fmla="*/ 4478582 w 4595290"/>
              <a:gd name="connsiteY2" fmla="*/ 0 h 1204980"/>
              <a:gd name="connsiteX3" fmla="*/ 4595290 w 4595290"/>
              <a:gd name="connsiteY3" fmla="*/ 117545 h 1204980"/>
              <a:gd name="connsiteX4" fmla="*/ 0 w 4595290"/>
              <a:gd name="connsiteY4" fmla="*/ 1204980 h 1204980"/>
              <a:gd name="connsiteX5" fmla="*/ 1123662 w 4595290"/>
              <a:gd name="connsiteY5" fmla="*/ 248016 h 1204980"/>
              <a:gd name="connsiteX0" fmla="*/ 1123662 w 4595290"/>
              <a:gd name="connsiteY0" fmla="*/ 248016 h 1204980"/>
              <a:gd name="connsiteX1" fmla="*/ 2673194 w 4595290"/>
              <a:gd name="connsiteY1" fmla="*/ 331850 h 1204980"/>
              <a:gd name="connsiteX2" fmla="*/ 4478582 w 4595290"/>
              <a:gd name="connsiteY2" fmla="*/ 0 h 1204980"/>
              <a:gd name="connsiteX3" fmla="*/ 4595290 w 4595290"/>
              <a:gd name="connsiteY3" fmla="*/ 117545 h 1204980"/>
              <a:gd name="connsiteX4" fmla="*/ 0 w 4595290"/>
              <a:gd name="connsiteY4" fmla="*/ 1204980 h 1204980"/>
              <a:gd name="connsiteX5" fmla="*/ 1123662 w 4595290"/>
              <a:gd name="connsiteY5" fmla="*/ 248016 h 1204980"/>
              <a:gd name="connsiteX0" fmla="*/ 1123662 w 4595290"/>
              <a:gd name="connsiteY0" fmla="*/ 248016 h 1204980"/>
              <a:gd name="connsiteX1" fmla="*/ 2673194 w 4595290"/>
              <a:gd name="connsiteY1" fmla="*/ 331850 h 1204980"/>
              <a:gd name="connsiteX2" fmla="*/ 4478582 w 4595290"/>
              <a:gd name="connsiteY2" fmla="*/ 0 h 1204980"/>
              <a:gd name="connsiteX3" fmla="*/ 4595290 w 4595290"/>
              <a:gd name="connsiteY3" fmla="*/ 117545 h 1204980"/>
              <a:gd name="connsiteX4" fmla="*/ 0 w 4595290"/>
              <a:gd name="connsiteY4" fmla="*/ 1204980 h 1204980"/>
              <a:gd name="connsiteX5" fmla="*/ 1123662 w 4595290"/>
              <a:gd name="connsiteY5" fmla="*/ 248016 h 1204980"/>
              <a:gd name="connsiteX0" fmla="*/ 1123662 w 4595290"/>
              <a:gd name="connsiteY0" fmla="*/ 248016 h 1204980"/>
              <a:gd name="connsiteX1" fmla="*/ 4478582 w 4595290"/>
              <a:gd name="connsiteY1" fmla="*/ 0 h 1204980"/>
              <a:gd name="connsiteX2" fmla="*/ 4595290 w 4595290"/>
              <a:gd name="connsiteY2" fmla="*/ 117545 h 1204980"/>
              <a:gd name="connsiteX3" fmla="*/ 0 w 4595290"/>
              <a:gd name="connsiteY3" fmla="*/ 1204980 h 1204980"/>
              <a:gd name="connsiteX4" fmla="*/ 1123662 w 4595290"/>
              <a:gd name="connsiteY4" fmla="*/ 248016 h 1204980"/>
              <a:gd name="connsiteX0" fmla="*/ 1123662 w 4595290"/>
              <a:gd name="connsiteY0" fmla="*/ 248016 h 1204980"/>
              <a:gd name="connsiteX1" fmla="*/ 4478582 w 4595290"/>
              <a:gd name="connsiteY1" fmla="*/ 0 h 1204980"/>
              <a:gd name="connsiteX2" fmla="*/ 4595290 w 4595290"/>
              <a:gd name="connsiteY2" fmla="*/ 117545 h 1204980"/>
              <a:gd name="connsiteX3" fmla="*/ 0 w 4595290"/>
              <a:gd name="connsiteY3" fmla="*/ 1204980 h 1204980"/>
              <a:gd name="connsiteX4" fmla="*/ 1123662 w 4595290"/>
              <a:gd name="connsiteY4" fmla="*/ 248016 h 1204980"/>
              <a:gd name="connsiteX0" fmla="*/ 1123662 w 4595290"/>
              <a:gd name="connsiteY0" fmla="*/ 248016 h 1204980"/>
              <a:gd name="connsiteX1" fmla="*/ 4478582 w 4595290"/>
              <a:gd name="connsiteY1" fmla="*/ 0 h 1204980"/>
              <a:gd name="connsiteX2" fmla="*/ 4595290 w 4595290"/>
              <a:gd name="connsiteY2" fmla="*/ 117545 h 1204980"/>
              <a:gd name="connsiteX3" fmla="*/ 0 w 4595290"/>
              <a:gd name="connsiteY3" fmla="*/ 1204980 h 1204980"/>
              <a:gd name="connsiteX4" fmla="*/ 1123662 w 4595290"/>
              <a:gd name="connsiteY4" fmla="*/ 248016 h 1204980"/>
              <a:gd name="connsiteX0" fmla="*/ 1123662 w 4595290"/>
              <a:gd name="connsiteY0" fmla="*/ 248016 h 1204980"/>
              <a:gd name="connsiteX1" fmla="*/ 4478582 w 4595290"/>
              <a:gd name="connsiteY1" fmla="*/ 0 h 1204980"/>
              <a:gd name="connsiteX2" fmla="*/ 4595290 w 4595290"/>
              <a:gd name="connsiteY2" fmla="*/ 117545 h 1204980"/>
              <a:gd name="connsiteX3" fmla="*/ 0 w 4595290"/>
              <a:gd name="connsiteY3" fmla="*/ 1204980 h 1204980"/>
              <a:gd name="connsiteX4" fmla="*/ 1123662 w 4595290"/>
              <a:gd name="connsiteY4" fmla="*/ 248016 h 1204980"/>
              <a:gd name="connsiteX0" fmla="*/ 1123662 w 4590232"/>
              <a:gd name="connsiteY0" fmla="*/ 248016 h 1204980"/>
              <a:gd name="connsiteX1" fmla="*/ 4478582 w 4590232"/>
              <a:gd name="connsiteY1" fmla="*/ 0 h 1204980"/>
              <a:gd name="connsiteX2" fmla="*/ 4590232 w 4590232"/>
              <a:gd name="connsiteY2" fmla="*/ 125864 h 1204980"/>
              <a:gd name="connsiteX3" fmla="*/ 0 w 4590232"/>
              <a:gd name="connsiteY3" fmla="*/ 1204980 h 1204980"/>
              <a:gd name="connsiteX4" fmla="*/ 1123662 w 4590232"/>
              <a:gd name="connsiteY4" fmla="*/ 248016 h 1204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90232" h="1204980">
                <a:moveTo>
                  <a:pt x="1123662" y="248016"/>
                </a:moveTo>
                <a:cubicBezTo>
                  <a:pt x="2358656" y="213148"/>
                  <a:pt x="3754023" y="647999"/>
                  <a:pt x="4478582" y="0"/>
                </a:cubicBezTo>
                <a:cubicBezTo>
                  <a:pt x="4728122" y="281494"/>
                  <a:pt x="4384810" y="-99670"/>
                  <a:pt x="4590232" y="125864"/>
                </a:cubicBezTo>
                <a:cubicBezTo>
                  <a:pt x="3768549" y="1796416"/>
                  <a:pt x="1303206" y="432259"/>
                  <a:pt x="0" y="1204980"/>
                </a:cubicBezTo>
                <a:lnTo>
                  <a:pt x="1123662" y="24801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spTree>
    <p:extLst>
      <p:ext uri="{BB962C8B-B14F-4D97-AF65-F5344CB8AC3E}">
        <p14:creationId xmlns:p14="http://schemas.microsoft.com/office/powerpoint/2010/main" val="5096202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Endast innehåll utan våg">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B7E1B452-5C13-420D-98D9-FEFA84D510E6}"/>
              </a:ext>
            </a:extLst>
          </p:cNvPr>
          <p:cNvSpPr>
            <a:spLocks noGrp="1"/>
          </p:cNvSpPr>
          <p:nvPr>
            <p:ph idx="1"/>
          </p:nvPr>
        </p:nvSpPr>
        <p:spPr>
          <a:xfrm>
            <a:off x="976544" y="256330"/>
            <a:ext cx="10377256" cy="5728833"/>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SE"/>
          </a:p>
        </p:txBody>
      </p:sp>
      <p:sp>
        <p:nvSpPr>
          <p:cNvPr id="4" name="Platshållare för datum 3">
            <a:extLst>
              <a:ext uri="{FF2B5EF4-FFF2-40B4-BE49-F238E27FC236}">
                <a16:creationId xmlns:a16="http://schemas.microsoft.com/office/drawing/2014/main" id="{4A025CC6-B769-4A90-815D-7D27FD9D4ADF}"/>
              </a:ext>
            </a:extLst>
          </p:cNvPr>
          <p:cNvSpPr>
            <a:spLocks noGrp="1"/>
          </p:cNvSpPr>
          <p:nvPr>
            <p:ph type="dt" sz="half" idx="10"/>
          </p:nvPr>
        </p:nvSpPr>
        <p:spPr/>
        <p:txBody>
          <a:bodyPr/>
          <a:lstStyle>
            <a:lvl1pPr>
              <a:defRPr>
                <a:solidFill>
                  <a:schemeClr val="bg1">
                    <a:lumMod val="50000"/>
                  </a:schemeClr>
                </a:solidFill>
              </a:defRPr>
            </a:lvl1pPr>
          </a:lstStyle>
          <a:p>
            <a:fld id="{C8F3B1B8-7661-44B1-9B3C-99F897C28A07}" type="datetimeFigureOut">
              <a:rPr lang="en-SE" smtClean="0"/>
              <a:pPr/>
              <a:t>09/06/2024</a:t>
            </a:fld>
            <a:endParaRPr lang="en-SE"/>
          </a:p>
        </p:txBody>
      </p:sp>
      <p:sp>
        <p:nvSpPr>
          <p:cNvPr id="5" name="Platshållare för sidfot 4">
            <a:extLst>
              <a:ext uri="{FF2B5EF4-FFF2-40B4-BE49-F238E27FC236}">
                <a16:creationId xmlns:a16="http://schemas.microsoft.com/office/drawing/2014/main" id="{588279D6-F2F6-40F2-BCEA-4CC13EF4D743}"/>
              </a:ext>
            </a:extLst>
          </p:cNvPr>
          <p:cNvSpPr>
            <a:spLocks noGrp="1"/>
          </p:cNvSpPr>
          <p:nvPr>
            <p:ph type="ftr" sz="quarter" idx="11"/>
          </p:nvPr>
        </p:nvSpPr>
        <p:spPr/>
        <p:txBody>
          <a:bodyPr/>
          <a:lstStyle>
            <a:lvl1pPr>
              <a:defRPr>
                <a:solidFill>
                  <a:schemeClr val="bg1">
                    <a:lumMod val="50000"/>
                  </a:schemeClr>
                </a:solidFill>
              </a:defRPr>
            </a:lvl1pPr>
          </a:lstStyle>
          <a:p>
            <a:endParaRPr lang="en-SE"/>
          </a:p>
        </p:txBody>
      </p:sp>
      <p:sp>
        <p:nvSpPr>
          <p:cNvPr id="6" name="Platshållare för bildnummer 5">
            <a:extLst>
              <a:ext uri="{FF2B5EF4-FFF2-40B4-BE49-F238E27FC236}">
                <a16:creationId xmlns:a16="http://schemas.microsoft.com/office/drawing/2014/main" id="{BBF3DB2F-3774-49B9-8158-F9EDBA7F58AA}"/>
              </a:ext>
            </a:extLst>
          </p:cNvPr>
          <p:cNvSpPr>
            <a:spLocks noGrp="1"/>
          </p:cNvSpPr>
          <p:nvPr>
            <p:ph type="sldNum" sz="quarter" idx="12"/>
          </p:nvPr>
        </p:nvSpPr>
        <p:spPr/>
        <p:txBody>
          <a:bodyPr/>
          <a:lstStyle>
            <a:lvl1pPr>
              <a:defRPr>
                <a:solidFill>
                  <a:schemeClr val="bg1">
                    <a:lumMod val="50000"/>
                  </a:schemeClr>
                </a:solidFill>
              </a:defRPr>
            </a:lvl1pPr>
          </a:lstStyle>
          <a:p>
            <a:fld id="{06A27B9A-A3F5-49AC-812A-48CF3A1D9232}" type="slidenum">
              <a:rPr lang="en-SE" smtClean="0"/>
              <a:pPr/>
              <a:t>‹#›</a:t>
            </a:fld>
            <a:endParaRPr lang="en-SE"/>
          </a:p>
        </p:txBody>
      </p:sp>
    </p:spTree>
    <p:extLst>
      <p:ext uri="{BB962C8B-B14F-4D97-AF65-F5344CB8AC3E}">
        <p14:creationId xmlns:p14="http://schemas.microsoft.com/office/powerpoint/2010/main" val="265483112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entrerad rubrik vit">
    <p:bg>
      <p:bgPr>
        <a:solidFill>
          <a:schemeClr val="bg1"/>
        </a:solidFill>
        <a:effectLst/>
      </p:bgPr>
    </p:bg>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5F3CBA5C-6B22-4F0C-87D7-6509807D9829}"/>
              </a:ext>
            </a:extLst>
          </p:cNvPr>
          <p:cNvSpPr>
            <a:spLocks noGrp="1"/>
          </p:cNvSpPr>
          <p:nvPr>
            <p:ph type="dt" sz="half" idx="10"/>
          </p:nvPr>
        </p:nvSpPr>
        <p:spPr/>
        <p:txBody>
          <a:bodyPr/>
          <a:lstStyle/>
          <a:p>
            <a:fld id="{C8F3B1B8-7661-44B1-9B3C-99F897C28A07}" type="datetimeFigureOut">
              <a:rPr lang="en-SE" smtClean="0"/>
              <a:t>09/06/2024</a:t>
            </a:fld>
            <a:endParaRPr lang="en-SE"/>
          </a:p>
        </p:txBody>
      </p:sp>
      <p:sp>
        <p:nvSpPr>
          <p:cNvPr id="3" name="Platshållare för sidfot 2">
            <a:extLst>
              <a:ext uri="{FF2B5EF4-FFF2-40B4-BE49-F238E27FC236}">
                <a16:creationId xmlns:a16="http://schemas.microsoft.com/office/drawing/2014/main" id="{33616548-D38B-4C25-855D-10FE2C8D9906}"/>
              </a:ext>
            </a:extLst>
          </p:cNvPr>
          <p:cNvSpPr>
            <a:spLocks noGrp="1"/>
          </p:cNvSpPr>
          <p:nvPr>
            <p:ph type="ftr" sz="quarter" idx="11"/>
          </p:nvPr>
        </p:nvSpPr>
        <p:spPr/>
        <p:txBody>
          <a:bodyPr/>
          <a:lstStyle/>
          <a:p>
            <a:endParaRPr lang="en-SE"/>
          </a:p>
        </p:txBody>
      </p:sp>
      <p:sp>
        <p:nvSpPr>
          <p:cNvPr id="4" name="Platshållare för bildnummer 3">
            <a:extLst>
              <a:ext uri="{FF2B5EF4-FFF2-40B4-BE49-F238E27FC236}">
                <a16:creationId xmlns:a16="http://schemas.microsoft.com/office/drawing/2014/main" id="{3C82FB50-8AB3-44C9-8EFA-35B8AB43855D}"/>
              </a:ext>
            </a:extLst>
          </p:cNvPr>
          <p:cNvSpPr>
            <a:spLocks noGrp="1"/>
          </p:cNvSpPr>
          <p:nvPr>
            <p:ph type="sldNum" sz="quarter" idx="12"/>
          </p:nvPr>
        </p:nvSpPr>
        <p:spPr/>
        <p:txBody>
          <a:bodyPr/>
          <a:lstStyle/>
          <a:p>
            <a:fld id="{06A27B9A-A3F5-49AC-812A-48CF3A1D9232}" type="slidenum">
              <a:rPr lang="en-SE" smtClean="0"/>
              <a:t>‹#›</a:t>
            </a:fld>
            <a:endParaRPr lang="en-SE"/>
          </a:p>
        </p:txBody>
      </p:sp>
      <p:sp>
        <p:nvSpPr>
          <p:cNvPr id="10" name="Rubrik 9">
            <a:extLst>
              <a:ext uri="{FF2B5EF4-FFF2-40B4-BE49-F238E27FC236}">
                <a16:creationId xmlns:a16="http://schemas.microsoft.com/office/drawing/2014/main" id="{533A9F7A-B4FC-42AB-ADF3-A6AFD6D024A3}"/>
              </a:ext>
            </a:extLst>
          </p:cNvPr>
          <p:cNvSpPr>
            <a:spLocks noGrp="1"/>
          </p:cNvSpPr>
          <p:nvPr>
            <p:ph type="title"/>
          </p:nvPr>
        </p:nvSpPr>
        <p:spPr>
          <a:xfrm>
            <a:off x="976545" y="2486892"/>
            <a:ext cx="9472472" cy="1343623"/>
          </a:xfrm>
        </p:spPr>
        <p:txBody>
          <a:bodyPr/>
          <a:lstStyle>
            <a:lvl1pPr algn="ctr">
              <a:defRPr>
                <a:solidFill>
                  <a:schemeClr val="tx1"/>
                </a:solidFill>
              </a:defRPr>
            </a:lvl1pPr>
          </a:lstStyle>
          <a:p>
            <a:r>
              <a:rPr lang="sv-SE"/>
              <a:t>Klicka här för att ändra mall för rubrikformat</a:t>
            </a:r>
            <a:endParaRPr lang="en-SE"/>
          </a:p>
        </p:txBody>
      </p:sp>
    </p:spTree>
    <p:extLst>
      <p:ext uri="{BB962C8B-B14F-4D97-AF65-F5344CB8AC3E}">
        <p14:creationId xmlns:p14="http://schemas.microsoft.com/office/powerpoint/2010/main" val="270768072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Centrerad rubrik grön">
    <p:bg>
      <p:bgPr>
        <a:solidFill>
          <a:schemeClr val="accent1"/>
        </a:solidFill>
        <a:effectLst/>
      </p:bgPr>
    </p:bg>
    <p:spTree>
      <p:nvGrpSpPr>
        <p:cNvPr id="1" name=""/>
        <p:cNvGrpSpPr/>
        <p:nvPr/>
      </p:nvGrpSpPr>
      <p:grpSpPr>
        <a:xfrm>
          <a:off x="0" y="0"/>
          <a:ext cx="0" cy="0"/>
          <a:chOff x="0" y="0"/>
          <a:chExt cx="0" cy="0"/>
        </a:xfrm>
      </p:grpSpPr>
      <p:sp>
        <p:nvSpPr>
          <p:cNvPr id="8" name="Våg 8">
            <a:extLst>
              <a:ext uri="{FF2B5EF4-FFF2-40B4-BE49-F238E27FC236}">
                <a16:creationId xmlns:a16="http://schemas.microsoft.com/office/drawing/2014/main" id="{5E99FEB3-7F08-4A91-B379-A1A54DA2236A}"/>
              </a:ext>
            </a:extLst>
          </p:cNvPr>
          <p:cNvSpPr/>
          <p:nvPr userDrawn="1"/>
        </p:nvSpPr>
        <p:spPr>
          <a:xfrm rot="19183567" flipV="1">
            <a:off x="7840675" y="5236183"/>
            <a:ext cx="4590232" cy="1204980"/>
          </a:xfrm>
          <a:custGeom>
            <a:avLst/>
            <a:gdLst>
              <a:gd name="connsiteX0" fmla="*/ 0 w 3787856"/>
              <a:gd name="connsiteY0" fmla="*/ 94325 h 754602"/>
              <a:gd name="connsiteX1" fmla="*/ 3787856 w 3787856"/>
              <a:gd name="connsiteY1" fmla="*/ 94325 h 754602"/>
              <a:gd name="connsiteX2" fmla="*/ 3787856 w 3787856"/>
              <a:gd name="connsiteY2" fmla="*/ 660277 h 754602"/>
              <a:gd name="connsiteX3" fmla="*/ 0 w 3787856"/>
              <a:gd name="connsiteY3" fmla="*/ 660277 h 754602"/>
              <a:gd name="connsiteX4" fmla="*/ 0 w 3787856"/>
              <a:gd name="connsiteY4" fmla="*/ 94325 h 754602"/>
              <a:gd name="connsiteX0" fmla="*/ 0 w 4285510"/>
              <a:gd name="connsiteY0" fmla="*/ 90765 h 656717"/>
              <a:gd name="connsiteX1" fmla="*/ 3787856 w 4285510"/>
              <a:gd name="connsiteY1" fmla="*/ 90765 h 656717"/>
              <a:gd name="connsiteX2" fmla="*/ 4285510 w 4285510"/>
              <a:gd name="connsiteY2" fmla="*/ 351422 h 656717"/>
              <a:gd name="connsiteX3" fmla="*/ 0 w 4285510"/>
              <a:gd name="connsiteY3" fmla="*/ 656717 h 656717"/>
              <a:gd name="connsiteX4" fmla="*/ 0 w 4285510"/>
              <a:gd name="connsiteY4" fmla="*/ 90765 h 656717"/>
              <a:gd name="connsiteX0" fmla="*/ 0 w 4285510"/>
              <a:gd name="connsiteY0" fmla="*/ 90765 h 816744"/>
              <a:gd name="connsiteX1" fmla="*/ 3787856 w 4285510"/>
              <a:gd name="connsiteY1" fmla="*/ 90765 h 816744"/>
              <a:gd name="connsiteX2" fmla="*/ 4285510 w 4285510"/>
              <a:gd name="connsiteY2" fmla="*/ 351422 h 816744"/>
              <a:gd name="connsiteX3" fmla="*/ 0 w 4285510"/>
              <a:gd name="connsiteY3" fmla="*/ 656717 h 816744"/>
              <a:gd name="connsiteX4" fmla="*/ 0 w 4285510"/>
              <a:gd name="connsiteY4" fmla="*/ 90765 h 816744"/>
              <a:gd name="connsiteX0" fmla="*/ 0 w 4635556"/>
              <a:gd name="connsiteY0" fmla="*/ 204485 h 770437"/>
              <a:gd name="connsiteX1" fmla="*/ 3787856 w 4635556"/>
              <a:gd name="connsiteY1" fmla="*/ 204485 h 770437"/>
              <a:gd name="connsiteX2" fmla="*/ 4635556 w 4635556"/>
              <a:gd name="connsiteY2" fmla="*/ 40562 h 770437"/>
              <a:gd name="connsiteX3" fmla="*/ 0 w 4635556"/>
              <a:gd name="connsiteY3" fmla="*/ 770437 h 770437"/>
              <a:gd name="connsiteX4" fmla="*/ 0 w 4635556"/>
              <a:gd name="connsiteY4" fmla="*/ 204485 h 770437"/>
              <a:gd name="connsiteX0" fmla="*/ 0 w 4635556"/>
              <a:gd name="connsiteY0" fmla="*/ 204485 h 907887"/>
              <a:gd name="connsiteX1" fmla="*/ 3787856 w 4635556"/>
              <a:gd name="connsiteY1" fmla="*/ 204485 h 907887"/>
              <a:gd name="connsiteX2" fmla="*/ 4635556 w 4635556"/>
              <a:gd name="connsiteY2" fmla="*/ 40562 h 907887"/>
              <a:gd name="connsiteX3" fmla="*/ 0 w 4635556"/>
              <a:gd name="connsiteY3" fmla="*/ 770437 h 907887"/>
              <a:gd name="connsiteX4" fmla="*/ 0 w 4635556"/>
              <a:gd name="connsiteY4" fmla="*/ 204485 h 907887"/>
              <a:gd name="connsiteX0" fmla="*/ 0 w 4635556"/>
              <a:gd name="connsiteY0" fmla="*/ 244333 h 947735"/>
              <a:gd name="connsiteX1" fmla="*/ 3787856 w 4635556"/>
              <a:gd name="connsiteY1" fmla="*/ 244333 h 947735"/>
              <a:gd name="connsiteX2" fmla="*/ 4635556 w 4635556"/>
              <a:gd name="connsiteY2" fmla="*/ 80410 h 947735"/>
              <a:gd name="connsiteX3" fmla="*/ 0 w 4635556"/>
              <a:gd name="connsiteY3" fmla="*/ 810285 h 947735"/>
              <a:gd name="connsiteX4" fmla="*/ 0 w 4635556"/>
              <a:gd name="connsiteY4" fmla="*/ 244333 h 947735"/>
              <a:gd name="connsiteX0" fmla="*/ 0 w 4635556"/>
              <a:gd name="connsiteY0" fmla="*/ 244333 h 1147548"/>
              <a:gd name="connsiteX1" fmla="*/ 3787856 w 4635556"/>
              <a:gd name="connsiteY1" fmla="*/ 244333 h 1147548"/>
              <a:gd name="connsiteX2" fmla="*/ 4635556 w 4635556"/>
              <a:gd name="connsiteY2" fmla="*/ 80410 h 1147548"/>
              <a:gd name="connsiteX3" fmla="*/ 41404 w 4635556"/>
              <a:gd name="connsiteY3" fmla="*/ 1147548 h 1147548"/>
              <a:gd name="connsiteX4" fmla="*/ 0 w 4635556"/>
              <a:gd name="connsiteY4" fmla="*/ 244333 h 1147548"/>
              <a:gd name="connsiteX0" fmla="*/ 0 w 4635556"/>
              <a:gd name="connsiteY0" fmla="*/ 244333 h 1147548"/>
              <a:gd name="connsiteX1" fmla="*/ 3787856 w 4635556"/>
              <a:gd name="connsiteY1" fmla="*/ 244333 h 1147548"/>
              <a:gd name="connsiteX2" fmla="*/ 4635556 w 4635556"/>
              <a:gd name="connsiteY2" fmla="*/ 80410 h 1147548"/>
              <a:gd name="connsiteX3" fmla="*/ 41404 w 4635556"/>
              <a:gd name="connsiteY3" fmla="*/ 1147548 h 1147548"/>
              <a:gd name="connsiteX4" fmla="*/ 0 w 4635556"/>
              <a:gd name="connsiteY4" fmla="*/ 244333 h 1147548"/>
              <a:gd name="connsiteX0" fmla="*/ 0 w 4635556"/>
              <a:gd name="connsiteY0" fmla="*/ 244333 h 1147548"/>
              <a:gd name="connsiteX1" fmla="*/ 3787856 w 4635556"/>
              <a:gd name="connsiteY1" fmla="*/ 244333 h 1147548"/>
              <a:gd name="connsiteX2" fmla="*/ 4635556 w 4635556"/>
              <a:gd name="connsiteY2" fmla="*/ 80410 h 1147548"/>
              <a:gd name="connsiteX3" fmla="*/ 41404 w 4635556"/>
              <a:gd name="connsiteY3" fmla="*/ 1147548 h 1147548"/>
              <a:gd name="connsiteX4" fmla="*/ 0 w 4635556"/>
              <a:gd name="connsiteY4" fmla="*/ 244333 h 1147548"/>
              <a:gd name="connsiteX0" fmla="*/ 14143 w 4649699"/>
              <a:gd name="connsiteY0" fmla="*/ 244333 h 1147548"/>
              <a:gd name="connsiteX1" fmla="*/ 418891 w 4649699"/>
              <a:gd name="connsiteY1" fmla="*/ 165867 h 1147548"/>
              <a:gd name="connsiteX2" fmla="*/ 3801999 w 4649699"/>
              <a:gd name="connsiteY2" fmla="*/ 244333 h 1147548"/>
              <a:gd name="connsiteX3" fmla="*/ 4649699 w 4649699"/>
              <a:gd name="connsiteY3" fmla="*/ 80410 h 1147548"/>
              <a:gd name="connsiteX4" fmla="*/ 55547 w 4649699"/>
              <a:gd name="connsiteY4" fmla="*/ 1147548 h 1147548"/>
              <a:gd name="connsiteX5" fmla="*/ 14143 w 4649699"/>
              <a:gd name="connsiteY5" fmla="*/ 244333 h 1147548"/>
              <a:gd name="connsiteX0" fmla="*/ 0 w 4953138"/>
              <a:gd name="connsiteY0" fmla="*/ 885759 h 1147548"/>
              <a:gd name="connsiteX1" fmla="*/ 722330 w 4953138"/>
              <a:gd name="connsiteY1" fmla="*/ 165867 h 1147548"/>
              <a:gd name="connsiteX2" fmla="*/ 4105438 w 4953138"/>
              <a:gd name="connsiteY2" fmla="*/ 244333 h 1147548"/>
              <a:gd name="connsiteX3" fmla="*/ 4953138 w 4953138"/>
              <a:gd name="connsiteY3" fmla="*/ 80410 h 1147548"/>
              <a:gd name="connsiteX4" fmla="*/ 358986 w 4953138"/>
              <a:gd name="connsiteY4" fmla="*/ 1147548 h 1147548"/>
              <a:gd name="connsiteX5" fmla="*/ 0 w 4953138"/>
              <a:gd name="connsiteY5" fmla="*/ 885759 h 1147548"/>
              <a:gd name="connsiteX0" fmla="*/ 0 w 4953138"/>
              <a:gd name="connsiteY0" fmla="*/ 885759 h 1147548"/>
              <a:gd name="connsiteX1" fmla="*/ 722330 w 4953138"/>
              <a:gd name="connsiteY1" fmla="*/ 165867 h 1147548"/>
              <a:gd name="connsiteX2" fmla="*/ 4105438 w 4953138"/>
              <a:gd name="connsiteY2" fmla="*/ 244333 h 1147548"/>
              <a:gd name="connsiteX3" fmla="*/ 4953138 w 4953138"/>
              <a:gd name="connsiteY3" fmla="*/ 80410 h 1147548"/>
              <a:gd name="connsiteX4" fmla="*/ 358986 w 4953138"/>
              <a:gd name="connsiteY4" fmla="*/ 1147548 h 1147548"/>
              <a:gd name="connsiteX5" fmla="*/ 0 w 4953138"/>
              <a:gd name="connsiteY5" fmla="*/ 885759 h 1147548"/>
              <a:gd name="connsiteX0" fmla="*/ 0 w 4953138"/>
              <a:gd name="connsiteY0" fmla="*/ 885759 h 1147548"/>
              <a:gd name="connsiteX1" fmla="*/ 1248140 w 4953138"/>
              <a:gd name="connsiteY1" fmla="*/ 662857 h 1147548"/>
              <a:gd name="connsiteX2" fmla="*/ 4105438 w 4953138"/>
              <a:gd name="connsiteY2" fmla="*/ 244333 h 1147548"/>
              <a:gd name="connsiteX3" fmla="*/ 4953138 w 4953138"/>
              <a:gd name="connsiteY3" fmla="*/ 80410 h 1147548"/>
              <a:gd name="connsiteX4" fmla="*/ 358986 w 4953138"/>
              <a:gd name="connsiteY4" fmla="*/ 1147548 h 1147548"/>
              <a:gd name="connsiteX5" fmla="*/ 0 w 4953138"/>
              <a:gd name="connsiteY5" fmla="*/ 885759 h 1147548"/>
              <a:gd name="connsiteX0" fmla="*/ 1154967 w 4594152"/>
              <a:gd name="connsiteY0" fmla="*/ 243220 h 1217595"/>
              <a:gd name="connsiteX1" fmla="*/ 889154 w 4594152"/>
              <a:gd name="connsiteY1" fmla="*/ 732904 h 1217595"/>
              <a:gd name="connsiteX2" fmla="*/ 3746452 w 4594152"/>
              <a:gd name="connsiteY2" fmla="*/ 314380 h 1217595"/>
              <a:gd name="connsiteX3" fmla="*/ 4594152 w 4594152"/>
              <a:gd name="connsiteY3" fmla="*/ 150457 h 1217595"/>
              <a:gd name="connsiteX4" fmla="*/ 0 w 4594152"/>
              <a:gd name="connsiteY4" fmla="*/ 1217595 h 1217595"/>
              <a:gd name="connsiteX5" fmla="*/ 1154967 w 4594152"/>
              <a:gd name="connsiteY5" fmla="*/ 243220 h 1217595"/>
              <a:gd name="connsiteX0" fmla="*/ 1154967 w 4594152"/>
              <a:gd name="connsiteY0" fmla="*/ 243220 h 1217595"/>
              <a:gd name="connsiteX1" fmla="*/ 889154 w 4594152"/>
              <a:gd name="connsiteY1" fmla="*/ 732904 h 1217595"/>
              <a:gd name="connsiteX2" fmla="*/ 3746452 w 4594152"/>
              <a:gd name="connsiteY2" fmla="*/ 314380 h 1217595"/>
              <a:gd name="connsiteX3" fmla="*/ 4594152 w 4594152"/>
              <a:gd name="connsiteY3" fmla="*/ 150457 h 1217595"/>
              <a:gd name="connsiteX4" fmla="*/ 0 w 4594152"/>
              <a:gd name="connsiteY4" fmla="*/ 1217595 h 1217595"/>
              <a:gd name="connsiteX5" fmla="*/ 1154967 w 4594152"/>
              <a:gd name="connsiteY5" fmla="*/ 243220 h 1217595"/>
              <a:gd name="connsiteX0" fmla="*/ 1154967 w 4594152"/>
              <a:gd name="connsiteY0" fmla="*/ 373458 h 1347833"/>
              <a:gd name="connsiteX1" fmla="*/ 2597096 w 4594152"/>
              <a:gd name="connsiteY1" fmla="*/ 242179 h 1347833"/>
              <a:gd name="connsiteX2" fmla="*/ 3746452 w 4594152"/>
              <a:gd name="connsiteY2" fmla="*/ 444618 h 1347833"/>
              <a:gd name="connsiteX3" fmla="*/ 4594152 w 4594152"/>
              <a:gd name="connsiteY3" fmla="*/ 280695 h 1347833"/>
              <a:gd name="connsiteX4" fmla="*/ 0 w 4594152"/>
              <a:gd name="connsiteY4" fmla="*/ 1347833 h 1347833"/>
              <a:gd name="connsiteX5" fmla="*/ 1154967 w 4594152"/>
              <a:gd name="connsiteY5" fmla="*/ 373458 h 1347833"/>
              <a:gd name="connsiteX0" fmla="*/ 1154967 w 4594152"/>
              <a:gd name="connsiteY0" fmla="*/ 288395 h 1262770"/>
              <a:gd name="connsiteX1" fmla="*/ 2631728 w 4594152"/>
              <a:gd name="connsiteY1" fmla="*/ 500119 h 1262770"/>
              <a:gd name="connsiteX2" fmla="*/ 3746452 w 4594152"/>
              <a:gd name="connsiteY2" fmla="*/ 359555 h 1262770"/>
              <a:gd name="connsiteX3" fmla="*/ 4594152 w 4594152"/>
              <a:gd name="connsiteY3" fmla="*/ 195632 h 1262770"/>
              <a:gd name="connsiteX4" fmla="*/ 0 w 4594152"/>
              <a:gd name="connsiteY4" fmla="*/ 1262770 h 1262770"/>
              <a:gd name="connsiteX5" fmla="*/ 1154967 w 4594152"/>
              <a:gd name="connsiteY5" fmla="*/ 288395 h 1262770"/>
              <a:gd name="connsiteX0" fmla="*/ 1154967 w 4594152"/>
              <a:gd name="connsiteY0" fmla="*/ 317977 h 1292352"/>
              <a:gd name="connsiteX1" fmla="*/ 2618082 w 4594152"/>
              <a:gd name="connsiteY1" fmla="*/ 389997 h 1292352"/>
              <a:gd name="connsiteX2" fmla="*/ 3746452 w 4594152"/>
              <a:gd name="connsiteY2" fmla="*/ 389137 h 1292352"/>
              <a:gd name="connsiteX3" fmla="*/ 4594152 w 4594152"/>
              <a:gd name="connsiteY3" fmla="*/ 225214 h 1292352"/>
              <a:gd name="connsiteX4" fmla="*/ 0 w 4594152"/>
              <a:gd name="connsiteY4" fmla="*/ 1292352 h 1292352"/>
              <a:gd name="connsiteX5" fmla="*/ 1154967 w 4594152"/>
              <a:gd name="connsiteY5" fmla="*/ 317977 h 1292352"/>
              <a:gd name="connsiteX0" fmla="*/ 1141420 w 4594152"/>
              <a:gd name="connsiteY0" fmla="*/ 320676 h 1283573"/>
              <a:gd name="connsiteX1" fmla="*/ 2618082 w 4594152"/>
              <a:gd name="connsiteY1" fmla="*/ 381218 h 1283573"/>
              <a:gd name="connsiteX2" fmla="*/ 3746452 w 4594152"/>
              <a:gd name="connsiteY2" fmla="*/ 380358 h 1283573"/>
              <a:gd name="connsiteX3" fmla="*/ 4594152 w 4594152"/>
              <a:gd name="connsiteY3" fmla="*/ 216435 h 1283573"/>
              <a:gd name="connsiteX4" fmla="*/ 0 w 4594152"/>
              <a:gd name="connsiteY4" fmla="*/ 1283573 h 1283573"/>
              <a:gd name="connsiteX5" fmla="*/ 1141420 w 4594152"/>
              <a:gd name="connsiteY5" fmla="*/ 320676 h 1283573"/>
              <a:gd name="connsiteX0" fmla="*/ 1141420 w 4594152"/>
              <a:gd name="connsiteY0" fmla="*/ 184652 h 1147549"/>
              <a:gd name="connsiteX1" fmla="*/ 2618082 w 4594152"/>
              <a:gd name="connsiteY1" fmla="*/ 245194 h 1147549"/>
              <a:gd name="connsiteX2" fmla="*/ 3746452 w 4594152"/>
              <a:gd name="connsiteY2" fmla="*/ 244334 h 1147549"/>
              <a:gd name="connsiteX3" fmla="*/ 4594152 w 4594152"/>
              <a:gd name="connsiteY3" fmla="*/ 80411 h 1147549"/>
              <a:gd name="connsiteX4" fmla="*/ 0 w 4594152"/>
              <a:gd name="connsiteY4" fmla="*/ 1147549 h 1147549"/>
              <a:gd name="connsiteX5" fmla="*/ 1141420 w 4594152"/>
              <a:gd name="connsiteY5" fmla="*/ 184652 h 1147549"/>
              <a:gd name="connsiteX0" fmla="*/ 1141420 w 4594152"/>
              <a:gd name="connsiteY0" fmla="*/ 184652 h 1147549"/>
              <a:gd name="connsiteX1" fmla="*/ 2618082 w 4594152"/>
              <a:gd name="connsiteY1" fmla="*/ 245194 h 1147549"/>
              <a:gd name="connsiteX2" fmla="*/ 3746452 w 4594152"/>
              <a:gd name="connsiteY2" fmla="*/ 244334 h 1147549"/>
              <a:gd name="connsiteX3" fmla="*/ 4594152 w 4594152"/>
              <a:gd name="connsiteY3" fmla="*/ 80411 h 1147549"/>
              <a:gd name="connsiteX4" fmla="*/ 0 w 4594152"/>
              <a:gd name="connsiteY4" fmla="*/ 1147549 h 1147549"/>
              <a:gd name="connsiteX5" fmla="*/ 1141420 w 4594152"/>
              <a:gd name="connsiteY5" fmla="*/ 184652 h 1147549"/>
              <a:gd name="connsiteX0" fmla="*/ 1141420 w 4594152"/>
              <a:gd name="connsiteY0" fmla="*/ 164657 h 1127554"/>
              <a:gd name="connsiteX1" fmla="*/ 2618082 w 4594152"/>
              <a:gd name="connsiteY1" fmla="*/ 225199 h 1127554"/>
              <a:gd name="connsiteX2" fmla="*/ 3351997 w 4594152"/>
              <a:gd name="connsiteY2" fmla="*/ 500372 h 1127554"/>
              <a:gd name="connsiteX3" fmla="*/ 4594152 w 4594152"/>
              <a:gd name="connsiteY3" fmla="*/ 60416 h 1127554"/>
              <a:gd name="connsiteX4" fmla="*/ 0 w 4594152"/>
              <a:gd name="connsiteY4" fmla="*/ 1127554 h 1127554"/>
              <a:gd name="connsiteX5" fmla="*/ 1141420 w 4594152"/>
              <a:gd name="connsiteY5" fmla="*/ 164657 h 1127554"/>
              <a:gd name="connsiteX0" fmla="*/ 1141420 w 4594152"/>
              <a:gd name="connsiteY0" fmla="*/ 173348 h 1136245"/>
              <a:gd name="connsiteX1" fmla="*/ 2618082 w 4594152"/>
              <a:gd name="connsiteY1" fmla="*/ 233890 h 1136245"/>
              <a:gd name="connsiteX2" fmla="*/ 3640713 w 4594152"/>
              <a:gd name="connsiteY2" fmla="*/ 369162 h 1136245"/>
              <a:gd name="connsiteX3" fmla="*/ 4594152 w 4594152"/>
              <a:gd name="connsiteY3" fmla="*/ 69107 h 1136245"/>
              <a:gd name="connsiteX4" fmla="*/ 0 w 4594152"/>
              <a:gd name="connsiteY4" fmla="*/ 1136245 h 1136245"/>
              <a:gd name="connsiteX5" fmla="*/ 1141420 w 4594152"/>
              <a:gd name="connsiteY5" fmla="*/ 173348 h 1136245"/>
              <a:gd name="connsiteX0" fmla="*/ 1141420 w 4594152"/>
              <a:gd name="connsiteY0" fmla="*/ 173348 h 1136245"/>
              <a:gd name="connsiteX1" fmla="*/ 2638501 w 4594152"/>
              <a:gd name="connsiteY1" fmla="*/ 367855 h 1136245"/>
              <a:gd name="connsiteX2" fmla="*/ 3640713 w 4594152"/>
              <a:gd name="connsiteY2" fmla="*/ 369162 h 1136245"/>
              <a:gd name="connsiteX3" fmla="*/ 4594152 w 4594152"/>
              <a:gd name="connsiteY3" fmla="*/ 69107 h 1136245"/>
              <a:gd name="connsiteX4" fmla="*/ 0 w 4594152"/>
              <a:gd name="connsiteY4" fmla="*/ 1136245 h 1136245"/>
              <a:gd name="connsiteX5" fmla="*/ 1141420 w 4594152"/>
              <a:gd name="connsiteY5" fmla="*/ 173348 h 1136245"/>
              <a:gd name="connsiteX0" fmla="*/ 1141420 w 4594152"/>
              <a:gd name="connsiteY0" fmla="*/ 173348 h 1136245"/>
              <a:gd name="connsiteX1" fmla="*/ 2680643 w 4594152"/>
              <a:gd name="connsiteY1" fmla="*/ 239062 h 1136245"/>
              <a:gd name="connsiteX2" fmla="*/ 3640713 w 4594152"/>
              <a:gd name="connsiteY2" fmla="*/ 369162 h 1136245"/>
              <a:gd name="connsiteX3" fmla="*/ 4594152 w 4594152"/>
              <a:gd name="connsiteY3" fmla="*/ 69107 h 1136245"/>
              <a:gd name="connsiteX4" fmla="*/ 0 w 4594152"/>
              <a:gd name="connsiteY4" fmla="*/ 1136245 h 1136245"/>
              <a:gd name="connsiteX5" fmla="*/ 1141420 w 4594152"/>
              <a:gd name="connsiteY5" fmla="*/ 173348 h 1136245"/>
              <a:gd name="connsiteX0" fmla="*/ 1141420 w 4594152"/>
              <a:gd name="connsiteY0" fmla="*/ 173348 h 1136245"/>
              <a:gd name="connsiteX1" fmla="*/ 2655619 w 4594152"/>
              <a:gd name="connsiteY1" fmla="*/ 236993 h 1136245"/>
              <a:gd name="connsiteX2" fmla="*/ 3640713 w 4594152"/>
              <a:gd name="connsiteY2" fmla="*/ 369162 h 1136245"/>
              <a:gd name="connsiteX3" fmla="*/ 4594152 w 4594152"/>
              <a:gd name="connsiteY3" fmla="*/ 69107 h 1136245"/>
              <a:gd name="connsiteX4" fmla="*/ 0 w 4594152"/>
              <a:gd name="connsiteY4" fmla="*/ 1136245 h 1136245"/>
              <a:gd name="connsiteX5" fmla="*/ 1141420 w 4594152"/>
              <a:gd name="connsiteY5" fmla="*/ 173348 h 1136245"/>
              <a:gd name="connsiteX0" fmla="*/ 1141420 w 4594152"/>
              <a:gd name="connsiteY0" fmla="*/ 652014 h 1614911"/>
              <a:gd name="connsiteX1" fmla="*/ 2655619 w 4594152"/>
              <a:gd name="connsiteY1" fmla="*/ 715659 h 1614911"/>
              <a:gd name="connsiteX2" fmla="*/ 3899773 w 4594152"/>
              <a:gd name="connsiteY2" fmla="*/ 0 h 1614911"/>
              <a:gd name="connsiteX3" fmla="*/ 4594152 w 4594152"/>
              <a:gd name="connsiteY3" fmla="*/ 547773 h 1614911"/>
              <a:gd name="connsiteX4" fmla="*/ 0 w 4594152"/>
              <a:gd name="connsiteY4" fmla="*/ 1614911 h 1614911"/>
              <a:gd name="connsiteX5" fmla="*/ 1141420 w 4594152"/>
              <a:gd name="connsiteY5" fmla="*/ 652014 h 1614911"/>
              <a:gd name="connsiteX0" fmla="*/ 1141420 w 4594152"/>
              <a:gd name="connsiteY0" fmla="*/ 652014 h 1614911"/>
              <a:gd name="connsiteX1" fmla="*/ 2655619 w 4594152"/>
              <a:gd name="connsiteY1" fmla="*/ 715659 h 1614911"/>
              <a:gd name="connsiteX2" fmla="*/ 3899773 w 4594152"/>
              <a:gd name="connsiteY2" fmla="*/ 0 h 1614911"/>
              <a:gd name="connsiteX3" fmla="*/ 4594152 w 4594152"/>
              <a:gd name="connsiteY3" fmla="*/ 547773 h 1614911"/>
              <a:gd name="connsiteX4" fmla="*/ 0 w 4594152"/>
              <a:gd name="connsiteY4" fmla="*/ 1614911 h 1614911"/>
              <a:gd name="connsiteX5" fmla="*/ 1141420 w 4594152"/>
              <a:gd name="connsiteY5" fmla="*/ 652014 h 1614911"/>
              <a:gd name="connsiteX0" fmla="*/ 1141420 w 4594152"/>
              <a:gd name="connsiteY0" fmla="*/ 287224 h 1250121"/>
              <a:gd name="connsiteX1" fmla="*/ 2655619 w 4594152"/>
              <a:gd name="connsiteY1" fmla="*/ 350869 h 1250121"/>
              <a:gd name="connsiteX2" fmla="*/ 4473466 w 4594152"/>
              <a:gd name="connsiteY2" fmla="*/ 10181 h 1250121"/>
              <a:gd name="connsiteX3" fmla="*/ 4594152 w 4594152"/>
              <a:gd name="connsiteY3" fmla="*/ 182983 h 1250121"/>
              <a:gd name="connsiteX4" fmla="*/ 0 w 4594152"/>
              <a:gd name="connsiteY4" fmla="*/ 1250121 h 1250121"/>
              <a:gd name="connsiteX5" fmla="*/ 1141420 w 4594152"/>
              <a:gd name="connsiteY5" fmla="*/ 287224 h 1250121"/>
              <a:gd name="connsiteX0" fmla="*/ 1141420 w 4594152"/>
              <a:gd name="connsiteY0" fmla="*/ 287224 h 1250121"/>
              <a:gd name="connsiteX1" fmla="*/ 2655619 w 4594152"/>
              <a:gd name="connsiteY1" fmla="*/ 350869 h 1250121"/>
              <a:gd name="connsiteX2" fmla="*/ 4473466 w 4594152"/>
              <a:gd name="connsiteY2" fmla="*/ 10181 h 1250121"/>
              <a:gd name="connsiteX3" fmla="*/ 4594152 w 4594152"/>
              <a:gd name="connsiteY3" fmla="*/ 182983 h 1250121"/>
              <a:gd name="connsiteX4" fmla="*/ 0 w 4594152"/>
              <a:gd name="connsiteY4" fmla="*/ 1250121 h 1250121"/>
              <a:gd name="connsiteX5" fmla="*/ 1141420 w 4594152"/>
              <a:gd name="connsiteY5" fmla="*/ 287224 h 1250121"/>
              <a:gd name="connsiteX0" fmla="*/ 1141420 w 4594152"/>
              <a:gd name="connsiteY0" fmla="*/ 287224 h 1250121"/>
              <a:gd name="connsiteX1" fmla="*/ 2655619 w 4594152"/>
              <a:gd name="connsiteY1" fmla="*/ 350869 h 1250121"/>
              <a:gd name="connsiteX2" fmla="*/ 4473466 w 4594152"/>
              <a:gd name="connsiteY2" fmla="*/ 10181 h 1250121"/>
              <a:gd name="connsiteX3" fmla="*/ 4594152 w 4594152"/>
              <a:gd name="connsiteY3" fmla="*/ 182983 h 1250121"/>
              <a:gd name="connsiteX4" fmla="*/ 0 w 4594152"/>
              <a:gd name="connsiteY4" fmla="*/ 1250121 h 1250121"/>
              <a:gd name="connsiteX5" fmla="*/ 1141420 w 4594152"/>
              <a:gd name="connsiteY5" fmla="*/ 287224 h 1250121"/>
              <a:gd name="connsiteX0" fmla="*/ 1141420 w 4594152"/>
              <a:gd name="connsiteY0" fmla="*/ 287224 h 1250121"/>
              <a:gd name="connsiteX1" fmla="*/ 2655619 w 4594152"/>
              <a:gd name="connsiteY1" fmla="*/ 350869 h 1250121"/>
              <a:gd name="connsiteX2" fmla="*/ 4473466 w 4594152"/>
              <a:gd name="connsiteY2" fmla="*/ 10181 h 1250121"/>
              <a:gd name="connsiteX3" fmla="*/ 4594152 w 4594152"/>
              <a:gd name="connsiteY3" fmla="*/ 182983 h 1250121"/>
              <a:gd name="connsiteX4" fmla="*/ 0 w 4594152"/>
              <a:gd name="connsiteY4" fmla="*/ 1250121 h 1250121"/>
              <a:gd name="connsiteX5" fmla="*/ 1141420 w 4594152"/>
              <a:gd name="connsiteY5" fmla="*/ 287224 h 1250121"/>
              <a:gd name="connsiteX0" fmla="*/ 1141420 w 4594152"/>
              <a:gd name="connsiteY0" fmla="*/ 346379 h 1309276"/>
              <a:gd name="connsiteX1" fmla="*/ 2655619 w 4594152"/>
              <a:gd name="connsiteY1" fmla="*/ 410024 h 1309276"/>
              <a:gd name="connsiteX2" fmla="*/ 4428709 w 4594152"/>
              <a:gd name="connsiteY2" fmla="*/ 0 h 1309276"/>
              <a:gd name="connsiteX3" fmla="*/ 4594152 w 4594152"/>
              <a:gd name="connsiteY3" fmla="*/ 242138 h 1309276"/>
              <a:gd name="connsiteX4" fmla="*/ 0 w 4594152"/>
              <a:gd name="connsiteY4" fmla="*/ 1309276 h 1309276"/>
              <a:gd name="connsiteX5" fmla="*/ 1141420 w 4594152"/>
              <a:gd name="connsiteY5" fmla="*/ 346379 h 1309276"/>
              <a:gd name="connsiteX0" fmla="*/ 1141420 w 4883436"/>
              <a:gd name="connsiteY0" fmla="*/ 365268 h 1328165"/>
              <a:gd name="connsiteX1" fmla="*/ 2655619 w 4883436"/>
              <a:gd name="connsiteY1" fmla="*/ 428913 h 1328165"/>
              <a:gd name="connsiteX2" fmla="*/ 4428709 w 4883436"/>
              <a:gd name="connsiteY2" fmla="*/ 18889 h 1328165"/>
              <a:gd name="connsiteX3" fmla="*/ 4411361 w 4883436"/>
              <a:gd name="connsiteY3" fmla="*/ 89225 h 1328165"/>
              <a:gd name="connsiteX4" fmla="*/ 4594152 w 4883436"/>
              <a:gd name="connsiteY4" fmla="*/ 261027 h 1328165"/>
              <a:gd name="connsiteX5" fmla="*/ 0 w 4883436"/>
              <a:gd name="connsiteY5" fmla="*/ 1328165 h 1328165"/>
              <a:gd name="connsiteX6" fmla="*/ 1141420 w 4883436"/>
              <a:gd name="connsiteY6" fmla="*/ 365268 h 1328165"/>
              <a:gd name="connsiteX0" fmla="*/ 1141420 w 4941962"/>
              <a:gd name="connsiteY0" fmla="*/ 368616 h 1331513"/>
              <a:gd name="connsiteX1" fmla="*/ 2655619 w 4941962"/>
              <a:gd name="connsiteY1" fmla="*/ 432261 h 1331513"/>
              <a:gd name="connsiteX2" fmla="*/ 4428709 w 4941962"/>
              <a:gd name="connsiteY2" fmla="*/ 22237 h 1331513"/>
              <a:gd name="connsiteX3" fmla="*/ 4650365 w 4941962"/>
              <a:gd name="connsiteY3" fmla="*/ 71940 h 1331513"/>
              <a:gd name="connsiteX4" fmla="*/ 4594152 w 4941962"/>
              <a:gd name="connsiteY4" fmla="*/ 264375 h 1331513"/>
              <a:gd name="connsiteX5" fmla="*/ 0 w 4941962"/>
              <a:gd name="connsiteY5" fmla="*/ 1331513 h 1331513"/>
              <a:gd name="connsiteX6" fmla="*/ 1141420 w 4941962"/>
              <a:gd name="connsiteY6" fmla="*/ 368616 h 1331513"/>
              <a:gd name="connsiteX0" fmla="*/ 1141420 w 4952229"/>
              <a:gd name="connsiteY0" fmla="*/ 353321 h 1316218"/>
              <a:gd name="connsiteX1" fmla="*/ 2655619 w 4952229"/>
              <a:gd name="connsiteY1" fmla="*/ 416966 h 1316218"/>
              <a:gd name="connsiteX2" fmla="*/ 4428709 w 4952229"/>
              <a:gd name="connsiteY2" fmla="*/ 6942 h 1316218"/>
              <a:gd name="connsiteX3" fmla="*/ 4594152 w 4952229"/>
              <a:gd name="connsiteY3" fmla="*/ 249080 h 1316218"/>
              <a:gd name="connsiteX4" fmla="*/ 0 w 4952229"/>
              <a:gd name="connsiteY4" fmla="*/ 1316218 h 1316218"/>
              <a:gd name="connsiteX5" fmla="*/ 1141420 w 4952229"/>
              <a:gd name="connsiteY5" fmla="*/ 353321 h 1316218"/>
              <a:gd name="connsiteX0" fmla="*/ 1141420 w 4958877"/>
              <a:gd name="connsiteY0" fmla="*/ 276198 h 1239095"/>
              <a:gd name="connsiteX1" fmla="*/ 2655619 w 4958877"/>
              <a:gd name="connsiteY1" fmla="*/ 339843 h 1239095"/>
              <a:gd name="connsiteX2" fmla="*/ 4451334 w 4958877"/>
              <a:gd name="connsiteY2" fmla="*/ 22570 h 1239095"/>
              <a:gd name="connsiteX3" fmla="*/ 4594152 w 4958877"/>
              <a:gd name="connsiteY3" fmla="*/ 171957 h 1239095"/>
              <a:gd name="connsiteX4" fmla="*/ 0 w 4958877"/>
              <a:gd name="connsiteY4" fmla="*/ 1239095 h 1239095"/>
              <a:gd name="connsiteX5" fmla="*/ 1141420 w 4958877"/>
              <a:gd name="connsiteY5" fmla="*/ 276198 h 1239095"/>
              <a:gd name="connsiteX0" fmla="*/ 1141420 w 4917260"/>
              <a:gd name="connsiteY0" fmla="*/ 253628 h 1216525"/>
              <a:gd name="connsiteX1" fmla="*/ 2655619 w 4917260"/>
              <a:gd name="connsiteY1" fmla="*/ 317273 h 1216525"/>
              <a:gd name="connsiteX2" fmla="*/ 4451334 w 4917260"/>
              <a:gd name="connsiteY2" fmla="*/ 0 h 1216525"/>
              <a:gd name="connsiteX3" fmla="*/ 4594152 w 4917260"/>
              <a:gd name="connsiteY3" fmla="*/ 149387 h 1216525"/>
              <a:gd name="connsiteX4" fmla="*/ 0 w 4917260"/>
              <a:gd name="connsiteY4" fmla="*/ 1216525 h 1216525"/>
              <a:gd name="connsiteX5" fmla="*/ 1141420 w 4917260"/>
              <a:gd name="connsiteY5" fmla="*/ 253628 h 1216525"/>
              <a:gd name="connsiteX0" fmla="*/ 1141420 w 4594152"/>
              <a:gd name="connsiteY0" fmla="*/ 253628 h 1216525"/>
              <a:gd name="connsiteX1" fmla="*/ 2655619 w 4594152"/>
              <a:gd name="connsiteY1" fmla="*/ 317273 h 1216525"/>
              <a:gd name="connsiteX2" fmla="*/ 4451334 w 4594152"/>
              <a:gd name="connsiteY2" fmla="*/ 0 h 1216525"/>
              <a:gd name="connsiteX3" fmla="*/ 4594152 w 4594152"/>
              <a:gd name="connsiteY3" fmla="*/ 149387 h 1216525"/>
              <a:gd name="connsiteX4" fmla="*/ 0 w 4594152"/>
              <a:gd name="connsiteY4" fmla="*/ 1216525 h 1216525"/>
              <a:gd name="connsiteX5" fmla="*/ 1141420 w 4594152"/>
              <a:gd name="connsiteY5" fmla="*/ 253628 h 1216525"/>
              <a:gd name="connsiteX0" fmla="*/ 1141420 w 4594152"/>
              <a:gd name="connsiteY0" fmla="*/ 265957 h 1228854"/>
              <a:gd name="connsiteX1" fmla="*/ 2655619 w 4594152"/>
              <a:gd name="connsiteY1" fmla="*/ 329602 h 1228854"/>
              <a:gd name="connsiteX2" fmla="*/ 4454878 w 4594152"/>
              <a:gd name="connsiteY2" fmla="*/ 0 h 1228854"/>
              <a:gd name="connsiteX3" fmla="*/ 4594152 w 4594152"/>
              <a:gd name="connsiteY3" fmla="*/ 161716 h 1228854"/>
              <a:gd name="connsiteX4" fmla="*/ 0 w 4594152"/>
              <a:gd name="connsiteY4" fmla="*/ 1228854 h 1228854"/>
              <a:gd name="connsiteX5" fmla="*/ 1141420 w 4594152"/>
              <a:gd name="connsiteY5" fmla="*/ 265957 h 1228854"/>
              <a:gd name="connsiteX0" fmla="*/ 1141420 w 4594152"/>
              <a:gd name="connsiteY0" fmla="*/ 265957 h 1228854"/>
              <a:gd name="connsiteX1" fmla="*/ 2655619 w 4594152"/>
              <a:gd name="connsiteY1" fmla="*/ 329602 h 1228854"/>
              <a:gd name="connsiteX2" fmla="*/ 4454878 w 4594152"/>
              <a:gd name="connsiteY2" fmla="*/ 0 h 1228854"/>
              <a:gd name="connsiteX3" fmla="*/ 4594152 w 4594152"/>
              <a:gd name="connsiteY3" fmla="*/ 161716 h 1228854"/>
              <a:gd name="connsiteX4" fmla="*/ 0 w 4594152"/>
              <a:gd name="connsiteY4" fmla="*/ 1228854 h 1228854"/>
              <a:gd name="connsiteX5" fmla="*/ 1141420 w 4594152"/>
              <a:gd name="connsiteY5" fmla="*/ 265957 h 1228854"/>
              <a:gd name="connsiteX0" fmla="*/ 1141420 w 4594566"/>
              <a:gd name="connsiteY0" fmla="*/ 265957 h 1228854"/>
              <a:gd name="connsiteX1" fmla="*/ 2655619 w 4594566"/>
              <a:gd name="connsiteY1" fmla="*/ 329602 h 1228854"/>
              <a:gd name="connsiteX2" fmla="*/ 4454878 w 4594566"/>
              <a:gd name="connsiteY2" fmla="*/ 0 h 1228854"/>
              <a:gd name="connsiteX3" fmla="*/ 4594566 w 4594566"/>
              <a:gd name="connsiteY3" fmla="*/ 156701 h 1228854"/>
              <a:gd name="connsiteX4" fmla="*/ 0 w 4594566"/>
              <a:gd name="connsiteY4" fmla="*/ 1228854 h 1228854"/>
              <a:gd name="connsiteX5" fmla="*/ 1141420 w 4594566"/>
              <a:gd name="connsiteY5" fmla="*/ 265957 h 1228854"/>
              <a:gd name="connsiteX0" fmla="*/ 1141420 w 4594566"/>
              <a:gd name="connsiteY0" fmla="*/ 265957 h 1228854"/>
              <a:gd name="connsiteX1" fmla="*/ 2655619 w 4594566"/>
              <a:gd name="connsiteY1" fmla="*/ 329602 h 1228854"/>
              <a:gd name="connsiteX2" fmla="*/ 4454878 w 4594566"/>
              <a:gd name="connsiteY2" fmla="*/ 0 h 1228854"/>
              <a:gd name="connsiteX3" fmla="*/ 4594566 w 4594566"/>
              <a:gd name="connsiteY3" fmla="*/ 156701 h 1228854"/>
              <a:gd name="connsiteX4" fmla="*/ 0 w 4594566"/>
              <a:gd name="connsiteY4" fmla="*/ 1228854 h 1228854"/>
              <a:gd name="connsiteX5" fmla="*/ 1141420 w 4594566"/>
              <a:gd name="connsiteY5" fmla="*/ 265957 h 1228854"/>
              <a:gd name="connsiteX0" fmla="*/ 1141420 w 4594566"/>
              <a:gd name="connsiteY0" fmla="*/ 273686 h 1236583"/>
              <a:gd name="connsiteX1" fmla="*/ 2655619 w 4594566"/>
              <a:gd name="connsiteY1" fmla="*/ 337331 h 1236583"/>
              <a:gd name="connsiteX2" fmla="*/ 4452993 w 4594566"/>
              <a:gd name="connsiteY2" fmla="*/ 0 h 1236583"/>
              <a:gd name="connsiteX3" fmla="*/ 4594566 w 4594566"/>
              <a:gd name="connsiteY3" fmla="*/ 164430 h 1236583"/>
              <a:gd name="connsiteX4" fmla="*/ 0 w 4594566"/>
              <a:gd name="connsiteY4" fmla="*/ 1236583 h 1236583"/>
              <a:gd name="connsiteX5" fmla="*/ 1141420 w 4594566"/>
              <a:gd name="connsiteY5" fmla="*/ 273686 h 1236583"/>
              <a:gd name="connsiteX0" fmla="*/ 1141420 w 4594566"/>
              <a:gd name="connsiteY0" fmla="*/ 266786 h 1229683"/>
              <a:gd name="connsiteX1" fmla="*/ 2655619 w 4594566"/>
              <a:gd name="connsiteY1" fmla="*/ 330431 h 1229683"/>
              <a:gd name="connsiteX2" fmla="*/ 4444849 w 4594566"/>
              <a:gd name="connsiteY2" fmla="*/ 0 h 1229683"/>
              <a:gd name="connsiteX3" fmla="*/ 4594566 w 4594566"/>
              <a:gd name="connsiteY3" fmla="*/ 157530 h 1229683"/>
              <a:gd name="connsiteX4" fmla="*/ 0 w 4594566"/>
              <a:gd name="connsiteY4" fmla="*/ 1229683 h 1229683"/>
              <a:gd name="connsiteX5" fmla="*/ 1141420 w 4594566"/>
              <a:gd name="connsiteY5" fmla="*/ 266786 h 1229683"/>
              <a:gd name="connsiteX0" fmla="*/ 1141420 w 4594566"/>
              <a:gd name="connsiteY0" fmla="*/ 279115 h 1242012"/>
              <a:gd name="connsiteX1" fmla="*/ 2655619 w 4594566"/>
              <a:gd name="connsiteY1" fmla="*/ 342760 h 1242012"/>
              <a:gd name="connsiteX2" fmla="*/ 4448393 w 4594566"/>
              <a:gd name="connsiteY2" fmla="*/ 0 h 1242012"/>
              <a:gd name="connsiteX3" fmla="*/ 4594566 w 4594566"/>
              <a:gd name="connsiteY3" fmla="*/ 169859 h 1242012"/>
              <a:gd name="connsiteX4" fmla="*/ 0 w 4594566"/>
              <a:gd name="connsiteY4" fmla="*/ 1242012 h 1242012"/>
              <a:gd name="connsiteX5" fmla="*/ 1141420 w 4594566"/>
              <a:gd name="connsiteY5" fmla="*/ 279115 h 1242012"/>
              <a:gd name="connsiteX0" fmla="*/ 1141420 w 4594566"/>
              <a:gd name="connsiteY0" fmla="*/ 279115 h 1242012"/>
              <a:gd name="connsiteX1" fmla="*/ 2655619 w 4594566"/>
              <a:gd name="connsiteY1" fmla="*/ 342760 h 1242012"/>
              <a:gd name="connsiteX2" fmla="*/ 4448393 w 4594566"/>
              <a:gd name="connsiteY2" fmla="*/ 0 h 1242012"/>
              <a:gd name="connsiteX3" fmla="*/ 4594566 w 4594566"/>
              <a:gd name="connsiteY3" fmla="*/ 169859 h 1242012"/>
              <a:gd name="connsiteX4" fmla="*/ 0 w 4594566"/>
              <a:gd name="connsiteY4" fmla="*/ 1242012 h 1242012"/>
              <a:gd name="connsiteX5" fmla="*/ 1141420 w 4594566"/>
              <a:gd name="connsiteY5" fmla="*/ 279115 h 1242012"/>
              <a:gd name="connsiteX0" fmla="*/ 1141420 w 4576094"/>
              <a:gd name="connsiteY0" fmla="*/ 279115 h 1242012"/>
              <a:gd name="connsiteX1" fmla="*/ 2655619 w 4576094"/>
              <a:gd name="connsiteY1" fmla="*/ 342760 h 1242012"/>
              <a:gd name="connsiteX2" fmla="*/ 4448393 w 4576094"/>
              <a:gd name="connsiteY2" fmla="*/ 0 h 1242012"/>
              <a:gd name="connsiteX3" fmla="*/ 4576094 w 4576094"/>
              <a:gd name="connsiteY3" fmla="*/ 148057 h 1242012"/>
              <a:gd name="connsiteX4" fmla="*/ 0 w 4576094"/>
              <a:gd name="connsiteY4" fmla="*/ 1242012 h 1242012"/>
              <a:gd name="connsiteX5" fmla="*/ 1141420 w 4576094"/>
              <a:gd name="connsiteY5" fmla="*/ 279115 h 1242012"/>
              <a:gd name="connsiteX0" fmla="*/ 1141420 w 4576094"/>
              <a:gd name="connsiteY0" fmla="*/ 279115 h 1242012"/>
              <a:gd name="connsiteX1" fmla="*/ 2655619 w 4576094"/>
              <a:gd name="connsiteY1" fmla="*/ 342760 h 1242012"/>
              <a:gd name="connsiteX2" fmla="*/ 4448393 w 4576094"/>
              <a:gd name="connsiteY2" fmla="*/ 0 h 1242012"/>
              <a:gd name="connsiteX3" fmla="*/ 4576094 w 4576094"/>
              <a:gd name="connsiteY3" fmla="*/ 148057 h 1242012"/>
              <a:gd name="connsiteX4" fmla="*/ 0 w 4576094"/>
              <a:gd name="connsiteY4" fmla="*/ 1242012 h 1242012"/>
              <a:gd name="connsiteX5" fmla="*/ 1141420 w 4576094"/>
              <a:gd name="connsiteY5" fmla="*/ 279115 h 1242012"/>
              <a:gd name="connsiteX0" fmla="*/ 1141420 w 4576094"/>
              <a:gd name="connsiteY0" fmla="*/ 279115 h 1242012"/>
              <a:gd name="connsiteX1" fmla="*/ 2655619 w 4576094"/>
              <a:gd name="connsiteY1" fmla="*/ 342760 h 1242012"/>
              <a:gd name="connsiteX2" fmla="*/ 4448393 w 4576094"/>
              <a:gd name="connsiteY2" fmla="*/ 0 h 1242012"/>
              <a:gd name="connsiteX3" fmla="*/ 4576094 w 4576094"/>
              <a:gd name="connsiteY3" fmla="*/ 148057 h 1242012"/>
              <a:gd name="connsiteX4" fmla="*/ 0 w 4576094"/>
              <a:gd name="connsiteY4" fmla="*/ 1242012 h 1242012"/>
              <a:gd name="connsiteX5" fmla="*/ 1141420 w 4576094"/>
              <a:gd name="connsiteY5" fmla="*/ 279115 h 1242012"/>
              <a:gd name="connsiteX0" fmla="*/ 1141420 w 4576094"/>
              <a:gd name="connsiteY0" fmla="*/ 279115 h 1242012"/>
              <a:gd name="connsiteX1" fmla="*/ 2655619 w 4576094"/>
              <a:gd name="connsiteY1" fmla="*/ 342760 h 1242012"/>
              <a:gd name="connsiteX2" fmla="*/ 4448393 w 4576094"/>
              <a:gd name="connsiteY2" fmla="*/ 0 h 1242012"/>
              <a:gd name="connsiteX3" fmla="*/ 4576094 w 4576094"/>
              <a:gd name="connsiteY3" fmla="*/ 148057 h 1242012"/>
              <a:gd name="connsiteX4" fmla="*/ 0 w 4576094"/>
              <a:gd name="connsiteY4" fmla="*/ 1242012 h 1242012"/>
              <a:gd name="connsiteX5" fmla="*/ 1141420 w 4576094"/>
              <a:gd name="connsiteY5" fmla="*/ 279115 h 1242012"/>
              <a:gd name="connsiteX0" fmla="*/ 1141420 w 4576094"/>
              <a:gd name="connsiteY0" fmla="*/ 278005 h 1240902"/>
              <a:gd name="connsiteX1" fmla="*/ 2655619 w 4576094"/>
              <a:gd name="connsiteY1" fmla="*/ 341650 h 1240902"/>
              <a:gd name="connsiteX2" fmla="*/ 4461818 w 4576094"/>
              <a:gd name="connsiteY2" fmla="*/ 0 h 1240902"/>
              <a:gd name="connsiteX3" fmla="*/ 4576094 w 4576094"/>
              <a:gd name="connsiteY3" fmla="*/ 146947 h 1240902"/>
              <a:gd name="connsiteX4" fmla="*/ 0 w 4576094"/>
              <a:gd name="connsiteY4" fmla="*/ 1240902 h 1240902"/>
              <a:gd name="connsiteX5" fmla="*/ 1141420 w 4576094"/>
              <a:gd name="connsiteY5" fmla="*/ 278005 h 1240902"/>
              <a:gd name="connsiteX0" fmla="*/ 1141420 w 4576094"/>
              <a:gd name="connsiteY0" fmla="*/ 278005 h 1240902"/>
              <a:gd name="connsiteX1" fmla="*/ 2655619 w 4576094"/>
              <a:gd name="connsiteY1" fmla="*/ 341650 h 1240902"/>
              <a:gd name="connsiteX2" fmla="*/ 4461818 w 4576094"/>
              <a:gd name="connsiteY2" fmla="*/ 0 h 1240902"/>
              <a:gd name="connsiteX3" fmla="*/ 4576094 w 4576094"/>
              <a:gd name="connsiteY3" fmla="*/ 146947 h 1240902"/>
              <a:gd name="connsiteX4" fmla="*/ 0 w 4576094"/>
              <a:gd name="connsiteY4" fmla="*/ 1240902 h 1240902"/>
              <a:gd name="connsiteX5" fmla="*/ 1141420 w 4576094"/>
              <a:gd name="connsiteY5" fmla="*/ 278005 h 1240902"/>
              <a:gd name="connsiteX0" fmla="*/ 1141420 w 4576094"/>
              <a:gd name="connsiteY0" fmla="*/ 244108 h 1207005"/>
              <a:gd name="connsiteX1" fmla="*/ 2655619 w 4576094"/>
              <a:gd name="connsiteY1" fmla="*/ 307753 h 1207005"/>
              <a:gd name="connsiteX2" fmla="*/ 4454081 w 4576094"/>
              <a:gd name="connsiteY2" fmla="*/ 0 h 1207005"/>
              <a:gd name="connsiteX3" fmla="*/ 4576094 w 4576094"/>
              <a:gd name="connsiteY3" fmla="*/ 113050 h 1207005"/>
              <a:gd name="connsiteX4" fmla="*/ 0 w 4576094"/>
              <a:gd name="connsiteY4" fmla="*/ 1207005 h 1207005"/>
              <a:gd name="connsiteX5" fmla="*/ 1141420 w 4576094"/>
              <a:gd name="connsiteY5" fmla="*/ 244108 h 1207005"/>
              <a:gd name="connsiteX0" fmla="*/ 1141420 w 4570789"/>
              <a:gd name="connsiteY0" fmla="*/ 244108 h 1207005"/>
              <a:gd name="connsiteX1" fmla="*/ 2655619 w 4570789"/>
              <a:gd name="connsiteY1" fmla="*/ 307753 h 1207005"/>
              <a:gd name="connsiteX2" fmla="*/ 4454081 w 4570789"/>
              <a:gd name="connsiteY2" fmla="*/ 0 h 1207005"/>
              <a:gd name="connsiteX3" fmla="*/ 4570789 w 4570789"/>
              <a:gd name="connsiteY3" fmla="*/ 117545 h 1207005"/>
              <a:gd name="connsiteX4" fmla="*/ 0 w 4570789"/>
              <a:gd name="connsiteY4" fmla="*/ 1207005 h 1207005"/>
              <a:gd name="connsiteX5" fmla="*/ 1141420 w 4570789"/>
              <a:gd name="connsiteY5" fmla="*/ 244108 h 1207005"/>
              <a:gd name="connsiteX0" fmla="*/ 1141420 w 4570789"/>
              <a:gd name="connsiteY0" fmla="*/ 244108 h 1207005"/>
              <a:gd name="connsiteX1" fmla="*/ 2655619 w 4570789"/>
              <a:gd name="connsiteY1" fmla="*/ 307753 h 1207005"/>
              <a:gd name="connsiteX2" fmla="*/ 4454081 w 4570789"/>
              <a:gd name="connsiteY2" fmla="*/ 0 h 1207005"/>
              <a:gd name="connsiteX3" fmla="*/ 4570789 w 4570789"/>
              <a:gd name="connsiteY3" fmla="*/ 117545 h 1207005"/>
              <a:gd name="connsiteX4" fmla="*/ 0 w 4570789"/>
              <a:gd name="connsiteY4" fmla="*/ 1207005 h 1207005"/>
              <a:gd name="connsiteX5" fmla="*/ 1141420 w 4570789"/>
              <a:gd name="connsiteY5" fmla="*/ 244108 h 1207005"/>
              <a:gd name="connsiteX0" fmla="*/ 1141420 w 4570789"/>
              <a:gd name="connsiteY0" fmla="*/ 244108 h 1207005"/>
              <a:gd name="connsiteX1" fmla="*/ 2648693 w 4570789"/>
              <a:gd name="connsiteY1" fmla="*/ 331850 h 1207005"/>
              <a:gd name="connsiteX2" fmla="*/ 4454081 w 4570789"/>
              <a:gd name="connsiteY2" fmla="*/ 0 h 1207005"/>
              <a:gd name="connsiteX3" fmla="*/ 4570789 w 4570789"/>
              <a:gd name="connsiteY3" fmla="*/ 117545 h 1207005"/>
              <a:gd name="connsiteX4" fmla="*/ 0 w 4570789"/>
              <a:gd name="connsiteY4" fmla="*/ 1207005 h 1207005"/>
              <a:gd name="connsiteX5" fmla="*/ 1141420 w 4570789"/>
              <a:gd name="connsiteY5" fmla="*/ 244108 h 1207005"/>
              <a:gd name="connsiteX0" fmla="*/ 1141420 w 4570789"/>
              <a:gd name="connsiteY0" fmla="*/ 244108 h 1207005"/>
              <a:gd name="connsiteX1" fmla="*/ 2648693 w 4570789"/>
              <a:gd name="connsiteY1" fmla="*/ 331850 h 1207005"/>
              <a:gd name="connsiteX2" fmla="*/ 4454081 w 4570789"/>
              <a:gd name="connsiteY2" fmla="*/ 0 h 1207005"/>
              <a:gd name="connsiteX3" fmla="*/ 4570789 w 4570789"/>
              <a:gd name="connsiteY3" fmla="*/ 117545 h 1207005"/>
              <a:gd name="connsiteX4" fmla="*/ 0 w 4570789"/>
              <a:gd name="connsiteY4" fmla="*/ 1207005 h 1207005"/>
              <a:gd name="connsiteX5" fmla="*/ 1141420 w 4570789"/>
              <a:gd name="connsiteY5" fmla="*/ 244108 h 1207005"/>
              <a:gd name="connsiteX0" fmla="*/ 1141420 w 4570789"/>
              <a:gd name="connsiteY0" fmla="*/ 244108 h 1207005"/>
              <a:gd name="connsiteX1" fmla="*/ 2648693 w 4570789"/>
              <a:gd name="connsiteY1" fmla="*/ 331850 h 1207005"/>
              <a:gd name="connsiteX2" fmla="*/ 4454081 w 4570789"/>
              <a:gd name="connsiteY2" fmla="*/ 0 h 1207005"/>
              <a:gd name="connsiteX3" fmla="*/ 4570789 w 4570789"/>
              <a:gd name="connsiteY3" fmla="*/ 117545 h 1207005"/>
              <a:gd name="connsiteX4" fmla="*/ 0 w 4570789"/>
              <a:gd name="connsiteY4" fmla="*/ 1207005 h 1207005"/>
              <a:gd name="connsiteX5" fmla="*/ 1141420 w 4570789"/>
              <a:gd name="connsiteY5" fmla="*/ 244108 h 1207005"/>
              <a:gd name="connsiteX0" fmla="*/ 1141420 w 4570789"/>
              <a:gd name="connsiteY0" fmla="*/ 244108 h 1207005"/>
              <a:gd name="connsiteX1" fmla="*/ 2648693 w 4570789"/>
              <a:gd name="connsiteY1" fmla="*/ 331850 h 1207005"/>
              <a:gd name="connsiteX2" fmla="*/ 4454081 w 4570789"/>
              <a:gd name="connsiteY2" fmla="*/ 0 h 1207005"/>
              <a:gd name="connsiteX3" fmla="*/ 4570789 w 4570789"/>
              <a:gd name="connsiteY3" fmla="*/ 117545 h 1207005"/>
              <a:gd name="connsiteX4" fmla="*/ 0 w 4570789"/>
              <a:gd name="connsiteY4" fmla="*/ 1207005 h 1207005"/>
              <a:gd name="connsiteX5" fmla="*/ 1141420 w 4570789"/>
              <a:gd name="connsiteY5" fmla="*/ 244108 h 1207005"/>
              <a:gd name="connsiteX0" fmla="*/ 1099161 w 4570789"/>
              <a:gd name="connsiteY0" fmla="*/ 248016 h 1207005"/>
              <a:gd name="connsiteX1" fmla="*/ 2648693 w 4570789"/>
              <a:gd name="connsiteY1" fmla="*/ 331850 h 1207005"/>
              <a:gd name="connsiteX2" fmla="*/ 4454081 w 4570789"/>
              <a:gd name="connsiteY2" fmla="*/ 0 h 1207005"/>
              <a:gd name="connsiteX3" fmla="*/ 4570789 w 4570789"/>
              <a:gd name="connsiteY3" fmla="*/ 117545 h 1207005"/>
              <a:gd name="connsiteX4" fmla="*/ 0 w 4570789"/>
              <a:gd name="connsiteY4" fmla="*/ 1207005 h 1207005"/>
              <a:gd name="connsiteX5" fmla="*/ 1099161 w 4570789"/>
              <a:gd name="connsiteY5" fmla="*/ 248016 h 1207005"/>
              <a:gd name="connsiteX0" fmla="*/ 1123662 w 4595290"/>
              <a:gd name="connsiteY0" fmla="*/ 248016 h 1204980"/>
              <a:gd name="connsiteX1" fmla="*/ 2673194 w 4595290"/>
              <a:gd name="connsiteY1" fmla="*/ 331850 h 1204980"/>
              <a:gd name="connsiteX2" fmla="*/ 4478582 w 4595290"/>
              <a:gd name="connsiteY2" fmla="*/ 0 h 1204980"/>
              <a:gd name="connsiteX3" fmla="*/ 4595290 w 4595290"/>
              <a:gd name="connsiteY3" fmla="*/ 117545 h 1204980"/>
              <a:gd name="connsiteX4" fmla="*/ 0 w 4595290"/>
              <a:gd name="connsiteY4" fmla="*/ 1204980 h 1204980"/>
              <a:gd name="connsiteX5" fmla="*/ 1123662 w 4595290"/>
              <a:gd name="connsiteY5" fmla="*/ 248016 h 1204980"/>
              <a:gd name="connsiteX0" fmla="*/ 1123662 w 4595290"/>
              <a:gd name="connsiteY0" fmla="*/ 248016 h 1204980"/>
              <a:gd name="connsiteX1" fmla="*/ 2673194 w 4595290"/>
              <a:gd name="connsiteY1" fmla="*/ 331850 h 1204980"/>
              <a:gd name="connsiteX2" fmla="*/ 4478582 w 4595290"/>
              <a:gd name="connsiteY2" fmla="*/ 0 h 1204980"/>
              <a:gd name="connsiteX3" fmla="*/ 4595290 w 4595290"/>
              <a:gd name="connsiteY3" fmla="*/ 117545 h 1204980"/>
              <a:gd name="connsiteX4" fmla="*/ 0 w 4595290"/>
              <a:gd name="connsiteY4" fmla="*/ 1204980 h 1204980"/>
              <a:gd name="connsiteX5" fmla="*/ 1123662 w 4595290"/>
              <a:gd name="connsiteY5" fmla="*/ 248016 h 1204980"/>
              <a:gd name="connsiteX0" fmla="*/ 1123662 w 4595290"/>
              <a:gd name="connsiteY0" fmla="*/ 248016 h 1204980"/>
              <a:gd name="connsiteX1" fmla="*/ 2673194 w 4595290"/>
              <a:gd name="connsiteY1" fmla="*/ 331850 h 1204980"/>
              <a:gd name="connsiteX2" fmla="*/ 4478582 w 4595290"/>
              <a:gd name="connsiteY2" fmla="*/ 0 h 1204980"/>
              <a:gd name="connsiteX3" fmla="*/ 4595290 w 4595290"/>
              <a:gd name="connsiteY3" fmla="*/ 117545 h 1204980"/>
              <a:gd name="connsiteX4" fmla="*/ 0 w 4595290"/>
              <a:gd name="connsiteY4" fmla="*/ 1204980 h 1204980"/>
              <a:gd name="connsiteX5" fmla="*/ 1123662 w 4595290"/>
              <a:gd name="connsiteY5" fmla="*/ 248016 h 1204980"/>
              <a:gd name="connsiteX0" fmla="*/ 1123662 w 4595290"/>
              <a:gd name="connsiteY0" fmla="*/ 248016 h 1204980"/>
              <a:gd name="connsiteX1" fmla="*/ 2673194 w 4595290"/>
              <a:gd name="connsiteY1" fmla="*/ 331850 h 1204980"/>
              <a:gd name="connsiteX2" fmla="*/ 4478582 w 4595290"/>
              <a:gd name="connsiteY2" fmla="*/ 0 h 1204980"/>
              <a:gd name="connsiteX3" fmla="*/ 4595290 w 4595290"/>
              <a:gd name="connsiteY3" fmla="*/ 117545 h 1204980"/>
              <a:gd name="connsiteX4" fmla="*/ 0 w 4595290"/>
              <a:gd name="connsiteY4" fmla="*/ 1204980 h 1204980"/>
              <a:gd name="connsiteX5" fmla="*/ 1123662 w 4595290"/>
              <a:gd name="connsiteY5" fmla="*/ 248016 h 1204980"/>
              <a:gd name="connsiteX0" fmla="*/ 1123662 w 4595290"/>
              <a:gd name="connsiteY0" fmla="*/ 248016 h 1204980"/>
              <a:gd name="connsiteX1" fmla="*/ 2673194 w 4595290"/>
              <a:gd name="connsiteY1" fmla="*/ 331850 h 1204980"/>
              <a:gd name="connsiteX2" fmla="*/ 4478582 w 4595290"/>
              <a:gd name="connsiteY2" fmla="*/ 0 h 1204980"/>
              <a:gd name="connsiteX3" fmla="*/ 4595290 w 4595290"/>
              <a:gd name="connsiteY3" fmla="*/ 117545 h 1204980"/>
              <a:gd name="connsiteX4" fmla="*/ 0 w 4595290"/>
              <a:gd name="connsiteY4" fmla="*/ 1204980 h 1204980"/>
              <a:gd name="connsiteX5" fmla="*/ 1123662 w 4595290"/>
              <a:gd name="connsiteY5" fmla="*/ 248016 h 1204980"/>
              <a:gd name="connsiteX0" fmla="*/ 1123662 w 4595290"/>
              <a:gd name="connsiteY0" fmla="*/ 248016 h 1204980"/>
              <a:gd name="connsiteX1" fmla="*/ 4478582 w 4595290"/>
              <a:gd name="connsiteY1" fmla="*/ 0 h 1204980"/>
              <a:gd name="connsiteX2" fmla="*/ 4595290 w 4595290"/>
              <a:gd name="connsiteY2" fmla="*/ 117545 h 1204980"/>
              <a:gd name="connsiteX3" fmla="*/ 0 w 4595290"/>
              <a:gd name="connsiteY3" fmla="*/ 1204980 h 1204980"/>
              <a:gd name="connsiteX4" fmla="*/ 1123662 w 4595290"/>
              <a:gd name="connsiteY4" fmla="*/ 248016 h 1204980"/>
              <a:gd name="connsiteX0" fmla="*/ 1123662 w 4595290"/>
              <a:gd name="connsiteY0" fmla="*/ 248016 h 1204980"/>
              <a:gd name="connsiteX1" fmla="*/ 4478582 w 4595290"/>
              <a:gd name="connsiteY1" fmla="*/ 0 h 1204980"/>
              <a:gd name="connsiteX2" fmla="*/ 4595290 w 4595290"/>
              <a:gd name="connsiteY2" fmla="*/ 117545 h 1204980"/>
              <a:gd name="connsiteX3" fmla="*/ 0 w 4595290"/>
              <a:gd name="connsiteY3" fmla="*/ 1204980 h 1204980"/>
              <a:gd name="connsiteX4" fmla="*/ 1123662 w 4595290"/>
              <a:gd name="connsiteY4" fmla="*/ 248016 h 1204980"/>
              <a:gd name="connsiteX0" fmla="*/ 1123662 w 4595290"/>
              <a:gd name="connsiteY0" fmla="*/ 248016 h 1204980"/>
              <a:gd name="connsiteX1" fmla="*/ 4478582 w 4595290"/>
              <a:gd name="connsiteY1" fmla="*/ 0 h 1204980"/>
              <a:gd name="connsiteX2" fmla="*/ 4595290 w 4595290"/>
              <a:gd name="connsiteY2" fmla="*/ 117545 h 1204980"/>
              <a:gd name="connsiteX3" fmla="*/ 0 w 4595290"/>
              <a:gd name="connsiteY3" fmla="*/ 1204980 h 1204980"/>
              <a:gd name="connsiteX4" fmla="*/ 1123662 w 4595290"/>
              <a:gd name="connsiteY4" fmla="*/ 248016 h 1204980"/>
              <a:gd name="connsiteX0" fmla="*/ 1123662 w 4595290"/>
              <a:gd name="connsiteY0" fmla="*/ 248016 h 1204980"/>
              <a:gd name="connsiteX1" fmla="*/ 4478582 w 4595290"/>
              <a:gd name="connsiteY1" fmla="*/ 0 h 1204980"/>
              <a:gd name="connsiteX2" fmla="*/ 4595290 w 4595290"/>
              <a:gd name="connsiteY2" fmla="*/ 117545 h 1204980"/>
              <a:gd name="connsiteX3" fmla="*/ 0 w 4595290"/>
              <a:gd name="connsiteY3" fmla="*/ 1204980 h 1204980"/>
              <a:gd name="connsiteX4" fmla="*/ 1123662 w 4595290"/>
              <a:gd name="connsiteY4" fmla="*/ 248016 h 1204980"/>
              <a:gd name="connsiteX0" fmla="*/ 1123662 w 4590232"/>
              <a:gd name="connsiteY0" fmla="*/ 248016 h 1204980"/>
              <a:gd name="connsiteX1" fmla="*/ 4478582 w 4590232"/>
              <a:gd name="connsiteY1" fmla="*/ 0 h 1204980"/>
              <a:gd name="connsiteX2" fmla="*/ 4590232 w 4590232"/>
              <a:gd name="connsiteY2" fmla="*/ 125864 h 1204980"/>
              <a:gd name="connsiteX3" fmla="*/ 0 w 4590232"/>
              <a:gd name="connsiteY3" fmla="*/ 1204980 h 1204980"/>
              <a:gd name="connsiteX4" fmla="*/ 1123662 w 4590232"/>
              <a:gd name="connsiteY4" fmla="*/ 248016 h 1204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90232" h="1204980">
                <a:moveTo>
                  <a:pt x="1123662" y="248016"/>
                </a:moveTo>
                <a:cubicBezTo>
                  <a:pt x="2358656" y="213148"/>
                  <a:pt x="3754023" y="647999"/>
                  <a:pt x="4478582" y="0"/>
                </a:cubicBezTo>
                <a:cubicBezTo>
                  <a:pt x="4728122" y="281494"/>
                  <a:pt x="4384810" y="-99670"/>
                  <a:pt x="4590232" y="125864"/>
                </a:cubicBezTo>
                <a:cubicBezTo>
                  <a:pt x="3768549" y="1796416"/>
                  <a:pt x="1303206" y="432259"/>
                  <a:pt x="0" y="1204980"/>
                </a:cubicBezTo>
                <a:lnTo>
                  <a:pt x="1123662" y="248016"/>
                </a:lnTo>
                <a:close/>
              </a:path>
            </a:pathLst>
          </a:custGeom>
          <a:ln>
            <a:no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SE"/>
          </a:p>
        </p:txBody>
      </p:sp>
      <p:sp>
        <p:nvSpPr>
          <p:cNvPr id="2" name="Platshållare för datum 1">
            <a:extLst>
              <a:ext uri="{FF2B5EF4-FFF2-40B4-BE49-F238E27FC236}">
                <a16:creationId xmlns:a16="http://schemas.microsoft.com/office/drawing/2014/main" id="{5F3CBA5C-6B22-4F0C-87D7-6509807D9829}"/>
              </a:ext>
            </a:extLst>
          </p:cNvPr>
          <p:cNvSpPr>
            <a:spLocks noGrp="1"/>
          </p:cNvSpPr>
          <p:nvPr>
            <p:ph type="dt" sz="half" idx="10"/>
          </p:nvPr>
        </p:nvSpPr>
        <p:spPr/>
        <p:txBody>
          <a:bodyPr/>
          <a:lstStyle>
            <a:lvl1pPr>
              <a:defRPr>
                <a:solidFill>
                  <a:schemeClr val="bg1"/>
                </a:solidFill>
              </a:defRPr>
            </a:lvl1pPr>
          </a:lstStyle>
          <a:p>
            <a:fld id="{C8F3B1B8-7661-44B1-9B3C-99F897C28A07}" type="datetimeFigureOut">
              <a:rPr lang="en-SE" smtClean="0"/>
              <a:pPr/>
              <a:t>09/06/2024</a:t>
            </a:fld>
            <a:endParaRPr lang="en-SE"/>
          </a:p>
        </p:txBody>
      </p:sp>
      <p:sp>
        <p:nvSpPr>
          <p:cNvPr id="3" name="Platshållare för sidfot 2">
            <a:extLst>
              <a:ext uri="{FF2B5EF4-FFF2-40B4-BE49-F238E27FC236}">
                <a16:creationId xmlns:a16="http://schemas.microsoft.com/office/drawing/2014/main" id="{33616548-D38B-4C25-855D-10FE2C8D9906}"/>
              </a:ext>
            </a:extLst>
          </p:cNvPr>
          <p:cNvSpPr>
            <a:spLocks noGrp="1"/>
          </p:cNvSpPr>
          <p:nvPr>
            <p:ph type="ftr" sz="quarter" idx="11"/>
          </p:nvPr>
        </p:nvSpPr>
        <p:spPr/>
        <p:txBody>
          <a:bodyPr/>
          <a:lstStyle>
            <a:lvl1pPr>
              <a:defRPr>
                <a:solidFill>
                  <a:schemeClr val="bg1"/>
                </a:solidFill>
              </a:defRPr>
            </a:lvl1pPr>
          </a:lstStyle>
          <a:p>
            <a:endParaRPr lang="en-SE"/>
          </a:p>
        </p:txBody>
      </p:sp>
      <p:sp>
        <p:nvSpPr>
          <p:cNvPr id="4" name="Platshållare för bildnummer 3">
            <a:extLst>
              <a:ext uri="{FF2B5EF4-FFF2-40B4-BE49-F238E27FC236}">
                <a16:creationId xmlns:a16="http://schemas.microsoft.com/office/drawing/2014/main" id="{3C82FB50-8AB3-44C9-8EFA-35B8AB43855D}"/>
              </a:ext>
            </a:extLst>
          </p:cNvPr>
          <p:cNvSpPr>
            <a:spLocks noGrp="1"/>
          </p:cNvSpPr>
          <p:nvPr>
            <p:ph type="sldNum" sz="quarter" idx="12"/>
          </p:nvPr>
        </p:nvSpPr>
        <p:spPr/>
        <p:txBody>
          <a:bodyPr/>
          <a:lstStyle>
            <a:lvl1pPr>
              <a:defRPr>
                <a:solidFill>
                  <a:schemeClr val="bg1"/>
                </a:solidFill>
              </a:defRPr>
            </a:lvl1pPr>
          </a:lstStyle>
          <a:p>
            <a:fld id="{06A27B9A-A3F5-49AC-812A-48CF3A1D9232}" type="slidenum">
              <a:rPr lang="en-SE" smtClean="0"/>
              <a:pPr/>
              <a:t>‹#›</a:t>
            </a:fld>
            <a:endParaRPr lang="en-SE"/>
          </a:p>
        </p:txBody>
      </p:sp>
      <p:sp>
        <p:nvSpPr>
          <p:cNvPr id="10" name="Rubrik 9">
            <a:extLst>
              <a:ext uri="{FF2B5EF4-FFF2-40B4-BE49-F238E27FC236}">
                <a16:creationId xmlns:a16="http://schemas.microsoft.com/office/drawing/2014/main" id="{533A9F7A-B4FC-42AB-ADF3-A6AFD6D024A3}"/>
              </a:ext>
            </a:extLst>
          </p:cNvPr>
          <p:cNvSpPr>
            <a:spLocks noGrp="1"/>
          </p:cNvSpPr>
          <p:nvPr>
            <p:ph type="title"/>
          </p:nvPr>
        </p:nvSpPr>
        <p:spPr>
          <a:xfrm>
            <a:off x="976545" y="2486892"/>
            <a:ext cx="9472472" cy="1343623"/>
          </a:xfrm>
        </p:spPr>
        <p:txBody>
          <a:bodyPr/>
          <a:lstStyle>
            <a:lvl1pPr algn="ctr">
              <a:defRPr>
                <a:solidFill>
                  <a:schemeClr val="bg1"/>
                </a:solidFill>
              </a:defRPr>
            </a:lvl1pPr>
          </a:lstStyle>
          <a:p>
            <a:r>
              <a:rPr lang="sv-SE"/>
              <a:t>Klicka här för att ändra mall för rubrikformat</a:t>
            </a:r>
            <a:endParaRPr lang="en-SE"/>
          </a:p>
        </p:txBody>
      </p:sp>
      <p:pic>
        <p:nvPicPr>
          <p:cNvPr id="6" name="Bildobjekt 5">
            <a:extLst>
              <a:ext uri="{FF2B5EF4-FFF2-40B4-BE49-F238E27FC236}">
                <a16:creationId xmlns:a16="http://schemas.microsoft.com/office/drawing/2014/main" id="{AF1B6B6C-889B-4B91-8529-104AF4A6DA4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98756" y="6230413"/>
            <a:ext cx="1711637" cy="365125"/>
          </a:xfrm>
          <a:prstGeom prst="rect">
            <a:avLst/>
          </a:prstGeom>
        </p:spPr>
      </p:pic>
    </p:spTree>
    <p:extLst>
      <p:ext uri="{BB962C8B-B14F-4D97-AF65-F5344CB8AC3E}">
        <p14:creationId xmlns:p14="http://schemas.microsoft.com/office/powerpoint/2010/main" val="37970728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vi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E0F6A31-961B-4697-A33F-4E85E3817BF0}"/>
              </a:ext>
            </a:extLst>
          </p:cNvPr>
          <p:cNvSpPr>
            <a:spLocks noGrp="1"/>
          </p:cNvSpPr>
          <p:nvPr>
            <p:ph type="title"/>
          </p:nvPr>
        </p:nvSpPr>
        <p:spPr/>
        <p:txBody>
          <a:bodyPr/>
          <a:lstStyle>
            <a:lvl1pPr>
              <a:defRPr>
                <a:solidFill>
                  <a:schemeClr val="accent1"/>
                </a:solidFill>
              </a:defRPr>
            </a:lvl1pPr>
          </a:lstStyle>
          <a:p>
            <a:r>
              <a:rPr lang="sv-SE"/>
              <a:t>Klicka här för att ändra mall för rubrikformat</a:t>
            </a:r>
            <a:endParaRPr lang="en-SE"/>
          </a:p>
        </p:txBody>
      </p:sp>
      <p:sp>
        <p:nvSpPr>
          <p:cNvPr id="3" name="Platshållare för innehåll 2">
            <a:extLst>
              <a:ext uri="{FF2B5EF4-FFF2-40B4-BE49-F238E27FC236}">
                <a16:creationId xmlns:a16="http://schemas.microsoft.com/office/drawing/2014/main" id="{B7E1B452-5C13-420D-98D9-FEFA84D510E6}"/>
              </a:ext>
            </a:extLst>
          </p:cNvPr>
          <p:cNvSpPr>
            <a:spLocks noGrp="1"/>
          </p:cNvSpPr>
          <p:nvPr>
            <p:ph idx="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SE"/>
          </a:p>
        </p:txBody>
      </p:sp>
      <p:sp>
        <p:nvSpPr>
          <p:cNvPr id="4" name="Platshållare för datum 3">
            <a:extLst>
              <a:ext uri="{FF2B5EF4-FFF2-40B4-BE49-F238E27FC236}">
                <a16:creationId xmlns:a16="http://schemas.microsoft.com/office/drawing/2014/main" id="{4A025CC6-B769-4A90-815D-7D27FD9D4ADF}"/>
              </a:ext>
            </a:extLst>
          </p:cNvPr>
          <p:cNvSpPr>
            <a:spLocks noGrp="1"/>
          </p:cNvSpPr>
          <p:nvPr>
            <p:ph type="dt" sz="half" idx="10"/>
          </p:nvPr>
        </p:nvSpPr>
        <p:spPr/>
        <p:txBody>
          <a:bodyPr/>
          <a:lstStyle>
            <a:lvl1pPr>
              <a:defRPr>
                <a:solidFill>
                  <a:schemeClr val="bg1">
                    <a:lumMod val="50000"/>
                  </a:schemeClr>
                </a:solidFill>
              </a:defRPr>
            </a:lvl1pPr>
          </a:lstStyle>
          <a:p>
            <a:fld id="{C8F3B1B8-7661-44B1-9B3C-99F897C28A07}" type="datetimeFigureOut">
              <a:rPr lang="en-SE" smtClean="0"/>
              <a:pPr/>
              <a:t>09/06/2024</a:t>
            </a:fld>
            <a:endParaRPr lang="en-SE"/>
          </a:p>
        </p:txBody>
      </p:sp>
      <p:sp>
        <p:nvSpPr>
          <p:cNvPr id="5" name="Platshållare för sidfot 4">
            <a:extLst>
              <a:ext uri="{FF2B5EF4-FFF2-40B4-BE49-F238E27FC236}">
                <a16:creationId xmlns:a16="http://schemas.microsoft.com/office/drawing/2014/main" id="{588279D6-F2F6-40F2-BCEA-4CC13EF4D743}"/>
              </a:ext>
            </a:extLst>
          </p:cNvPr>
          <p:cNvSpPr>
            <a:spLocks noGrp="1"/>
          </p:cNvSpPr>
          <p:nvPr>
            <p:ph type="ftr" sz="quarter" idx="11"/>
          </p:nvPr>
        </p:nvSpPr>
        <p:spPr/>
        <p:txBody>
          <a:bodyPr/>
          <a:lstStyle>
            <a:lvl1pPr>
              <a:defRPr>
                <a:solidFill>
                  <a:schemeClr val="bg1">
                    <a:lumMod val="50000"/>
                  </a:schemeClr>
                </a:solidFill>
              </a:defRPr>
            </a:lvl1pPr>
          </a:lstStyle>
          <a:p>
            <a:endParaRPr lang="en-SE"/>
          </a:p>
        </p:txBody>
      </p:sp>
      <p:sp>
        <p:nvSpPr>
          <p:cNvPr id="6" name="Platshållare för bildnummer 5">
            <a:extLst>
              <a:ext uri="{FF2B5EF4-FFF2-40B4-BE49-F238E27FC236}">
                <a16:creationId xmlns:a16="http://schemas.microsoft.com/office/drawing/2014/main" id="{BBF3DB2F-3774-49B9-8158-F9EDBA7F58AA}"/>
              </a:ext>
            </a:extLst>
          </p:cNvPr>
          <p:cNvSpPr>
            <a:spLocks noGrp="1"/>
          </p:cNvSpPr>
          <p:nvPr>
            <p:ph type="sldNum" sz="quarter" idx="12"/>
          </p:nvPr>
        </p:nvSpPr>
        <p:spPr/>
        <p:txBody>
          <a:bodyPr/>
          <a:lstStyle>
            <a:lvl1pPr>
              <a:defRPr>
                <a:solidFill>
                  <a:schemeClr val="bg1">
                    <a:lumMod val="50000"/>
                  </a:schemeClr>
                </a:solidFill>
              </a:defRPr>
            </a:lvl1pPr>
          </a:lstStyle>
          <a:p>
            <a:fld id="{06A27B9A-A3F5-49AC-812A-48CF3A1D9232}" type="slidenum">
              <a:rPr lang="en-SE" smtClean="0"/>
              <a:pPr/>
              <a:t>‹#›</a:t>
            </a:fld>
            <a:endParaRPr lang="en-SE"/>
          </a:p>
        </p:txBody>
      </p:sp>
      <p:sp>
        <p:nvSpPr>
          <p:cNvPr id="7" name="Våg 8">
            <a:extLst>
              <a:ext uri="{FF2B5EF4-FFF2-40B4-BE49-F238E27FC236}">
                <a16:creationId xmlns:a16="http://schemas.microsoft.com/office/drawing/2014/main" id="{BB78275E-D9A3-4327-A9B1-43CEC8C71075}"/>
              </a:ext>
            </a:extLst>
          </p:cNvPr>
          <p:cNvSpPr/>
          <p:nvPr userDrawn="1"/>
        </p:nvSpPr>
        <p:spPr>
          <a:xfrm rot="19183567" flipV="1">
            <a:off x="7840675" y="5236183"/>
            <a:ext cx="4590232" cy="1204980"/>
          </a:xfrm>
          <a:custGeom>
            <a:avLst/>
            <a:gdLst>
              <a:gd name="connsiteX0" fmla="*/ 0 w 3787856"/>
              <a:gd name="connsiteY0" fmla="*/ 94325 h 754602"/>
              <a:gd name="connsiteX1" fmla="*/ 3787856 w 3787856"/>
              <a:gd name="connsiteY1" fmla="*/ 94325 h 754602"/>
              <a:gd name="connsiteX2" fmla="*/ 3787856 w 3787856"/>
              <a:gd name="connsiteY2" fmla="*/ 660277 h 754602"/>
              <a:gd name="connsiteX3" fmla="*/ 0 w 3787856"/>
              <a:gd name="connsiteY3" fmla="*/ 660277 h 754602"/>
              <a:gd name="connsiteX4" fmla="*/ 0 w 3787856"/>
              <a:gd name="connsiteY4" fmla="*/ 94325 h 754602"/>
              <a:gd name="connsiteX0" fmla="*/ 0 w 4285510"/>
              <a:gd name="connsiteY0" fmla="*/ 90765 h 656717"/>
              <a:gd name="connsiteX1" fmla="*/ 3787856 w 4285510"/>
              <a:gd name="connsiteY1" fmla="*/ 90765 h 656717"/>
              <a:gd name="connsiteX2" fmla="*/ 4285510 w 4285510"/>
              <a:gd name="connsiteY2" fmla="*/ 351422 h 656717"/>
              <a:gd name="connsiteX3" fmla="*/ 0 w 4285510"/>
              <a:gd name="connsiteY3" fmla="*/ 656717 h 656717"/>
              <a:gd name="connsiteX4" fmla="*/ 0 w 4285510"/>
              <a:gd name="connsiteY4" fmla="*/ 90765 h 656717"/>
              <a:gd name="connsiteX0" fmla="*/ 0 w 4285510"/>
              <a:gd name="connsiteY0" fmla="*/ 90765 h 816744"/>
              <a:gd name="connsiteX1" fmla="*/ 3787856 w 4285510"/>
              <a:gd name="connsiteY1" fmla="*/ 90765 h 816744"/>
              <a:gd name="connsiteX2" fmla="*/ 4285510 w 4285510"/>
              <a:gd name="connsiteY2" fmla="*/ 351422 h 816744"/>
              <a:gd name="connsiteX3" fmla="*/ 0 w 4285510"/>
              <a:gd name="connsiteY3" fmla="*/ 656717 h 816744"/>
              <a:gd name="connsiteX4" fmla="*/ 0 w 4285510"/>
              <a:gd name="connsiteY4" fmla="*/ 90765 h 816744"/>
              <a:gd name="connsiteX0" fmla="*/ 0 w 4635556"/>
              <a:gd name="connsiteY0" fmla="*/ 204485 h 770437"/>
              <a:gd name="connsiteX1" fmla="*/ 3787856 w 4635556"/>
              <a:gd name="connsiteY1" fmla="*/ 204485 h 770437"/>
              <a:gd name="connsiteX2" fmla="*/ 4635556 w 4635556"/>
              <a:gd name="connsiteY2" fmla="*/ 40562 h 770437"/>
              <a:gd name="connsiteX3" fmla="*/ 0 w 4635556"/>
              <a:gd name="connsiteY3" fmla="*/ 770437 h 770437"/>
              <a:gd name="connsiteX4" fmla="*/ 0 w 4635556"/>
              <a:gd name="connsiteY4" fmla="*/ 204485 h 770437"/>
              <a:gd name="connsiteX0" fmla="*/ 0 w 4635556"/>
              <a:gd name="connsiteY0" fmla="*/ 204485 h 907887"/>
              <a:gd name="connsiteX1" fmla="*/ 3787856 w 4635556"/>
              <a:gd name="connsiteY1" fmla="*/ 204485 h 907887"/>
              <a:gd name="connsiteX2" fmla="*/ 4635556 w 4635556"/>
              <a:gd name="connsiteY2" fmla="*/ 40562 h 907887"/>
              <a:gd name="connsiteX3" fmla="*/ 0 w 4635556"/>
              <a:gd name="connsiteY3" fmla="*/ 770437 h 907887"/>
              <a:gd name="connsiteX4" fmla="*/ 0 w 4635556"/>
              <a:gd name="connsiteY4" fmla="*/ 204485 h 907887"/>
              <a:gd name="connsiteX0" fmla="*/ 0 w 4635556"/>
              <a:gd name="connsiteY0" fmla="*/ 244333 h 947735"/>
              <a:gd name="connsiteX1" fmla="*/ 3787856 w 4635556"/>
              <a:gd name="connsiteY1" fmla="*/ 244333 h 947735"/>
              <a:gd name="connsiteX2" fmla="*/ 4635556 w 4635556"/>
              <a:gd name="connsiteY2" fmla="*/ 80410 h 947735"/>
              <a:gd name="connsiteX3" fmla="*/ 0 w 4635556"/>
              <a:gd name="connsiteY3" fmla="*/ 810285 h 947735"/>
              <a:gd name="connsiteX4" fmla="*/ 0 w 4635556"/>
              <a:gd name="connsiteY4" fmla="*/ 244333 h 947735"/>
              <a:gd name="connsiteX0" fmla="*/ 0 w 4635556"/>
              <a:gd name="connsiteY0" fmla="*/ 244333 h 1147548"/>
              <a:gd name="connsiteX1" fmla="*/ 3787856 w 4635556"/>
              <a:gd name="connsiteY1" fmla="*/ 244333 h 1147548"/>
              <a:gd name="connsiteX2" fmla="*/ 4635556 w 4635556"/>
              <a:gd name="connsiteY2" fmla="*/ 80410 h 1147548"/>
              <a:gd name="connsiteX3" fmla="*/ 41404 w 4635556"/>
              <a:gd name="connsiteY3" fmla="*/ 1147548 h 1147548"/>
              <a:gd name="connsiteX4" fmla="*/ 0 w 4635556"/>
              <a:gd name="connsiteY4" fmla="*/ 244333 h 1147548"/>
              <a:gd name="connsiteX0" fmla="*/ 0 w 4635556"/>
              <a:gd name="connsiteY0" fmla="*/ 244333 h 1147548"/>
              <a:gd name="connsiteX1" fmla="*/ 3787856 w 4635556"/>
              <a:gd name="connsiteY1" fmla="*/ 244333 h 1147548"/>
              <a:gd name="connsiteX2" fmla="*/ 4635556 w 4635556"/>
              <a:gd name="connsiteY2" fmla="*/ 80410 h 1147548"/>
              <a:gd name="connsiteX3" fmla="*/ 41404 w 4635556"/>
              <a:gd name="connsiteY3" fmla="*/ 1147548 h 1147548"/>
              <a:gd name="connsiteX4" fmla="*/ 0 w 4635556"/>
              <a:gd name="connsiteY4" fmla="*/ 244333 h 1147548"/>
              <a:gd name="connsiteX0" fmla="*/ 0 w 4635556"/>
              <a:gd name="connsiteY0" fmla="*/ 244333 h 1147548"/>
              <a:gd name="connsiteX1" fmla="*/ 3787856 w 4635556"/>
              <a:gd name="connsiteY1" fmla="*/ 244333 h 1147548"/>
              <a:gd name="connsiteX2" fmla="*/ 4635556 w 4635556"/>
              <a:gd name="connsiteY2" fmla="*/ 80410 h 1147548"/>
              <a:gd name="connsiteX3" fmla="*/ 41404 w 4635556"/>
              <a:gd name="connsiteY3" fmla="*/ 1147548 h 1147548"/>
              <a:gd name="connsiteX4" fmla="*/ 0 w 4635556"/>
              <a:gd name="connsiteY4" fmla="*/ 244333 h 1147548"/>
              <a:gd name="connsiteX0" fmla="*/ 14143 w 4649699"/>
              <a:gd name="connsiteY0" fmla="*/ 244333 h 1147548"/>
              <a:gd name="connsiteX1" fmla="*/ 418891 w 4649699"/>
              <a:gd name="connsiteY1" fmla="*/ 165867 h 1147548"/>
              <a:gd name="connsiteX2" fmla="*/ 3801999 w 4649699"/>
              <a:gd name="connsiteY2" fmla="*/ 244333 h 1147548"/>
              <a:gd name="connsiteX3" fmla="*/ 4649699 w 4649699"/>
              <a:gd name="connsiteY3" fmla="*/ 80410 h 1147548"/>
              <a:gd name="connsiteX4" fmla="*/ 55547 w 4649699"/>
              <a:gd name="connsiteY4" fmla="*/ 1147548 h 1147548"/>
              <a:gd name="connsiteX5" fmla="*/ 14143 w 4649699"/>
              <a:gd name="connsiteY5" fmla="*/ 244333 h 1147548"/>
              <a:gd name="connsiteX0" fmla="*/ 0 w 4953138"/>
              <a:gd name="connsiteY0" fmla="*/ 885759 h 1147548"/>
              <a:gd name="connsiteX1" fmla="*/ 722330 w 4953138"/>
              <a:gd name="connsiteY1" fmla="*/ 165867 h 1147548"/>
              <a:gd name="connsiteX2" fmla="*/ 4105438 w 4953138"/>
              <a:gd name="connsiteY2" fmla="*/ 244333 h 1147548"/>
              <a:gd name="connsiteX3" fmla="*/ 4953138 w 4953138"/>
              <a:gd name="connsiteY3" fmla="*/ 80410 h 1147548"/>
              <a:gd name="connsiteX4" fmla="*/ 358986 w 4953138"/>
              <a:gd name="connsiteY4" fmla="*/ 1147548 h 1147548"/>
              <a:gd name="connsiteX5" fmla="*/ 0 w 4953138"/>
              <a:gd name="connsiteY5" fmla="*/ 885759 h 1147548"/>
              <a:gd name="connsiteX0" fmla="*/ 0 w 4953138"/>
              <a:gd name="connsiteY0" fmla="*/ 885759 h 1147548"/>
              <a:gd name="connsiteX1" fmla="*/ 722330 w 4953138"/>
              <a:gd name="connsiteY1" fmla="*/ 165867 h 1147548"/>
              <a:gd name="connsiteX2" fmla="*/ 4105438 w 4953138"/>
              <a:gd name="connsiteY2" fmla="*/ 244333 h 1147548"/>
              <a:gd name="connsiteX3" fmla="*/ 4953138 w 4953138"/>
              <a:gd name="connsiteY3" fmla="*/ 80410 h 1147548"/>
              <a:gd name="connsiteX4" fmla="*/ 358986 w 4953138"/>
              <a:gd name="connsiteY4" fmla="*/ 1147548 h 1147548"/>
              <a:gd name="connsiteX5" fmla="*/ 0 w 4953138"/>
              <a:gd name="connsiteY5" fmla="*/ 885759 h 1147548"/>
              <a:gd name="connsiteX0" fmla="*/ 0 w 4953138"/>
              <a:gd name="connsiteY0" fmla="*/ 885759 h 1147548"/>
              <a:gd name="connsiteX1" fmla="*/ 1248140 w 4953138"/>
              <a:gd name="connsiteY1" fmla="*/ 662857 h 1147548"/>
              <a:gd name="connsiteX2" fmla="*/ 4105438 w 4953138"/>
              <a:gd name="connsiteY2" fmla="*/ 244333 h 1147548"/>
              <a:gd name="connsiteX3" fmla="*/ 4953138 w 4953138"/>
              <a:gd name="connsiteY3" fmla="*/ 80410 h 1147548"/>
              <a:gd name="connsiteX4" fmla="*/ 358986 w 4953138"/>
              <a:gd name="connsiteY4" fmla="*/ 1147548 h 1147548"/>
              <a:gd name="connsiteX5" fmla="*/ 0 w 4953138"/>
              <a:gd name="connsiteY5" fmla="*/ 885759 h 1147548"/>
              <a:gd name="connsiteX0" fmla="*/ 1154967 w 4594152"/>
              <a:gd name="connsiteY0" fmla="*/ 243220 h 1217595"/>
              <a:gd name="connsiteX1" fmla="*/ 889154 w 4594152"/>
              <a:gd name="connsiteY1" fmla="*/ 732904 h 1217595"/>
              <a:gd name="connsiteX2" fmla="*/ 3746452 w 4594152"/>
              <a:gd name="connsiteY2" fmla="*/ 314380 h 1217595"/>
              <a:gd name="connsiteX3" fmla="*/ 4594152 w 4594152"/>
              <a:gd name="connsiteY3" fmla="*/ 150457 h 1217595"/>
              <a:gd name="connsiteX4" fmla="*/ 0 w 4594152"/>
              <a:gd name="connsiteY4" fmla="*/ 1217595 h 1217595"/>
              <a:gd name="connsiteX5" fmla="*/ 1154967 w 4594152"/>
              <a:gd name="connsiteY5" fmla="*/ 243220 h 1217595"/>
              <a:gd name="connsiteX0" fmla="*/ 1154967 w 4594152"/>
              <a:gd name="connsiteY0" fmla="*/ 243220 h 1217595"/>
              <a:gd name="connsiteX1" fmla="*/ 889154 w 4594152"/>
              <a:gd name="connsiteY1" fmla="*/ 732904 h 1217595"/>
              <a:gd name="connsiteX2" fmla="*/ 3746452 w 4594152"/>
              <a:gd name="connsiteY2" fmla="*/ 314380 h 1217595"/>
              <a:gd name="connsiteX3" fmla="*/ 4594152 w 4594152"/>
              <a:gd name="connsiteY3" fmla="*/ 150457 h 1217595"/>
              <a:gd name="connsiteX4" fmla="*/ 0 w 4594152"/>
              <a:gd name="connsiteY4" fmla="*/ 1217595 h 1217595"/>
              <a:gd name="connsiteX5" fmla="*/ 1154967 w 4594152"/>
              <a:gd name="connsiteY5" fmla="*/ 243220 h 1217595"/>
              <a:gd name="connsiteX0" fmla="*/ 1154967 w 4594152"/>
              <a:gd name="connsiteY0" fmla="*/ 373458 h 1347833"/>
              <a:gd name="connsiteX1" fmla="*/ 2597096 w 4594152"/>
              <a:gd name="connsiteY1" fmla="*/ 242179 h 1347833"/>
              <a:gd name="connsiteX2" fmla="*/ 3746452 w 4594152"/>
              <a:gd name="connsiteY2" fmla="*/ 444618 h 1347833"/>
              <a:gd name="connsiteX3" fmla="*/ 4594152 w 4594152"/>
              <a:gd name="connsiteY3" fmla="*/ 280695 h 1347833"/>
              <a:gd name="connsiteX4" fmla="*/ 0 w 4594152"/>
              <a:gd name="connsiteY4" fmla="*/ 1347833 h 1347833"/>
              <a:gd name="connsiteX5" fmla="*/ 1154967 w 4594152"/>
              <a:gd name="connsiteY5" fmla="*/ 373458 h 1347833"/>
              <a:gd name="connsiteX0" fmla="*/ 1154967 w 4594152"/>
              <a:gd name="connsiteY0" fmla="*/ 288395 h 1262770"/>
              <a:gd name="connsiteX1" fmla="*/ 2631728 w 4594152"/>
              <a:gd name="connsiteY1" fmla="*/ 500119 h 1262770"/>
              <a:gd name="connsiteX2" fmla="*/ 3746452 w 4594152"/>
              <a:gd name="connsiteY2" fmla="*/ 359555 h 1262770"/>
              <a:gd name="connsiteX3" fmla="*/ 4594152 w 4594152"/>
              <a:gd name="connsiteY3" fmla="*/ 195632 h 1262770"/>
              <a:gd name="connsiteX4" fmla="*/ 0 w 4594152"/>
              <a:gd name="connsiteY4" fmla="*/ 1262770 h 1262770"/>
              <a:gd name="connsiteX5" fmla="*/ 1154967 w 4594152"/>
              <a:gd name="connsiteY5" fmla="*/ 288395 h 1262770"/>
              <a:gd name="connsiteX0" fmla="*/ 1154967 w 4594152"/>
              <a:gd name="connsiteY0" fmla="*/ 317977 h 1292352"/>
              <a:gd name="connsiteX1" fmla="*/ 2618082 w 4594152"/>
              <a:gd name="connsiteY1" fmla="*/ 389997 h 1292352"/>
              <a:gd name="connsiteX2" fmla="*/ 3746452 w 4594152"/>
              <a:gd name="connsiteY2" fmla="*/ 389137 h 1292352"/>
              <a:gd name="connsiteX3" fmla="*/ 4594152 w 4594152"/>
              <a:gd name="connsiteY3" fmla="*/ 225214 h 1292352"/>
              <a:gd name="connsiteX4" fmla="*/ 0 w 4594152"/>
              <a:gd name="connsiteY4" fmla="*/ 1292352 h 1292352"/>
              <a:gd name="connsiteX5" fmla="*/ 1154967 w 4594152"/>
              <a:gd name="connsiteY5" fmla="*/ 317977 h 1292352"/>
              <a:gd name="connsiteX0" fmla="*/ 1141420 w 4594152"/>
              <a:gd name="connsiteY0" fmla="*/ 320676 h 1283573"/>
              <a:gd name="connsiteX1" fmla="*/ 2618082 w 4594152"/>
              <a:gd name="connsiteY1" fmla="*/ 381218 h 1283573"/>
              <a:gd name="connsiteX2" fmla="*/ 3746452 w 4594152"/>
              <a:gd name="connsiteY2" fmla="*/ 380358 h 1283573"/>
              <a:gd name="connsiteX3" fmla="*/ 4594152 w 4594152"/>
              <a:gd name="connsiteY3" fmla="*/ 216435 h 1283573"/>
              <a:gd name="connsiteX4" fmla="*/ 0 w 4594152"/>
              <a:gd name="connsiteY4" fmla="*/ 1283573 h 1283573"/>
              <a:gd name="connsiteX5" fmla="*/ 1141420 w 4594152"/>
              <a:gd name="connsiteY5" fmla="*/ 320676 h 1283573"/>
              <a:gd name="connsiteX0" fmla="*/ 1141420 w 4594152"/>
              <a:gd name="connsiteY0" fmla="*/ 184652 h 1147549"/>
              <a:gd name="connsiteX1" fmla="*/ 2618082 w 4594152"/>
              <a:gd name="connsiteY1" fmla="*/ 245194 h 1147549"/>
              <a:gd name="connsiteX2" fmla="*/ 3746452 w 4594152"/>
              <a:gd name="connsiteY2" fmla="*/ 244334 h 1147549"/>
              <a:gd name="connsiteX3" fmla="*/ 4594152 w 4594152"/>
              <a:gd name="connsiteY3" fmla="*/ 80411 h 1147549"/>
              <a:gd name="connsiteX4" fmla="*/ 0 w 4594152"/>
              <a:gd name="connsiteY4" fmla="*/ 1147549 h 1147549"/>
              <a:gd name="connsiteX5" fmla="*/ 1141420 w 4594152"/>
              <a:gd name="connsiteY5" fmla="*/ 184652 h 1147549"/>
              <a:gd name="connsiteX0" fmla="*/ 1141420 w 4594152"/>
              <a:gd name="connsiteY0" fmla="*/ 184652 h 1147549"/>
              <a:gd name="connsiteX1" fmla="*/ 2618082 w 4594152"/>
              <a:gd name="connsiteY1" fmla="*/ 245194 h 1147549"/>
              <a:gd name="connsiteX2" fmla="*/ 3746452 w 4594152"/>
              <a:gd name="connsiteY2" fmla="*/ 244334 h 1147549"/>
              <a:gd name="connsiteX3" fmla="*/ 4594152 w 4594152"/>
              <a:gd name="connsiteY3" fmla="*/ 80411 h 1147549"/>
              <a:gd name="connsiteX4" fmla="*/ 0 w 4594152"/>
              <a:gd name="connsiteY4" fmla="*/ 1147549 h 1147549"/>
              <a:gd name="connsiteX5" fmla="*/ 1141420 w 4594152"/>
              <a:gd name="connsiteY5" fmla="*/ 184652 h 1147549"/>
              <a:gd name="connsiteX0" fmla="*/ 1141420 w 4594152"/>
              <a:gd name="connsiteY0" fmla="*/ 164657 h 1127554"/>
              <a:gd name="connsiteX1" fmla="*/ 2618082 w 4594152"/>
              <a:gd name="connsiteY1" fmla="*/ 225199 h 1127554"/>
              <a:gd name="connsiteX2" fmla="*/ 3351997 w 4594152"/>
              <a:gd name="connsiteY2" fmla="*/ 500372 h 1127554"/>
              <a:gd name="connsiteX3" fmla="*/ 4594152 w 4594152"/>
              <a:gd name="connsiteY3" fmla="*/ 60416 h 1127554"/>
              <a:gd name="connsiteX4" fmla="*/ 0 w 4594152"/>
              <a:gd name="connsiteY4" fmla="*/ 1127554 h 1127554"/>
              <a:gd name="connsiteX5" fmla="*/ 1141420 w 4594152"/>
              <a:gd name="connsiteY5" fmla="*/ 164657 h 1127554"/>
              <a:gd name="connsiteX0" fmla="*/ 1141420 w 4594152"/>
              <a:gd name="connsiteY0" fmla="*/ 173348 h 1136245"/>
              <a:gd name="connsiteX1" fmla="*/ 2618082 w 4594152"/>
              <a:gd name="connsiteY1" fmla="*/ 233890 h 1136245"/>
              <a:gd name="connsiteX2" fmla="*/ 3640713 w 4594152"/>
              <a:gd name="connsiteY2" fmla="*/ 369162 h 1136245"/>
              <a:gd name="connsiteX3" fmla="*/ 4594152 w 4594152"/>
              <a:gd name="connsiteY3" fmla="*/ 69107 h 1136245"/>
              <a:gd name="connsiteX4" fmla="*/ 0 w 4594152"/>
              <a:gd name="connsiteY4" fmla="*/ 1136245 h 1136245"/>
              <a:gd name="connsiteX5" fmla="*/ 1141420 w 4594152"/>
              <a:gd name="connsiteY5" fmla="*/ 173348 h 1136245"/>
              <a:gd name="connsiteX0" fmla="*/ 1141420 w 4594152"/>
              <a:gd name="connsiteY0" fmla="*/ 173348 h 1136245"/>
              <a:gd name="connsiteX1" fmla="*/ 2638501 w 4594152"/>
              <a:gd name="connsiteY1" fmla="*/ 367855 h 1136245"/>
              <a:gd name="connsiteX2" fmla="*/ 3640713 w 4594152"/>
              <a:gd name="connsiteY2" fmla="*/ 369162 h 1136245"/>
              <a:gd name="connsiteX3" fmla="*/ 4594152 w 4594152"/>
              <a:gd name="connsiteY3" fmla="*/ 69107 h 1136245"/>
              <a:gd name="connsiteX4" fmla="*/ 0 w 4594152"/>
              <a:gd name="connsiteY4" fmla="*/ 1136245 h 1136245"/>
              <a:gd name="connsiteX5" fmla="*/ 1141420 w 4594152"/>
              <a:gd name="connsiteY5" fmla="*/ 173348 h 1136245"/>
              <a:gd name="connsiteX0" fmla="*/ 1141420 w 4594152"/>
              <a:gd name="connsiteY0" fmla="*/ 173348 h 1136245"/>
              <a:gd name="connsiteX1" fmla="*/ 2680643 w 4594152"/>
              <a:gd name="connsiteY1" fmla="*/ 239062 h 1136245"/>
              <a:gd name="connsiteX2" fmla="*/ 3640713 w 4594152"/>
              <a:gd name="connsiteY2" fmla="*/ 369162 h 1136245"/>
              <a:gd name="connsiteX3" fmla="*/ 4594152 w 4594152"/>
              <a:gd name="connsiteY3" fmla="*/ 69107 h 1136245"/>
              <a:gd name="connsiteX4" fmla="*/ 0 w 4594152"/>
              <a:gd name="connsiteY4" fmla="*/ 1136245 h 1136245"/>
              <a:gd name="connsiteX5" fmla="*/ 1141420 w 4594152"/>
              <a:gd name="connsiteY5" fmla="*/ 173348 h 1136245"/>
              <a:gd name="connsiteX0" fmla="*/ 1141420 w 4594152"/>
              <a:gd name="connsiteY0" fmla="*/ 173348 h 1136245"/>
              <a:gd name="connsiteX1" fmla="*/ 2655619 w 4594152"/>
              <a:gd name="connsiteY1" fmla="*/ 236993 h 1136245"/>
              <a:gd name="connsiteX2" fmla="*/ 3640713 w 4594152"/>
              <a:gd name="connsiteY2" fmla="*/ 369162 h 1136245"/>
              <a:gd name="connsiteX3" fmla="*/ 4594152 w 4594152"/>
              <a:gd name="connsiteY3" fmla="*/ 69107 h 1136245"/>
              <a:gd name="connsiteX4" fmla="*/ 0 w 4594152"/>
              <a:gd name="connsiteY4" fmla="*/ 1136245 h 1136245"/>
              <a:gd name="connsiteX5" fmla="*/ 1141420 w 4594152"/>
              <a:gd name="connsiteY5" fmla="*/ 173348 h 1136245"/>
              <a:gd name="connsiteX0" fmla="*/ 1141420 w 4594152"/>
              <a:gd name="connsiteY0" fmla="*/ 652014 h 1614911"/>
              <a:gd name="connsiteX1" fmla="*/ 2655619 w 4594152"/>
              <a:gd name="connsiteY1" fmla="*/ 715659 h 1614911"/>
              <a:gd name="connsiteX2" fmla="*/ 3899773 w 4594152"/>
              <a:gd name="connsiteY2" fmla="*/ 0 h 1614911"/>
              <a:gd name="connsiteX3" fmla="*/ 4594152 w 4594152"/>
              <a:gd name="connsiteY3" fmla="*/ 547773 h 1614911"/>
              <a:gd name="connsiteX4" fmla="*/ 0 w 4594152"/>
              <a:gd name="connsiteY4" fmla="*/ 1614911 h 1614911"/>
              <a:gd name="connsiteX5" fmla="*/ 1141420 w 4594152"/>
              <a:gd name="connsiteY5" fmla="*/ 652014 h 1614911"/>
              <a:gd name="connsiteX0" fmla="*/ 1141420 w 4594152"/>
              <a:gd name="connsiteY0" fmla="*/ 652014 h 1614911"/>
              <a:gd name="connsiteX1" fmla="*/ 2655619 w 4594152"/>
              <a:gd name="connsiteY1" fmla="*/ 715659 h 1614911"/>
              <a:gd name="connsiteX2" fmla="*/ 3899773 w 4594152"/>
              <a:gd name="connsiteY2" fmla="*/ 0 h 1614911"/>
              <a:gd name="connsiteX3" fmla="*/ 4594152 w 4594152"/>
              <a:gd name="connsiteY3" fmla="*/ 547773 h 1614911"/>
              <a:gd name="connsiteX4" fmla="*/ 0 w 4594152"/>
              <a:gd name="connsiteY4" fmla="*/ 1614911 h 1614911"/>
              <a:gd name="connsiteX5" fmla="*/ 1141420 w 4594152"/>
              <a:gd name="connsiteY5" fmla="*/ 652014 h 1614911"/>
              <a:gd name="connsiteX0" fmla="*/ 1141420 w 4594152"/>
              <a:gd name="connsiteY0" fmla="*/ 287224 h 1250121"/>
              <a:gd name="connsiteX1" fmla="*/ 2655619 w 4594152"/>
              <a:gd name="connsiteY1" fmla="*/ 350869 h 1250121"/>
              <a:gd name="connsiteX2" fmla="*/ 4473466 w 4594152"/>
              <a:gd name="connsiteY2" fmla="*/ 10181 h 1250121"/>
              <a:gd name="connsiteX3" fmla="*/ 4594152 w 4594152"/>
              <a:gd name="connsiteY3" fmla="*/ 182983 h 1250121"/>
              <a:gd name="connsiteX4" fmla="*/ 0 w 4594152"/>
              <a:gd name="connsiteY4" fmla="*/ 1250121 h 1250121"/>
              <a:gd name="connsiteX5" fmla="*/ 1141420 w 4594152"/>
              <a:gd name="connsiteY5" fmla="*/ 287224 h 1250121"/>
              <a:gd name="connsiteX0" fmla="*/ 1141420 w 4594152"/>
              <a:gd name="connsiteY0" fmla="*/ 287224 h 1250121"/>
              <a:gd name="connsiteX1" fmla="*/ 2655619 w 4594152"/>
              <a:gd name="connsiteY1" fmla="*/ 350869 h 1250121"/>
              <a:gd name="connsiteX2" fmla="*/ 4473466 w 4594152"/>
              <a:gd name="connsiteY2" fmla="*/ 10181 h 1250121"/>
              <a:gd name="connsiteX3" fmla="*/ 4594152 w 4594152"/>
              <a:gd name="connsiteY3" fmla="*/ 182983 h 1250121"/>
              <a:gd name="connsiteX4" fmla="*/ 0 w 4594152"/>
              <a:gd name="connsiteY4" fmla="*/ 1250121 h 1250121"/>
              <a:gd name="connsiteX5" fmla="*/ 1141420 w 4594152"/>
              <a:gd name="connsiteY5" fmla="*/ 287224 h 1250121"/>
              <a:gd name="connsiteX0" fmla="*/ 1141420 w 4594152"/>
              <a:gd name="connsiteY0" fmla="*/ 287224 h 1250121"/>
              <a:gd name="connsiteX1" fmla="*/ 2655619 w 4594152"/>
              <a:gd name="connsiteY1" fmla="*/ 350869 h 1250121"/>
              <a:gd name="connsiteX2" fmla="*/ 4473466 w 4594152"/>
              <a:gd name="connsiteY2" fmla="*/ 10181 h 1250121"/>
              <a:gd name="connsiteX3" fmla="*/ 4594152 w 4594152"/>
              <a:gd name="connsiteY3" fmla="*/ 182983 h 1250121"/>
              <a:gd name="connsiteX4" fmla="*/ 0 w 4594152"/>
              <a:gd name="connsiteY4" fmla="*/ 1250121 h 1250121"/>
              <a:gd name="connsiteX5" fmla="*/ 1141420 w 4594152"/>
              <a:gd name="connsiteY5" fmla="*/ 287224 h 1250121"/>
              <a:gd name="connsiteX0" fmla="*/ 1141420 w 4594152"/>
              <a:gd name="connsiteY0" fmla="*/ 287224 h 1250121"/>
              <a:gd name="connsiteX1" fmla="*/ 2655619 w 4594152"/>
              <a:gd name="connsiteY1" fmla="*/ 350869 h 1250121"/>
              <a:gd name="connsiteX2" fmla="*/ 4473466 w 4594152"/>
              <a:gd name="connsiteY2" fmla="*/ 10181 h 1250121"/>
              <a:gd name="connsiteX3" fmla="*/ 4594152 w 4594152"/>
              <a:gd name="connsiteY3" fmla="*/ 182983 h 1250121"/>
              <a:gd name="connsiteX4" fmla="*/ 0 w 4594152"/>
              <a:gd name="connsiteY4" fmla="*/ 1250121 h 1250121"/>
              <a:gd name="connsiteX5" fmla="*/ 1141420 w 4594152"/>
              <a:gd name="connsiteY5" fmla="*/ 287224 h 1250121"/>
              <a:gd name="connsiteX0" fmla="*/ 1141420 w 4594152"/>
              <a:gd name="connsiteY0" fmla="*/ 346379 h 1309276"/>
              <a:gd name="connsiteX1" fmla="*/ 2655619 w 4594152"/>
              <a:gd name="connsiteY1" fmla="*/ 410024 h 1309276"/>
              <a:gd name="connsiteX2" fmla="*/ 4428709 w 4594152"/>
              <a:gd name="connsiteY2" fmla="*/ 0 h 1309276"/>
              <a:gd name="connsiteX3" fmla="*/ 4594152 w 4594152"/>
              <a:gd name="connsiteY3" fmla="*/ 242138 h 1309276"/>
              <a:gd name="connsiteX4" fmla="*/ 0 w 4594152"/>
              <a:gd name="connsiteY4" fmla="*/ 1309276 h 1309276"/>
              <a:gd name="connsiteX5" fmla="*/ 1141420 w 4594152"/>
              <a:gd name="connsiteY5" fmla="*/ 346379 h 1309276"/>
              <a:gd name="connsiteX0" fmla="*/ 1141420 w 4883436"/>
              <a:gd name="connsiteY0" fmla="*/ 365268 h 1328165"/>
              <a:gd name="connsiteX1" fmla="*/ 2655619 w 4883436"/>
              <a:gd name="connsiteY1" fmla="*/ 428913 h 1328165"/>
              <a:gd name="connsiteX2" fmla="*/ 4428709 w 4883436"/>
              <a:gd name="connsiteY2" fmla="*/ 18889 h 1328165"/>
              <a:gd name="connsiteX3" fmla="*/ 4411361 w 4883436"/>
              <a:gd name="connsiteY3" fmla="*/ 89225 h 1328165"/>
              <a:gd name="connsiteX4" fmla="*/ 4594152 w 4883436"/>
              <a:gd name="connsiteY4" fmla="*/ 261027 h 1328165"/>
              <a:gd name="connsiteX5" fmla="*/ 0 w 4883436"/>
              <a:gd name="connsiteY5" fmla="*/ 1328165 h 1328165"/>
              <a:gd name="connsiteX6" fmla="*/ 1141420 w 4883436"/>
              <a:gd name="connsiteY6" fmla="*/ 365268 h 1328165"/>
              <a:gd name="connsiteX0" fmla="*/ 1141420 w 4941962"/>
              <a:gd name="connsiteY0" fmla="*/ 368616 h 1331513"/>
              <a:gd name="connsiteX1" fmla="*/ 2655619 w 4941962"/>
              <a:gd name="connsiteY1" fmla="*/ 432261 h 1331513"/>
              <a:gd name="connsiteX2" fmla="*/ 4428709 w 4941962"/>
              <a:gd name="connsiteY2" fmla="*/ 22237 h 1331513"/>
              <a:gd name="connsiteX3" fmla="*/ 4650365 w 4941962"/>
              <a:gd name="connsiteY3" fmla="*/ 71940 h 1331513"/>
              <a:gd name="connsiteX4" fmla="*/ 4594152 w 4941962"/>
              <a:gd name="connsiteY4" fmla="*/ 264375 h 1331513"/>
              <a:gd name="connsiteX5" fmla="*/ 0 w 4941962"/>
              <a:gd name="connsiteY5" fmla="*/ 1331513 h 1331513"/>
              <a:gd name="connsiteX6" fmla="*/ 1141420 w 4941962"/>
              <a:gd name="connsiteY6" fmla="*/ 368616 h 1331513"/>
              <a:gd name="connsiteX0" fmla="*/ 1141420 w 4952229"/>
              <a:gd name="connsiteY0" fmla="*/ 353321 h 1316218"/>
              <a:gd name="connsiteX1" fmla="*/ 2655619 w 4952229"/>
              <a:gd name="connsiteY1" fmla="*/ 416966 h 1316218"/>
              <a:gd name="connsiteX2" fmla="*/ 4428709 w 4952229"/>
              <a:gd name="connsiteY2" fmla="*/ 6942 h 1316218"/>
              <a:gd name="connsiteX3" fmla="*/ 4594152 w 4952229"/>
              <a:gd name="connsiteY3" fmla="*/ 249080 h 1316218"/>
              <a:gd name="connsiteX4" fmla="*/ 0 w 4952229"/>
              <a:gd name="connsiteY4" fmla="*/ 1316218 h 1316218"/>
              <a:gd name="connsiteX5" fmla="*/ 1141420 w 4952229"/>
              <a:gd name="connsiteY5" fmla="*/ 353321 h 1316218"/>
              <a:gd name="connsiteX0" fmla="*/ 1141420 w 4958877"/>
              <a:gd name="connsiteY0" fmla="*/ 276198 h 1239095"/>
              <a:gd name="connsiteX1" fmla="*/ 2655619 w 4958877"/>
              <a:gd name="connsiteY1" fmla="*/ 339843 h 1239095"/>
              <a:gd name="connsiteX2" fmla="*/ 4451334 w 4958877"/>
              <a:gd name="connsiteY2" fmla="*/ 22570 h 1239095"/>
              <a:gd name="connsiteX3" fmla="*/ 4594152 w 4958877"/>
              <a:gd name="connsiteY3" fmla="*/ 171957 h 1239095"/>
              <a:gd name="connsiteX4" fmla="*/ 0 w 4958877"/>
              <a:gd name="connsiteY4" fmla="*/ 1239095 h 1239095"/>
              <a:gd name="connsiteX5" fmla="*/ 1141420 w 4958877"/>
              <a:gd name="connsiteY5" fmla="*/ 276198 h 1239095"/>
              <a:gd name="connsiteX0" fmla="*/ 1141420 w 4917260"/>
              <a:gd name="connsiteY0" fmla="*/ 253628 h 1216525"/>
              <a:gd name="connsiteX1" fmla="*/ 2655619 w 4917260"/>
              <a:gd name="connsiteY1" fmla="*/ 317273 h 1216525"/>
              <a:gd name="connsiteX2" fmla="*/ 4451334 w 4917260"/>
              <a:gd name="connsiteY2" fmla="*/ 0 h 1216525"/>
              <a:gd name="connsiteX3" fmla="*/ 4594152 w 4917260"/>
              <a:gd name="connsiteY3" fmla="*/ 149387 h 1216525"/>
              <a:gd name="connsiteX4" fmla="*/ 0 w 4917260"/>
              <a:gd name="connsiteY4" fmla="*/ 1216525 h 1216525"/>
              <a:gd name="connsiteX5" fmla="*/ 1141420 w 4917260"/>
              <a:gd name="connsiteY5" fmla="*/ 253628 h 1216525"/>
              <a:gd name="connsiteX0" fmla="*/ 1141420 w 4594152"/>
              <a:gd name="connsiteY0" fmla="*/ 253628 h 1216525"/>
              <a:gd name="connsiteX1" fmla="*/ 2655619 w 4594152"/>
              <a:gd name="connsiteY1" fmla="*/ 317273 h 1216525"/>
              <a:gd name="connsiteX2" fmla="*/ 4451334 w 4594152"/>
              <a:gd name="connsiteY2" fmla="*/ 0 h 1216525"/>
              <a:gd name="connsiteX3" fmla="*/ 4594152 w 4594152"/>
              <a:gd name="connsiteY3" fmla="*/ 149387 h 1216525"/>
              <a:gd name="connsiteX4" fmla="*/ 0 w 4594152"/>
              <a:gd name="connsiteY4" fmla="*/ 1216525 h 1216525"/>
              <a:gd name="connsiteX5" fmla="*/ 1141420 w 4594152"/>
              <a:gd name="connsiteY5" fmla="*/ 253628 h 1216525"/>
              <a:gd name="connsiteX0" fmla="*/ 1141420 w 4594152"/>
              <a:gd name="connsiteY0" fmla="*/ 265957 h 1228854"/>
              <a:gd name="connsiteX1" fmla="*/ 2655619 w 4594152"/>
              <a:gd name="connsiteY1" fmla="*/ 329602 h 1228854"/>
              <a:gd name="connsiteX2" fmla="*/ 4454878 w 4594152"/>
              <a:gd name="connsiteY2" fmla="*/ 0 h 1228854"/>
              <a:gd name="connsiteX3" fmla="*/ 4594152 w 4594152"/>
              <a:gd name="connsiteY3" fmla="*/ 161716 h 1228854"/>
              <a:gd name="connsiteX4" fmla="*/ 0 w 4594152"/>
              <a:gd name="connsiteY4" fmla="*/ 1228854 h 1228854"/>
              <a:gd name="connsiteX5" fmla="*/ 1141420 w 4594152"/>
              <a:gd name="connsiteY5" fmla="*/ 265957 h 1228854"/>
              <a:gd name="connsiteX0" fmla="*/ 1141420 w 4594152"/>
              <a:gd name="connsiteY0" fmla="*/ 265957 h 1228854"/>
              <a:gd name="connsiteX1" fmla="*/ 2655619 w 4594152"/>
              <a:gd name="connsiteY1" fmla="*/ 329602 h 1228854"/>
              <a:gd name="connsiteX2" fmla="*/ 4454878 w 4594152"/>
              <a:gd name="connsiteY2" fmla="*/ 0 h 1228854"/>
              <a:gd name="connsiteX3" fmla="*/ 4594152 w 4594152"/>
              <a:gd name="connsiteY3" fmla="*/ 161716 h 1228854"/>
              <a:gd name="connsiteX4" fmla="*/ 0 w 4594152"/>
              <a:gd name="connsiteY4" fmla="*/ 1228854 h 1228854"/>
              <a:gd name="connsiteX5" fmla="*/ 1141420 w 4594152"/>
              <a:gd name="connsiteY5" fmla="*/ 265957 h 1228854"/>
              <a:gd name="connsiteX0" fmla="*/ 1141420 w 4594566"/>
              <a:gd name="connsiteY0" fmla="*/ 265957 h 1228854"/>
              <a:gd name="connsiteX1" fmla="*/ 2655619 w 4594566"/>
              <a:gd name="connsiteY1" fmla="*/ 329602 h 1228854"/>
              <a:gd name="connsiteX2" fmla="*/ 4454878 w 4594566"/>
              <a:gd name="connsiteY2" fmla="*/ 0 h 1228854"/>
              <a:gd name="connsiteX3" fmla="*/ 4594566 w 4594566"/>
              <a:gd name="connsiteY3" fmla="*/ 156701 h 1228854"/>
              <a:gd name="connsiteX4" fmla="*/ 0 w 4594566"/>
              <a:gd name="connsiteY4" fmla="*/ 1228854 h 1228854"/>
              <a:gd name="connsiteX5" fmla="*/ 1141420 w 4594566"/>
              <a:gd name="connsiteY5" fmla="*/ 265957 h 1228854"/>
              <a:gd name="connsiteX0" fmla="*/ 1141420 w 4594566"/>
              <a:gd name="connsiteY0" fmla="*/ 265957 h 1228854"/>
              <a:gd name="connsiteX1" fmla="*/ 2655619 w 4594566"/>
              <a:gd name="connsiteY1" fmla="*/ 329602 h 1228854"/>
              <a:gd name="connsiteX2" fmla="*/ 4454878 w 4594566"/>
              <a:gd name="connsiteY2" fmla="*/ 0 h 1228854"/>
              <a:gd name="connsiteX3" fmla="*/ 4594566 w 4594566"/>
              <a:gd name="connsiteY3" fmla="*/ 156701 h 1228854"/>
              <a:gd name="connsiteX4" fmla="*/ 0 w 4594566"/>
              <a:gd name="connsiteY4" fmla="*/ 1228854 h 1228854"/>
              <a:gd name="connsiteX5" fmla="*/ 1141420 w 4594566"/>
              <a:gd name="connsiteY5" fmla="*/ 265957 h 1228854"/>
              <a:gd name="connsiteX0" fmla="*/ 1141420 w 4594566"/>
              <a:gd name="connsiteY0" fmla="*/ 273686 h 1236583"/>
              <a:gd name="connsiteX1" fmla="*/ 2655619 w 4594566"/>
              <a:gd name="connsiteY1" fmla="*/ 337331 h 1236583"/>
              <a:gd name="connsiteX2" fmla="*/ 4452993 w 4594566"/>
              <a:gd name="connsiteY2" fmla="*/ 0 h 1236583"/>
              <a:gd name="connsiteX3" fmla="*/ 4594566 w 4594566"/>
              <a:gd name="connsiteY3" fmla="*/ 164430 h 1236583"/>
              <a:gd name="connsiteX4" fmla="*/ 0 w 4594566"/>
              <a:gd name="connsiteY4" fmla="*/ 1236583 h 1236583"/>
              <a:gd name="connsiteX5" fmla="*/ 1141420 w 4594566"/>
              <a:gd name="connsiteY5" fmla="*/ 273686 h 1236583"/>
              <a:gd name="connsiteX0" fmla="*/ 1141420 w 4594566"/>
              <a:gd name="connsiteY0" fmla="*/ 266786 h 1229683"/>
              <a:gd name="connsiteX1" fmla="*/ 2655619 w 4594566"/>
              <a:gd name="connsiteY1" fmla="*/ 330431 h 1229683"/>
              <a:gd name="connsiteX2" fmla="*/ 4444849 w 4594566"/>
              <a:gd name="connsiteY2" fmla="*/ 0 h 1229683"/>
              <a:gd name="connsiteX3" fmla="*/ 4594566 w 4594566"/>
              <a:gd name="connsiteY3" fmla="*/ 157530 h 1229683"/>
              <a:gd name="connsiteX4" fmla="*/ 0 w 4594566"/>
              <a:gd name="connsiteY4" fmla="*/ 1229683 h 1229683"/>
              <a:gd name="connsiteX5" fmla="*/ 1141420 w 4594566"/>
              <a:gd name="connsiteY5" fmla="*/ 266786 h 1229683"/>
              <a:gd name="connsiteX0" fmla="*/ 1141420 w 4594566"/>
              <a:gd name="connsiteY0" fmla="*/ 279115 h 1242012"/>
              <a:gd name="connsiteX1" fmla="*/ 2655619 w 4594566"/>
              <a:gd name="connsiteY1" fmla="*/ 342760 h 1242012"/>
              <a:gd name="connsiteX2" fmla="*/ 4448393 w 4594566"/>
              <a:gd name="connsiteY2" fmla="*/ 0 h 1242012"/>
              <a:gd name="connsiteX3" fmla="*/ 4594566 w 4594566"/>
              <a:gd name="connsiteY3" fmla="*/ 169859 h 1242012"/>
              <a:gd name="connsiteX4" fmla="*/ 0 w 4594566"/>
              <a:gd name="connsiteY4" fmla="*/ 1242012 h 1242012"/>
              <a:gd name="connsiteX5" fmla="*/ 1141420 w 4594566"/>
              <a:gd name="connsiteY5" fmla="*/ 279115 h 1242012"/>
              <a:gd name="connsiteX0" fmla="*/ 1141420 w 4594566"/>
              <a:gd name="connsiteY0" fmla="*/ 279115 h 1242012"/>
              <a:gd name="connsiteX1" fmla="*/ 2655619 w 4594566"/>
              <a:gd name="connsiteY1" fmla="*/ 342760 h 1242012"/>
              <a:gd name="connsiteX2" fmla="*/ 4448393 w 4594566"/>
              <a:gd name="connsiteY2" fmla="*/ 0 h 1242012"/>
              <a:gd name="connsiteX3" fmla="*/ 4594566 w 4594566"/>
              <a:gd name="connsiteY3" fmla="*/ 169859 h 1242012"/>
              <a:gd name="connsiteX4" fmla="*/ 0 w 4594566"/>
              <a:gd name="connsiteY4" fmla="*/ 1242012 h 1242012"/>
              <a:gd name="connsiteX5" fmla="*/ 1141420 w 4594566"/>
              <a:gd name="connsiteY5" fmla="*/ 279115 h 1242012"/>
              <a:gd name="connsiteX0" fmla="*/ 1141420 w 4576094"/>
              <a:gd name="connsiteY0" fmla="*/ 279115 h 1242012"/>
              <a:gd name="connsiteX1" fmla="*/ 2655619 w 4576094"/>
              <a:gd name="connsiteY1" fmla="*/ 342760 h 1242012"/>
              <a:gd name="connsiteX2" fmla="*/ 4448393 w 4576094"/>
              <a:gd name="connsiteY2" fmla="*/ 0 h 1242012"/>
              <a:gd name="connsiteX3" fmla="*/ 4576094 w 4576094"/>
              <a:gd name="connsiteY3" fmla="*/ 148057 h 1242012"/>
              <a:gd name="connsiteX4" fmla="*/ 0 w 4576094"/>
              <a:gd name="connsiteY4" fmla="*/ 1242012 h 1242012"/>
              <a:gd name="connsiteX5" fmla="*/ 1141420 w 4576094"/>
              <a:gd name="connsiteY5" fmla="*/ 279115 h 1242012"/>
              <a:gd name="connsiteX0" fmla="*/ 1141420 w 4576094"/>
              <a:gd name="connsiteY0" fmla="*/ 279115 h 1242012"/>
              <a:gd name="connsiteX1" fmla="*/ 2655619 w 4576094"/>
              <a:gd name="connsiteY1" fmla="*/ 342760 h 1242012"/>
              <a:gd name="connsiteX2" fmla="*/ 4448393 w 4576094"/>
              <a:gd name="connsiteY2" fmla="*/ 0 h 1242012"/>
              <a:gd name="connsiteX3" fmla="*/ 4576094 w 4576094"/>
              <a:gd name="connsiteY3" fmla="*/ 148057 h 1242012"/>
              <a:gd name="connsiteX4" fmla="*/ 0 w 4576094"/>
              <a:gd name="connsiteY4" fmla="*/ 1242012 h 1242012"/>
              <a:gd name="connsiteX5" fmla="*/ 1141420 w 4576094"/>
              <a:gd name="connsiteY5" fmla="*/ 279115 h 1242012"/>
              <a:gd name="connsiteX0" fmla="*/ 1141420 w 4576094"/>
              <a:gd name="connsiteY0" fmla="*/ 279115 h 1242012"/>
              <a:gd name="connsiteX1" fmla="*/ 2655619 w 4576094"/>
              <a:gd name="connsiteY1" fmla="*/ 342760 h 1242012"/>
              <a:gd name="connsiteX2" fmla="*/ 4448393 w 4576094"/>
              <a:gd name="connsiteY2" fmla="*/ 0 h 1242012"/>
              <a:gd name="connsiteX3" fmla="*/ 4576094 w 4576094"/>
              <a:gd name="connsiteY3" fmla="*/ 148057 h 1242012"/>
              <a:gd name="connsiteX4" fmla="*/ 0 w 4576094"/>
              <a:gd name="connsiteY4" fmla="*/ 1242012 h 1242012"/>
              <a:gd name="connsiteX5" fmla="*/ 1141420 w 4576094"/>
              <a:gd name="connsiteY5" fmla="*/ 279115 h 1242012"/>
              <a:gd name="connsiteX0" fmla="*/ 1141420 w 4576094"/>
              <a:gd name="connsiteY0" fmla="*/ 279115 h 1242012"/>
              <a:gd name="connsiteX1" fmla="*/ 2655619 w 4576094"/>
              <a:gd name="connsiteY1" fmla="*/ 342760 h 1242012"/>
              <a:gd name="connsiteX2" fmla="*/ 4448393 w 4576094"/>
              <a:gd name="connsiteY2" fmla="*/ 0 h 1242012"/>
              <a:gd name="connsiteX3" fmla="*/ 4576094 w 4576094"/>
              <a:gd name="connsiteY3" fmla="*/ 148057 h 1242012"/>
              <a:gd name="connsiteX4" fmla="*/ 0 w 4576094"/>
              <a:gd name="connsiteY4" fmla="*/ 1242012 h 1242012"/>
              <a:gd name="connsiteX5" fmla="*/ 1141420 w 4576094"/>
              <a:gd name="connsiteY5" fmla="*/ 279115 h 1242012"/>
              <a:gd name="connsiteX0" fmla="*/ 1141420 w 4576094"/>
              <a:gd name="connsiteY0" fmla="*/ 278005 h 1240902"/>
              <a:gd name="connsiteX1" fmla="*/ 2655619 w 4576094"/>
              <a:gd name="connsiteY1" fmla="*/ 341650 h 1240902"/>
              <a:gd name="connsiteX2" fmla="*/ 4461818 w 4576094"/>
              <a:gd name="connsiteY2" fmla="*/ 0 h 1240902"/>
              <a:gd name="connsiteX3" fmla="*/ 4576094 w 4576094"/>
              <a:gd name="connsiteY3" fmla="*/ 146947 h 1240902"/>
              <a:gd name="connsiteX4" fmla="*/ 0 w 4576094"/>
              <a:gd name="connsiteY4" fmla="*/ 1240902 h 1240902"/>
              <a:gd name="connsiteX5" fmla="*/ 1141420 w 4576094"/>
              <a:gd name="connsiteY5" fmla="*/ 278005 h 1240902"/>
              <a:gd name="connsiteX0" fmla="*/ 1141420 w 4576094"/>
              <a:gd name="connsiteY0" fmla="*/ 278005 h 1240902"/>
              <a:gd name="connsiteX1" fmla="*/ 2655619 w 4576094"/>
              <a:gd name="connsiteY1" fmla="*/ 341650 h 1240902"/>
              <a:gd name="connsiteX2" fmla="*/ 4461818 w 4576094"/>
              <a:gd name="connsiteY2" fmla="*/ 0 h 1240902"/>
              <a:gd name="connsiteX3" fmla="*/ 4576094 w 4576094"/>
              <a:gd name="connsiteY3" fmla="*/ 146947 h 1240902"/>
              <a:gd name="connsiteX4" fmla="*/ 0 w 4576094"/>
              <a:gd name="connsiteY4" fmla="*/ 1240902 h 1240902"/>
              <a:gd name="connsiteX5" fmla="*/ 1141420 w 4576094"/>
              <a:gd name="connsiteY5" fmla="*/ 278005 h 1240902"/>
              <a:gd name="connsiteX0" fmla="*/ 1141420 w 4576094"/>
              <a:gd name="connsiteY0" fmla="*/ 244108 h 1207005"/>
              <a:gd name="connsiteX1" fmla="*/ 2655619 w 4576094"/>
              <a:gd name="connsiteY1" fmla="*/ 307753 h 1207005"/>
              <a:gd name="connsiteX2" fmla="*/ 4454081 w 4576094"/>
              <a:gd name="connsiteY2" fmla="*/ 0 h 1207005"/>
              <a:gd name="connsiteX3" fmla="*/ 4576094 w 4576094"/>
              <a:gd name="connsiteY3" fmla="*/ 113050 h 1207005"/>
              <a:gd name="connsiteX4" fmla="*/ 0 w 4576094"/>
              <a:gd name="connsiteY4" fmla="*/ 1207005 h 1207005"/>
              <a:gd name="connsiteX5" fmla="*/ 1141420 w 4576094"/>
              <a:gd name="connsiteY5" fmla="*/ 244108 h 1207005"/>
              <a:gd name="connsiteX0" fmla="*/ 1141420 w 4570789"/>
              <a:gd name="connsiteY0" fmla="*/ 244108 h 1207005"/>
              <a:gd name="connsiteX1" fmla="*/ 2655619 w 4570789"/>
              <a:gd name="connsiteY1" fmla="*/ 307753 h 1207005"/>
              <a:gd name="connsiteX2" fmla="*/ 4454081 w 4570789"/>
              <a:gd name="connsiteY2" fmla="*/ 0 h 1207005"/>
              <a:gd name="connsiteX3" fmla="*/ 4570789 w 4570789"/>
              <a:gd name="connsiteY3" fmla="*/ 117545 h 1207005"/>
              <a:gd name="connsiteX4" fmla="*/ 0 w 4570789"/>
              <a:gd name="connsiteY4" fmla="*/ 1207005 h 1207005"/>
              <a:gd name="connsiteX5" fmla="*/ 1141420 w 4570789"/>
              <a:gd name="connsiteY5" fmla="*/ 244108 h 1207005"/>
              <a:gd name="connsiteX0" fmla="*/ 1141420 w 4570789"/>
              <a:gd name="connsiteY0" fmla="*/ 244108 h 1207005"/>
              <a:gd name="connsiteX1" fmla="*/ 2655619 w 4570789"/>
              <a:gd name="connsiteY1" fmla="*/ 307753 h 1207005"/>
              <a:gd name="connsiteX2" fmla="*/ 4454081 w 4570789"/>
              <a:gd name="connsiteY2" fmla="*/ 0 h 1207005"/>
              <a:gd name="connsiteX3" fmla="*/ 4570789 w 4570789"/>
              <a:gd name="connsiteY3" fmla="*/ 117545 h 1207005"/>
              <a:gd name="connsiteX4" fmla="*/ 0 w 4570789"/>
              <a:gd name="connsiteY4" fmla="*/ 1207005 h 1207005"/>
              <a:gd name="connsiteX5" fmla="*/ 1141420 w 4570789"/>
              <a:gd name="connsiteY5" fmla="*/ 244108 h 1207005"/>
              <a:gd name="connsiteX0" fmla="*/ 1141420 w 4570789"/>
              <a:gd name="connsiteY0" fmla="*/ 244108 h 1207005"/>
              <a:gd name="connsiteX1" fmla="*/ 2648693 w 4570789"/>
              <a:gd name="connsiteY1" fmla="*/ 331850 h 1207005"/>
              <a:gd name="connsiteX2" fmla="*/ 4454081 w 4570789"/>
              <a:gd name="connsiteY2" fmla="*/ 0 h 1207005"/>
              <a:gd name="connsiteX3" fmla="*/ 4570789 w 4570789"/>
              <a:gd name="connsiteY3" fmla="*/ 117545 h 1207005"/>
              <a:gd name="connsiteX4" fmla="*/ 0 w 4570789"/>
              <a:gd name="connsiteY4" fmla="*/ 1207005 h 1207005"/>
              <a:gd name="connsiteX5" fmla="*/ 1141420 w 4570789"/>
              <a:gd name="connsiteY5" fmla="*/ 244108 h 1207005"/>
              <a:gd name="connsiteX0" fmla="*/ 1141420 w 4570789"/>
              <a:gd name="connsiteY0" fmla="*/ 244108 h 1207005"/>
              <a:gd name="connsiteX1" fmla="*/ 2648693 w 4570789"/>
              <a:gd name="connsiteY1" fmla="*/ 331850 h 1207005"/>
              <a:gd name="connsiteX2" fmla="*/ 4454081 w 4570789"/>
              <a:gd name="connsiteY2" fmla="*/ 0 h 1207005"/>
              <a:gd name="connsiteX3" fmla="*/ 4570789 w 4570789"/>
              <a:gd name="connsiteY3" fmla="*/ 117545 h 1207005"/>
              <a:gd name="connsiteX4" fmla="*/ 0 w 4570789"/>
              <a:gd name="connsiteY4" fmla="*/ 1207005 h 1207005"/>
              <a:gd name="connsiteX5" fmla="*/ 1141420 w 4570789"/>
              <a:gd name="connsiteY5" fmla="*/ 244108 h 1207005"/>
              <a:gd name="connsiteX0" fmla="*/ 1141420 w 4570789"/>
              <a:gd name="connsiteY0" fmla="*/ 244108 h 1207005"/>
              <a:gd name="connsiteX1" fmla="*/ 2648693 w 4570789"/>
              <a:gd name="connsiteY1" fmla="*/ 331850 h 1207005"/>
              <a:gd name="connsiteX2" fmla="*/ 4454081 w 4570789"/>
              <a:gd name="connsiteY2" fmla="*/ 0 h 1207005"/>
              <a:gd name="connsiteX3" fmla="*/ 4570789 w 4570789"/>
              <a:gd name="connsiteY3" fmla="*/ 117545 h 1207005"/>
              <a:gd name="connsiteX4" fmla="*/ 0 w 4570789"/>
              <a:gd name="connsiteY4" fmla="*/ 1207005 h 1207005"/>
              <a:gd name="connsiteX5" fmla="*/ 1141420 w 4570789"/>
              <a:gd name="connsiteY5" fmla="*/ 244108 h 1207005"/>
              <a:gd name="connsiteX0" fmla="*/ 1141420 w 4570789"/>
              <a:gd name="connsiteY0" fmla="*/ 244108 h 1207005"/>
              <a:gd name="connsiteX1" fmla="*/ 2648693 w 4570789"/>
              <a:gd name="connsiteY1" fmla="*/ 331850 h 1207005"/>
              <a:gd name="connsiteX2" fmla="*/ 4454081 w 4570789"/>
              <a:gd name="connsiteY2" fmla="*/ 0 h 1207005"/>
              <a:gd name="connsiteX3" fmla="*/ 4570789 w 4570789"/>
              <a:gd name="connsiteY3" fmla="*/ 117545 h 1207005"/>
              <a:gd name="connsiteX4" fmla="*/ 0 w 4570789"/>
              <a:gd name="connsiteY4" fmla="*/ 1207005 h 1207005"/>
              <a:gd name="connsiteX5" fmla="*/ 1141420 w 4570789"/>
              <a:gd name="connsiteY5" fmla="*/ 244108 h 1207005"/>
              <a:gd name="connsiteX0" fmla="*/ 1099161 w 4570789"/>
              <a:gd name="connsiteY0" fmla="*/ 248016 h 1207005"/>
              <a:gd name="connsiteX1" fmla="*/ 2648693 w 4570789"/>
              <a:gd name="connsiteY1" fmla="*/ 331850 h 1207005"/>
              <a:gd name="connsiteX2" fmla="*/ 4454081 w 4570789"/>
              <a:gd name="connsiteY2" fmla="*/ 0 h 1207005"/>
              <a:gd name="connsiteX3" fmla="*/ 4570789 w 4570789"/>
              <a:gd name="connsiteY3" fmla="*/ 117545 h 1207005"/>
              <a:gd name="connsiteX4" fmla="*/ 0 w 4570789"/>
              <a:gd name="connsiteY4" fmla="*/ 1207005 h 1207005"/>
              <a:gd name="connsiteX5" fmla="*/ 1099161 w 4570789"/>
              <a:gd name="connsiteY5" fmla="*/ 248016 h 1207005"/>
              <a:gd name="connsiteX0" fmla="*/ 1123662 w 4595290"/>
              <a:gd name="connsiteY0" fmla="*/ 248016 h 1204980"/>
              <a:gd name="connsiteX1" fmla="*/ 2673194 w 4595290"/>
              <a:gd name="connsiteY1" fmla="*/ 331850 h 1204980"/>
              <a:gd name="connsiteX2" fmla="*/ 4478582 w 4595290"/>
              <a:gd name="connsiteY2" fmla="*/ 0 h 1204980"/>
              <a:gd name="connsiteX3" fmla="*/ 4595290 w 4595290"/>
              <a:gd name="connsiteY3" fmla="*/ 117545 h 1204980"/>
              <a:gd name="connsiteX4" fmla="*/ 0 w 4595290"/>
              <a:gd name="connsiteY4" fmla="*/ 1204980 h 1204980"/>
              <a:gd name="connsiteX5" fmla="*/ 1123662 w 4595290"/>
              <a:gd name="connsiteY5" fmla="*/ 248016 h 1204980"/>
              <a:gd name="connsiteX0" fmla="*/ 1123662 w 4595290"/>
              <a:gd name="connsiteY0" fmla="*/ 248016 h 1204980"/>
              <a:gd name="connsiteX1" fmla="*/ 2673194 w 4595290"/>
              <a:gd name="connsiteY1" fmla="*/ 331850 h 1204980"/>
              <a:gd name="connsiteX2" fmla="*/ 4478582 w 4595290"/>
              <a:gd name="connsiteY2" fmla="*/ 0 h 1204980"/>
              <a:gd name="connsiteX3" fmla="*/ 4595290 w 4595290"/>
              <a:gd name="connsiteY3" fmla="*/ 117545 h 1204980"/>
              <a:gd name="connsiteX4" fmla="*/ 0 w 4595290"/>
              <a:gd name="connsiteY4" fmla="*/ 1204980 h 1204980"/>
              <a:gd name="connsiteX5" fmla="*/ 1123662 w 4595290"/>
              <a:gd name="connsiteY5" fmla="*/ 248016 h 1204980"/>
              <a:gd name="connsiteX0" fmla="*/ 1123662 w 4595290"/>
              <a:gd name="connsiteY0" fmla="*/ 248016 h 1204980"/>
              <a:gd name="connsiteX1" fmla="*/ 2673194 w 4595290"/>
              <a:gd name="connsiteY1" fmla="*/ 331850 h 1204980"/>
              <a:gd name="connsiteX2" fmla="*/ 4478582 w 4595290"/>
              <a:gd name="connsiteY2" fmla="*/ 0 h 1204980"/>
              <a:gd name="connsiteX3" fmla="*/ 4595290 w 4595290"/>
              <a:gd name="connsiteY3" fmla="*/ 117545 h 1204980"/>
              <a:gd name="connsiteX4" fmla="*/ 0 w 4595290"/>
              <a:gd name="connsiteY4" fmla="*/ 1204980 h 1204980"/>
              <a:gd name="connsiteX5" fmla="*/ 1123662 w 4595290"/>
              <a:gd name="connsiteY5" fmla="*/ 248016 h 1204980"/>
              <a:gd name="connsiteX0" fmla="*/ 1123662 w 4595290"/>
              <a:gd name="connsiteY0" fmla="*/ 248016 h 1204980"/>
              <a:gd name="connsiteX1" fmla="*/ 2673194 w 4595290"/>
              <a:gd name="connsiteY1" fmla="*/ 331850 h 1204980"/>
              <a:gd name="connsiteX2" fmla="*/ 4478582 w 4595290"/>
              <a:gd name="connsiteY2" fmla="*/ 0 h 1204980"/>
              <a:gd name="connsiteX3" fmla="*/ 4595290 w 4595290"/>
              <a:gd name="connsiteY3" fmla="*/ 117545 h 1204980"/>
              <a:gd name="connsiteX4" fmla="*/ 0 w 4595290"/>
              <a:gd name="connsiteY4" fmla="*/ 1204980 h 1204980"/>
              <a:gd name="connsiteX5" fmla="*/ 1123662 w 4595290"/>
              <a:gd name="connsiteY5" fmla="*/ 248016 h 1204980"/>
              <a:gd name="connsiteX0" fmla="*/ 1123662 w 4595290"/>
              <a:gd name="connsiteY0" fmla="*/ 248016 h 1204980"/>
              <a:gd name="connsiteX1" fmla="*/ 2673194 w 4595290"/>
              <a:gd name="connsiteY1" fmla="*/ 331850 h 1204980"/>
              <a:gd name="connsiteX2" fmla="*/ 4478582 w 4595290"/>
              <a:gd name="connsiteY2" fmla="*/ 0 h 1204980"/>
              <a:gd name="connsiteX3" fmla="*/ 4595290 w 4595290"/>
              <a:gd name="connsiteY3" fmla="*/ 117545 h 1204980"/>
              <a:gd name="connsiteX4" fmla="*/ 0 w 4595290"/>
              <a:gd name="connsiteY4" fmla="*/ 1204980 h 1204980"/>
              <a:gd name="connsiteX5" fmla="*/ 1123662 w 4595290"/>
              <a:gd name="connsiteY5" fmla="*/ 248016 h 1204980"/>
              <a:gd name="connsiteX0" fmla="*/ 1123662 w 4595290"/>
              <a:gd name="connsiteY0" fmla="*/ 248016 h 1204980"/>
              <a:gd name="connsiteX1" fmla="*/ 4478582 w 4595290"/>
              <a:gd name="connsiteY1" fmla="*/ 0 h 1204980"/>
              <a:gd name="connsiteX2" fmla="*/ 4595290 w 4595290"/>
              <a:gd name="connsiteY2" fmla="*/ 117545 h 1204980"/>
              <a:gd name="connsiteX3" fmla="*/ 0 w 4595290"/>
              <a:gd name="connsiteY3" fmla="*/ 1204980 h 1204980"/>
              <a:gd name="connsiteX4" fmla="*/ 1123662 w 4595290"/>
              <a:gd name="connsiteY4" fmla="*/ 248016 h 1204980"/>
              <a:gd name="connsiteX0" fmla="*/ 1123662 w 4595290"/>
              <a:gd name="connsiteY0" fmla="*/ 248016 h 1204980"/>
              <a:gd name="connsiteX1" fmla="*/ 4478582 w 4595290"/>
              <a:gd name="connsiteY1" fmla="*/ 0 h 1204980"/>
              <a:gd name="connsiteX2" fmla="*/ 4595290 w 4595290"/>
              <a:gd name="connsiteY2" fmla="*/ 117545 h 1204980"/>
              <a:gd name="connsiteX3" fmla="*/ 0 w 4595290"/>
              <a:gd name="connsiteY3" fmla="*/ 1204980 h 1204980"/>
              <a:gd name="connsiteX4" fmla="*/ 1123662 w 4595290"/>
              <a:gd name="connsiteY4" fmla="*/ 248016 h 1204980"/>
              <a:gd name="connsiteX0" fmla="*/ 1123662 w 4595290"/>
              <a:gd name="connsiteY0" fmla="*/ 248016 h 1204980"/>
              <a:gd name="connsiteX1" fmla="*/ 4478582 w 4595290"/>
              <a:gd name="connsiteY1" fmla="*/ 0 h 1204980"/>
              <a:gd name="connsiteX2" fmla="*/ 4595290 w 4595290"/>
              <a:gd name="connsiteY2" fmla="*/ 117545 h 1204980"/>
              <a:gd name="connsiteX3" fmla="*/ 0 w 4595290"/>
              <a:gd name="connsiteY3" fmla="*/ 1204980 h 1204980"/>
              <a:gd name="connsiteX4" fmla="*/ 1123662 w 4595290"/>
              <a:gd name="connsiteY4" fmla="*/ 248016 h 1204980"/>
              <a:gd name="connsiteX0" fmla="*/ 1123662 w 4595290"/>
              <a:gd name="connsiteY0" fmla="*/ 248016 h 1204980"/>
              <a:gd name="connsiteX1" fmla="*/ 4478582 w 4595290"/>
              <a:gd name="connsiteY1" fmla="*/ 0 h 1204980"/>
              <a:gd name="connsiteX2" fmla="*/ 4595290 w 4595290"/>
              <a:gd name="connsiteY2" fmla="*/ 117545 h 1204980"/>
              <a:gd name="connsiteX3" fmla="*/ 0 w 4595290"/>
              <a:gd name="connsiteY3" fmla="*/ 1204980 h 1204980"/>
              <a:gd name="connsiteX4" fmla="*/ 1123662 w 4595290"/>
              <a:gd name="connsiteY4" fmla="*/ 248016 h 1204980"/>
              <a:gd name="connsiteX0" fmla="*/ 1123662 w 4590232"/>
              <a:gd name="connsiteY0" fmla="*/ 248016 h 1204980"/>
              <a:gd name="connsiteX1" fmla="*/ 4478582 w 4590232"/>
              <a:gd name="connsiteY1" fmla="*/ 0 h 1204980"/>
              <a:gd name="connsiteX2" fmla="*/ 4590232 w 4590232"/>
              <a:gd name="connsiteY2" fmla="*/ 125864 h 1204980"/>
              <a:gd name="connsiteX3" fmla="*/ 0 w 4590232"/>
              <a:gd name="connsiteY3" fmla="*/ 1204980 h 1204980"/>
              <a:gd name="connsiteX4" fmla="*/ 1123662 w 4590232"/>
              <a:gd name="connsiteY4" fmla="*/ 248016 h 1204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90232" h="1204980">
                <a:moveTo>
                  <a:pt x="1123662" y="248016"/>
                </a:moveTo>
                <a:cubicBezTo>
                  <a:pt x="2358656" y="213148"/>
                  <a:pt x="3754023" y="647999"/>
                  <a:pt x="4478582" y="0"/>
                </a:cubicBezTo>
                <a:cubicBezTo>
                  <a:pt x="4728122" y="281494"/>
                  <a:pt x="4384810" y="-99670"/>
                  <a:pt x="4590232" y="125864"/>
                </a:cubicBezTo>
                <a:cubicBezTo>
                  <a:pt x="3768549" y="1796416"/>
                  <a:pt x="1303206" y="432259"/>
                  <a:pt x="0" y="1204980"/>
                </a:cubicBezTo>
                <a:lnTo>
                  <a:pt x="1123662" y="24801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spTree>
    <p:extLst>
      <p:ext uri="{BB962C8B-B14F-4D97-AF65-F5344CB8AC3E}">
        <p14:creationId xmlns:p14="http://schemas.microsoft.com/office/powerpoint/2010/main" val="170667650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entrerad rubrik grå">
    <p:bg>
      <p:bgPr>
        <a:solidFill>
          <a:schemeClr val="bg1">
            <a:lumMod val="95000"/>
          </a:schemeClr>
        </a:solidFill>
        <a:effectLst/>
      </p:bgPr>
    </p:bg>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5F3CBA5C-6B22-4F0C-87D7-6509807D9829}"/>
              </a:ext>
            </a:extLst>
          </p:cNvPr>
          <p:cNvSpPr>
            <a:spLocks noGrp="1"/>
          </p:cNvSpPr>
          <p:nvPr>
            <p:ph type="dt" sz="half" idx="10"/>
          </p:nvPr>
        </p:nvSpPr>
        <p:spPr/>
        <p:txBody>
          <a:bodyPr/>
          <a:lstStyle/>
          <a:p>
            <a:fld id="{C8F3B1B8-7661-44B1-9B3C-99F897C28A07}" type="datetimeFigureOut">
              <a:rPr lang="en-SE" smtClean="0"/>
              <a:t>09/06/2024</a:t>
            </a:fld>
            <a:endParaRPr lang="en-SE"/>
          </a:p>
        </p:txBody>
      </p:sp>
      <p:sp>
        <p:nvSpPr>
          <p:cNvPr id="3" name="Platshållare för sidfot 2">
            <a:extLst>
              <a:ext uri="{FF2B5EF4-FFF2-40B4-BE49-F238E27FC236}">
                <a16:creationId xmlns:a16="http://schemas.microsoft.com/office/drawing/2014/main" id="{33616548-D38B-4C25-855D-10FE2C8D9906}"/>
              </a:ext>
            </a:extLst>
          </p:cNvPr>
          <p:cNvSpPr>
            <a:spLocks noGrp="1"/>
          </p:cNvSpPr>
          <p:nvPr>
            <p:ph type="ftr" sz="quarter" idx="11"/>
          </p:nvPr>
        </p:nvSpPr>
        <p:spPr/>
        <p:txBody>
          <a:bodyPr/>
          <a:lstStyle/>
          <a:p>
            <a:endParaRPr lang="en-SE"/>
          </a:p>
        </p:txBody>
      </p:sp>
      <p:sp>
        <p:nvSpPr>
          <p:cNvPr id="4" name="Platshållare för bildnummer 3">
            <a:extLst>
              <a:ext uri="{FF2B5EF4-FFF2-40B4-BE49-F238E27FC236}">
                <a16:creationId xmlns:a16="http://schemas.microsoft.com/office/drawing/2014/main" id="{3C82FB50-8AB3-44C9-8EFA-35B8AB43855D}"/>
              </a:ext>
            </a:extLst>
          </p:cNvPr>
          <p:cNvSpPr>
            <a:spLocks noGrp="1"/>
          </p:cNvSpPr>
          <p:nvPr>
            <p:ph type="sldNum" sz="quarter" idx="12"/>
          </p:nvPr>
        </p:nvSpPr>
        <p:spPr/>
        <p:txBody>
          <a:bodyPr/>
          <a:lstStyle/>
          <a:p>
            <a:fld id="{06A27B9A-A3F5-49AC-812A-48CF3A1D9232}" type="slidenum">
              <a:rPr lang="en-SE" smtClean="0"/>
              <a:t>‹#›</a:t>
            </a:fld>
            <a:endParaRPr lang="en-SE"/>
          </a:p>
        </p:txBody>
      </p:sp>
      <p:sp>
        <p:nvSpPr>
          <p:cNvPr id="10" name="Rubrik 9">
            <a:extLst>
              <a:ext uri="{FF2B5EF4-FFF2-40B4-BE49-F238E27FC236}">
                <a16:creationId xmlns:a16="http://schemas.microsoft.com/office/drawing/2014/main" id="{533A9F7A-B4FC-42AB-ADF3-A6AFD6D024A3}"/>
              </a:ext>
            </a:extLst>
          </p:cNvPr>
          <p:cNvSpPr>
            <a:spLocks noGrp="1"/>
          </p:cNvSpPr>
          <p:nvPr>
            <p:ph type="title"/>
          </p:nvPr>
        </p:nvSpPr>
        <p:spPr>
          <a:xfrm>
            <a:off x="976545" y="2486892"/>
            <a:ext cx="9472472" cy="1343623"/>
          </a:xfrm>
        </p:spPr>
        <p:txBody>
          <a:bodyPr/>
          <a:lstStyle>
            <a:lvl1pPr algn="ctr">
              <a:defRPr>
                <a:solidFill>
                  <a:schemeClr val="tx1"/>
                </a:solidFill>
              </a:defRPr>
            </a:lvl1pPr>
          </a:lstStyle>
          <a:p>
            <a:r>
              <a:rPr lang="sv-SE"/>
              <a:t>Klicka här för att ändra mall för rubrikformat</a:t>
            </a:r>
            <a:endParaRPr lang="en-SE"/>
          </a:p>
        </p:txBody>
      </p:sp>
    </p:spTree>
    <p:extLst>
      <p:ext uri="{BB962C8B-B14F-4D97-AF65-F5344CB8AC3E}">
        <p14:creationId xmlns:p14="http://schemas.microsoft.com/office/powerpoint/2010/main" val="105209953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Avsnittsrubrik med foto">
    <p:bg>
      <p:bgPr>
        <a:solidFill>
          <a:schemeClr val="accent1"/>
        </a:solidFill>
        <a:effectLst/>
      </p:bgPr>
    </p:bg>
    <p:spTree>
      <p:nvGrpSpPr>
        <p:cNvPr id="1" name=""/>
        <p:cNvGrpSpPr/>
        <p:nvPr/>
      </p:nvGrpSpPr>
      <p:grpSpPr>
        <a:xfrm>
          <a:off x="0" y="0"/>
          <a:ext cx="0" cy="0"/>
          <a:chOff x="0" y="0"/>
          <a:chExt cx="0" cy="0"/>
        </a:xfrm>
      </p:grpSpPr>
      <p:sp>
        <p:nvSpPr>
          <p:cNvPr id="6" name="Platshållare för bild 5">
            <a:extLst>
              <a:ext uri="{FF2B5EF4-FFF2-40B4-BE49-F238E27FC236}">
                <a16:creationId xmlns:a16="http://schemas.microsoft.com/office/drawing/2014/main" id="{81EB8C76-923B-41FD-8B29-ED892677F009}"/>
              </a:ext>
            </a:extLst>
          </p:cNvPr>
          <p:cNvSpPr>
            <a:spLocks noGrp="1"/>
          </p:cNvSpPr>
          <p:nvPr>
            <p:ph type="pic" sz="quarter" idx="10" hasCustomPrompt="1"/>
          </p:nvPr>
        </p:nvSpPr>
        <p:spPr>
          <a:xfrm>
            <a:off x="0" y="0"/>
            <a:ext cx="12192000" cy="6858000"/>
          </a:xfrm>
        </p:spPr>
        <p:txBody>
          <a:bodyPr/>
          <a:lstStyle>
            <a:lvl1pPr marL="0" indent="0">
              <a:buNone/>
              <a:defRPr>
                <a:solidFill>
                  <a:schemeClr val="bg1"/>
                </a:solidFill>
              </a:defRPr>
            </a:lvl1pPr>
          </a:lstStyle>
          <a:p>
            <a:r>
              <a:rPr lang="sv-SE"/>
              <a:t>Klicka på ikonen för att infoga ett foto</a:t>
            </a:r>
            <a:endParaRPr lang="en-SE"/>
          </a:p>
        </p:txBody>
      </p:sp>
      <p:sp>
        <p:nvSpPr>
          <p:cNvPr id="2" name="Rubrik 1">
            <a:extLst>
              <a:ext uri="{FF2B5EF4-FFF2-40B4-BE49-F238E27FC236}">
                <a16:creationId xmlns:a16="http://schemas.microsoft.com/office/drawing/2014/main" id="{9CB75503-8D24-4545-9CE9-AE57D18B49C8}"/>
              </a:ext>
            </a:extLst>
          </p:cNvPr>
          <p:cNvSpPr>
            <a:spLocks noGrp="1"/>
          </p:cNvSpPr>
          <p:nvPr>
            <p:ph type="ctrTitle"/>
          </p:nvPr>
        </p:nvSpPr>
        <p:spPr>
          <a:xfrm>
            <a:off x="941374" y="2166840"/>
            <a:ext cx="10412426" cy="1262160"/>
          </a:xfrm>
        </p:spPr>
        <p:txBody>
          <a:bodyPr anchor="t" anchorCtr="0">
            <a:noAutofit/>
          </a:bodyPr>
          <a:lstStyle>
            <a:lvl1pPr algn="l">
              <a:defRPr sz="4800" b="1">
                <a:solidFill>
                  <a:schemeClr val="bg1"/>
                </a:solidFill>
              </a:defRPr>
            </a:lvl1pPr>
          </a:lstStyle>
          <a:p>
            <a:r>
              <a:rPr lang="sv-SE"/>
              <a:t>Klicka här för att ändra mall för rubrikformat</a:t>
            </a:r>
            <a:endParaRPr lang="en-SE"/>
          </a:p>
        </p:txBody>
      </p:sp>
      <p:sp>
        <p:nvSpPr>
          <p:cNvPr id="3" name="Underrubrik 2">
            <a:extLst>
              <a:ext uri="{FF2B5EF4-FFF2-40B4-BE49-F238E27FC236}">
                <a16:creationId xmlns:a16="http://schemas.microsoft.com/office/drawing/2014/main" id="{85432E2B-63E0-4C36-BF55-75D0914635D6}"/>
              </a:ext>
            </a:extLst>
          </p:cNvPr>
          <p:cNvSpPr>
            <a:spLocks noGrp="1"/>
          </p:cNvSpPr>
          <p:nvPr>
            <p:ph type="subTitle" idx="1"/>
          </p:nvPr>
        </p:nvSpPr>
        <p:spPr>
          <a:xfrm>
            <a:off x="941374" y="380118"/>
            <a:ext cx="10412426" cy="1371600"/>
          </a:xfrm>
        </p:spPr>
        <p:txBody>
          <a:bodyPr anchor="b" anchorCtr="0">
            <a:noAutofit/>
          </a:bodyPr>
          <a:lstStyle>
            <a:lvl1pPr marL="0" indent="0" algn="l">
              <a:buNone/>
              <a:defRPr sz="2400" b="1">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endParaRPr lang="en-SE"/>
          </a:p>
        </p:txBody>
      </p:sp>
      <p:sp>
        <p:nvSpPr>
          <p:cNvPr id="10" name="Platshållare för bild 8">
            <a:extLst>
              <a:ext uri="{FF2B5EF4-FFF2-40B4-BE49-F238E27FC236}">
                <a16:creationId xmlns:a16="http://schemas.microsoft.com/office/drawing/2014/main" id="{D63C224C-7D36-42C5-A531-E2DDBB8F3913}"/>
              </a:ext>
            </a:extLst>
          </p:cNvPr>
          <p:cNvSpPr>
            <a:spLocks noGrp="1"/>
          </p:cNvSpPr>
          <p:nvPr>
            <p:ph type="pic" sz="quarter" idx="11" hasCustomPrompt="1"/>
          </p:nvPr>
        </p:nvSpPr>
        <p:spPr>
          <a:xfrm>
            <a:off x="399600" y="6231600"/>
            <a:ext cx="1713600" cy="363600"/>
          </a:xfrm>
          <a:blipFill>
            <a:blip r:embed="rId2" cstate="screen">
              <a:extLst>
                <a:ext uri="{28A0092B-C50C-407E-A947-70E740481C1C}">
                  <a14:useLocalDpi xmlns:a14="http://schemas.microsoft.com/office/drawing/2010/main"/>
                </a:ext>
              </a:extLst>
            </a:blip>
            <a:stretch>
              <a:fillRect/>
            </a:stretch>
          </a:blipFill>
        </p:spPr>
        <p:txBody>
          <a:bodyPr/>
          <a:lstStyle>
            <a:lvl1pPr marL="0" indent="0">
              <a:buNone/>
              <a:defRPr/>
            </a:lvl1pPr>
          </a:lstStyle>
          <a:p>
            <a:r>
              <a:rPr lang="sv-SE"/>
              <a:t>    </a:t>
            </a:r>
            <a:endParaRPr lang="en-SE"/>
          </a:p>
        </p:txBody>
      </p:sp>
      <p:sp>
        <p:nvSpPr>
          <p:cNvPr id="7" name="Platshållare för datum 1">
            <a:extLst>
              <a:ext uri="{FF2B5EF4-FFF2-40B4-BE49-F238E27FC236}">
                <a16:creationId xmlns:a16="http://schemas.microsoft.com/office/drawing/2014/main" id="{21114F9C-985F-4996-AF4D-8B8FE4BFECFA}"/>
              </a:ext>
            </a:extLst>
          </p:cNvPr>
          <p:cNvSpPr>
            <a:spLocks noGrp="1"/>
          </p:cNvSpPr>
          <p:nvPr>
            <p:ph type="dt" sz="half" idx="12"/>
          </p:nvPr>
        </p:nvSpPr>
        <p:spPr>
          <a:xfrm>
            <a:off x="2778711" y="6320838"/>
            <a:ext cx="1047565" cy="365125"/>
          </a:xfrm>
        </p:spPr>
        <p:txBody>
          <a:bodyPr/>
          <a:lstStyle>
            <a:lvl1pPr>
              <a:defRPr>
                <a:solidFill>
                  <a:schemeClr val="bg1"/>
                </a:solidFill>
              </a:defRPr>
            </a:lvl1pPr>
          </a:lstStyle>
          <a:p>
            <a:fld id="{C8F3B1B8-7661-44B1-9B3C-99F897C28A07}" type="datetimeFigureOut">
              <a:rPr lang="en-SE" smtClean="0"/>
              <a:pPr/>
              <a:t>09/06/2024</a:t>
            </a:fld>
            <a:endParaRPr lang="en-SE"/>
          </a:p>
        </p:txBody>
      </p:sp>
      <p:sp>
        <p:nvSpPr>
          <p:cNvPr id="8" name="Platshållare för sidfot 2">
            <a:extLst>
              <a:ext uri="{FF2B5EF4-FFF2-40B4-BE49-F238E27FC236}">
                <a16:creationId xmlns:a16="http://schemas.microsoft.com/office/drawing/2014/main" id="{CD64460E-A267-494E-AFBB-4FF6DB7A41A7}"/>
              </a:ext>
            </a:extLst>
          </p:cNvPr>
          <p:cNvSpPr>
            <a:spLocks noGrp="1"/>
          </p:cNvSpPr>
          <p:nvPr>
            <p:ph type="ftr" sz="quarter" idx="13"/>
          </p:nvPr>
        </p:nvSpPr>
        <p:spPr>
          <a:xfrm>
            <a:off x="3872272" y="6320838"/>
            <a:ext cx="3513600" cy="365125"/>
          </a:xfrm>
        </p:spPr>
        <p:txBody>
          <a:bodyPr/>
          <a:lstStyle>
            <a:lvl1pPr>
              <a:defRPr>
                <a:solidFill>
                  <a:schemeClr val="bg1"/>
                </a:solidFill>
              </a:defRPr>
            </a:lvl1pPr>
          </a:lstStyle>
          <a:p>
            <a:endParaRPr lang="en-SE"/>
          </a:p>
        </p:txBody>
      </p:sp>
      <p:sp>
        <p:nvSpPr>
          <p:cNvPr id="9" name="Platshållare för bildnummer 3">
            <a:extLst>
              <a:ext uri="{FF2B5EF4-FFF2-40B4-BE49-F238E27FC236}">
                <a16:creationId xmlns:a16="http://schemas.microsoft.com/office/drawing/2014/main" id="{6668AEC5-9EEA-499B-BA8C-A071D2E8CEC3}"/>
              </a:ext>
            </a:extLst>
          </p:cNvPr>
          <p:cNvSpPr>
            <a:spLocks noGrp="1"/>
          </p:cNvSpPr>
          <p:nvPr>
            <p:ph type="sldNum" sz="quarter" idx="14"/>
          </p:nvPr>
        </p:nvSpPr>
        <p:spPr>
          <a:xfrm>
            <a:off x="10156054" y="6320838"/>
            <a:ext cx="1197746" cy="365125"/>
          </a:xfrm>
        </p:spPr>
        <p:txBody>
          <a:bodyPr/>
          <a:lstStyle>
            <a:lvl1pPr>
              <a:defRPr>
                <a:solidFill>
                  <a:schemeClr val="bg1"/>
                </a:solidFill>
              </a:defRPr>
            </a:lvl1pPr>
          </a:lstStyle>
          <a:p>
            <a:fld id="{06A27B9A-A3F5-49AC-812A-48CF3A1D9232}" type="slidenum">
              <a:rPr lang="en-SE" smtClean="0"/>
              <a:pPr/>
              <a:t>‹#›</a:t>
            </a:fld>
            <a:endParaRPr lang="en-SE"/>
          </a:p>
        </p:txBody>
      </p:sp>
    </p:spTree>
    <p:extLst>
      <p:ext uri="{BB962C8B-B14F-4D97-AF65-F5344CB8AC3E}">
        <p14:creationId xmlns:p14="http://schemas.microsoft.com/office/powerpoint/2010/main" val="213717438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Avslutsbild">
    <p:bg>
      <p:bgPr>
        <a:solidFill>
          <a:schemeClr val="accent1"/>
        </a:solidFill>
        <a:effectLst/>
      </p:bgPr>
    </p:bg>
    <p:spTree>
      <p:nvGrpSpPr>
        <p:cNvPr id="1" name=""/>
        <p:cNvGrpSpPr/>
        <p:nvPr/>
      </p:nvGrpSpPr>
      <p:grpSpPr>
        <a:xfrm>
          <a:off x="0" y="0"/>
          <a:ext cx="0" cy="0"/>
          <a:chOff x="0" y="0"/>
          <a:chExt cx="0" cy="0"/>
        </a:xfrm>
      </p:grpSpPr>
      <p:pic>
        <p:nvPicPr>
          <p:cNvPr id="9" name="Bildobjekt 8">
            <a:extLst>
              <a:ext uri="{FF2B5EF4-FFF2-40B4-BE49-F238E27FC236}">
                <a16:creationId xmlns:a16="http://schemas.microsoft.com/office/drawing/2014/main" id="{49F202E2-807E-4A74-B0D3-83BBC027A845}"/>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2669409" y="2580614"/>
            <a:ext cx="6803066" cy="1451224"/>
          </a:xfrm>
          <a:prstGeom prst="rect">
            <a:avLst/>
          </a:prstGeom>
        </p:spPr>
      </p:pic>
      <p:sp>
        <p:nvSpPr>
          <p:cNvPr id="8" name="Platshållare för text 7">
            <a:extLst>
              <a:ext uri="{FF2B5EF4-FFF2-40B4-BE49-F238E27FC236}">
                <a16:creationId xmlns:a16="http://schemas.microsoft.com/office/drawing/2014/main" id="{B95F8280-AB87-42D8-B040-DF215E348D4B}"/>
              </a:ext>
            </a:extLst>
          </p:cNvPr>
          <p:cNvSpPr>
            <a:spLocks noGrp="1"/>
          </p:cNvSpPr>
          <p:nvPr>
            <p:ph type="body" sz="quarter" idx="10" hasCustomPrompt="1"/>
          </p:nvPr>
        </p:nvSpPr>
        <p:spPr>
          <a:xfrm>
            <a:off x="7526351" y="4632082"/>
            <a:ext cx="4316399" cy="169274"/>
          </a:xfrm>
        </p:spPr>
        <p:txBody>
          <a:bodyPr tIns="0" bIns="0"/>
          <a:lstStyle>
            <a:lvl1pPr marL="0" indent="0" algn="r">
              <a:buNone/>
              <a:defRPr sz="1200" b="1">
                <a:solidFill>
                  <a:schemeClr val="bg1"/>
                </a:solidFill>
              </a:defRPr>
            </a:lvl1pPr>
          </a:lstStyle>
          <a:p>
            <a:pPr lvl="0"/>
            <a:r>
              <a:rPr lang="sv-SE"/>
              <a:t>Klicka och skriv namn</a:t>
            </a:r>
            <a:endParaRPr lang="en-SE"/>
          </a:p>
        </p:txBody>
      </p:sp>
      <p:sp>
        <p:nvSpPr>
          <p:cNvPr id="11" name="Platshållare för text 7">
            <a:extLst>
              <a:ext uri="{FF2B5EF4-FFF2-40B4-BE49-F238E27FC236}">
                <a16:creationId xmlns:a16="http://schemas.microsoft.com/office/drawing/2014/main" id="{DF69A535-A104-485A-B21A-D4B995878008}"/>
              </a:ext>
            </a:extLst>
          </p:cNvPr>
          <p:cNvSpPr>
            <a:spLocks noGrp="1"/>
          </p:cNvSpPr>
          <p:nvPr>
            <p:ph type="body" sz="quarter" idx="11" hasCustomPrompt="1"/>
          </p:nvPr>
        </p:nvSpPr>
        <p:spPr>
          <a:xfrm>
            <a:off x="7526351" y="4810234"/>
            <a:ext cx="4316399" cy="169274"/>
          </a:xfrm>
        </p:spPr>
        <p:txBody>
          <a:bodyPr tIns="0" bIns="0"/>
          <a:lstStyle>
            <a:lvl1pPr marL="0" indent="0" algn="r">
              <a:buNone/>
              <a:defRPr sz="1200" b="0">
                <a:solidFill>
                  <a:schemeClr val="bg1"/>
                </a:solidFill>
              </a:defRPr>
            </a:lvl1pPr>
          </a:lstStyle>
          <a:p>
            <a:pPr lvl="0"/>
            <a:r>
              <a:rPr lang="sv-SE"/>
              <a:t>Klicka och skriv titel</a:t>
            </a:r>
            <a:endParaRPr lang="en-SE"/>
          </a:p>
        </p:txBody>
      </p:sp>
      <p:sp>
        <p:nvSpPr>
          <p:cNvPr id="13" name="Platshållare för text 7">
            <a:extLst>
              <a:ext uri="{FF2B5EF4-FFF2-40B4-BE49-F238E27FC236}">
                <a16:creationId xmlns:a16="http://schemas.microsoft.com/office/drawing/2014/main" id="{9B006066-191F-43FC-A98E-792CCF8DAD94}"/>
              </a:ext>
            </a:extLst>
          </p:cNvPr>
          <p:cNvSpPr>
            <a:spLocks noGrp="1"/>
          </p:cNvSpPr>
          <p:nvPr>
            <p:ph type="body" sz="quarter" idx="12" hasCustomPrompt="1"/>
          </p:nvPr>
        </p:nvSpPr>
        <p:spPr>
          <a:xfrm>
            <a:off x="7527828" y="5007024"/>
            <a:ext cx="4316399" cy="169274"/>
          </a:xfrm>
        </p:spPr>
        <p:txBody>
          <a:bodyPr tIns="0" bIns="0"/>
          <a:lstStyle>
            <a:lvl1pPr marL="0" indent="0" algn="r">
              <a:buNone/>
              <a:defRPr sz="1200" b="0">
                <a:solidFill>
                  <a:schemeClr val="bg1"/>
                </a:solidFill>
              </a:defRPr>
            </a:lvl1pPr>
          </a:lstStyle>
          <a:p>
            <a:pPr lvl="0"/>
            <a:r>
              <a:rPr lang="sv-SE"/>
              <a:t>Klicka och skriv telefon</a:t>
            </a:r>
            <a:endParaRPr lang="en-SE"/>
          </a:p>
        </p:txBody>
      </p:sp>
      <p:sp>
        <p:nvSpPr>
          <p:cNvPr id="14" name="Platshållare för text 7">
            <a:extLst>
              <a:ext uri="{FF2B5EF4-FFF2-40B4-BE49-F238E27FC236}">
                <a16:creationId xmlns:a16="http://schemas.microsoft.com/office/drawing/2014/main" id="{D7CEC3B0-7203-444F-96A5-F0D0F6D1EE9D}"/>
              </a:ext>
            </a:extLst>
          </p:cNvPr>
          <p:cNvSpPr>
            <a:spLocks noGrp="1"/>
          </p:cNvSpPr>
          <p:nvPr>
            <p:ph type="body" sz="quarter" idx="13" hasCustomPrompt="1"/>
          </p:nvPr>
        </p:nvSpPr>
        <p:spPr>
          <a:xfrm>
            <a:off x="7529303" y="5203814"/>
            <a:ext cx="4316399" cy="169274"/>
          </a:xfrm>
        </p:spPr>
        <p:txBody>
          <a:bodyPr tIns="0" bIns="0"/>
          <a:lstStyle>
            <a:lvl1pPr marL="0" indent="0" algn="r">
              <a:buNone/>
              <a:defRPr sz="1200" b="0">
                <a:solidFill>
                  <a:schemeClr val="bg1"/>
                </a:solidFill>
              </a:defRPr>
            </a:lvl1pPr>
          </a:lstStyle>
          <a:p>
            <a:pPr lvl="0"/>
            <a:r>
              <a:rPr lang="sv-SE"/>
              <a:t>Klicka och skriv e-post</a:t>
            </a:r>
            <a:endParaRPr lang="en-SE"/>
          </a:p>
        </p:txBody>
      </p:sp>
      <p:sp>
        <p:nvSpPr>
          <p:cNvPr id="19" name="textruta 18">
            <a:extLst>
              <a:ext uri="{FF2B5EF4-FFF2-40B4-BE49-F238E27FC236}">
                <a16:creationId xmlns:a16="http://schemas.microsoft.com/office/drawing/2014/main" id="{9F39B73F-C30B-46A3-BD84-47B91098BD6B}"/>
              </a:ext>
            </a:extLst>
          </p:cNvPr>
          <p:cNvSpPr txBox="1"/>
          <p:nvPr userDrawn="1"/>
        </p:nvSpPr>
        <p:spPr>
          <a:xfrm>
            <a:off x="9472475" y="5617501"/>
            <a:ext cx="2370275" cy="276999"/>
          </a:xfrm>
          <a:prstGeom prst="rect">
            <a:avLst/>
          </a:prstGeom>
          <a:noFill/>
        </p:spPr>
        <p:txBody>
          <a:bodyPr wrap="square" rtlCol="0">
            <a:spAutoFit/>
          </a:bodyPr>
          <a:lstStyle/>
          <a:p>
            <a:pPr algn="r"/>
            <a:r>
              <a:rPr lang="sv-SE" sz="1200" b="1">
                <a:solidFill>
                  <a:schemeClr val="bg1"/>
                </a:solidFill>
                <a:latin typeface="+mj-lt"/>
              </a:rPr>
              <a:t>Besök oss på</a:t>
            </a:r>
          </a:p>
        </p:txBody>
      </p:sp>
      <p:sp>
        <p:nvSpPr>
          <p:cNvPr id="2" name="textruta 1">
            <a:extLst>
              <a:ext uri="{FF2B5EF4-FFF2-40B4-BE49-F238E27FC236}">
                <a16:creationId xmlns:a16="http://schemas.microsoft.com/office/drawing/2014/main" id="{77E6D34A-D4D7-433E-96E1-EEBAC9ABE392}"/>
              </a:ext>
            </a:extLst>
          </p:cNvPr>
          <p:cNvSpPr txBox="1"/>
          <p:nvPr userDrawn="1"/>
        </p:nvSpPr>
        <p:spPr>
          <a:xfrm>
            <a:off x="7526351" y="5894500"/>
            <a:ext cx="4316399" cy="196790"/>
          </a:xfrm>
          <a:prstGeom prst="rect">
            <a:avLst/>
          </a:prstGeom>
        </p:spPr>
        <p:txBody>
          <a:bodyPr vert="horz" lIns="91440" tIns="0" rIns="91440" bIns="0" rtlCol="0">
            <a:noAutofit/>
          </a:bodyPr>
          <a:lstStyle>
            <a:lvl1pPr lvl="0" indent="0" algn="r">
              <a:lnSpc>
                <a:spcPct val="90000"/>
              </a:lnSpc>
              <a:spcBef>
                <a:spcPts val="1000"/>
              </a:spcBef>
              <a:buFont typeface="Arial" panose="020B0604020202020204" pitchFamily="34" charset="0"/>
              <a:buNone/>
              <a:defRPr sz="1200" b="0">
                <a:solidFill>
                  <a:schemeClr val="bg1"/>
                </a:solidFill>
                <a:latin typeface="+mj-lt"/>
              </a:defRPr>
            </a:lvl1pPr>
            <a:lvl2pPr marL="541338" indent="-284163">
              <a:lnSpc>
                <a:spcPct val="90000"/>
              </a:lnSpc>
              <a:spcBef>
                <a:spcPts val="500"/>
              </a:spcBef>
              <a:buFont typeface="Arial" panose="020B0604020202020204" pitchFamily="34" charset="0"/>
              <a:buChar char="•"/>
              <a:defRPr sz="2000">
                <a:latin typeface="+mj-lt"/>
              </a:defRPr>
            </a:lvl2pPr>
            <a:lvl3pPr marL="808038" indent="-249238">
              <a:lnSpc>
                <a:spcPct val="90000"/>
              </a:lnSpc>
              <a:spcBef>
                <a:spcPts val="500"/>
              </a:spcBef>
              <a:buFont typeface="Arial" panose="020B0604020202020204" pitchFamily="34" charset="0"/>
              <a:buChar char="•"/>
              <a:defRPr>
                <a:latin typeface="+mj-lt"/>
              </a:defRPr>
            </a:lvl3pPr>
            <a:lvl4pPr marL="1074738" indent="-249238">
              <a:lnSpc>
                <a:spcPct val="90000"/>
              </a:lnSpc>
              <a:spcBef>
                <a:spcPts val="500"/>
              </a:spcBef>
              <a:buFont typeface="Arial" panose="020B0604020202020204" pitchFamily="34" charset="0"/>
              <a:buChar char="•"/>
              <a:defRPr>
                <a:latin typeface="+mj-lt"/>
              </a:defRPr>
            </a:lvl4pPr>
            <a:lvl5pPr marL="1339850" indent="-247650">
              <a:lnSpc>
                <a:spcPct val="90000"/>
              </a:lnSpc>
              <a:spcBef>
                <a:spcPts val="500"/>
              </a:spcBef>
              <a:buFont typeface="Arial" panose="020B0604020202020204" pitchFamily="34" charset="0"/>
              <a:buChar char="•"/>
              <a:defRPr>
                <a:latin typeface="+mj-lt"/>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lvl="0"/>
            <a:r>
              <a:rPr lang="sv-SE"/>
              <a:t>www.energimyndigheten.se</a:t>
            </a:r>
            <a:endParaRPr lang="en-SE"/>
          </a:p>
        </p:txBody>
      </p:sp>
    </p:spTree>
    <p:extLst>
      <p:ext uri="{BB962C8B-B14F-4D97-AF65-F5344CB8AC3E}">
        <p14:creationId xmlns:p14="http://schemas.microsoft.com/office/powerpoint/2010/main" val="2074563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Punktlista stor">
    <p:bg>
      <p:bgRef idx="1001">
        <a:schemeClr val="bg1"/>
      </p:bgRef>
    </p:bg>
    <p:spTree>
      <p:nvGrpSpPr>
        <p:cNvPr id="1" name=""/>
        <p:cNvGrpSpPr/>
        <p:nvPr/>
      </p:nvGrpSpPr>
      <p:grpSpPr>
        <a:xfrm>
          <a:off x="0" y="0"/>
          <a:ext cx="0" cy="0"/>
          <a:chOff x="0" y="0"/>
          <a:chExt cx="0" cy="0"/>
        </a:xfrm>
      </p:grpSpPr>
      <p:sp>
        <p:nvSpPr>
          <p:cNvPr id="5" name="Title 3"/>
          <p:cNvSpPr>
            <a:spLocks noGrp="1"/>
          </p:cNvSpPr>
          <p:nvPr>
            <p:ph type="title" hasCustomPrompt="1"/>
          </p:nvPr>
        </p:nvSpPr>
        <p:spPr>
          <a:xfrm>
            <a:off x="864853" y="981777"/>
            <a:ext cx="7510521" cy="1542960"/>
          </a:xfrm>
          <a:prstGeom prst="rect">
            <a:avLst/>
          </a:prstGeom>
        </p:spPr>
        <p:txBody>
          <a:bodyPr anchor="b" anchorCtr="0"/>
          <a:lstStyle>
            <a:lvl1pPr>
              <a:lnSpc>
                <a:spcPct val="80000"/>
              </a:lnSpc>
              <a:defRPr sz="4800" b="1" spc="-100" baseline="0">
                <a:solidFill>
                  <a:schemeClr val="accent1"/>
                </a:solidFill>
                <a:latin typeface="Arial" charset="0"/>
                <a:ea typeface="Arial" charset="0"/>
                <a:cs typeface="Arial" charset="0"/>
              </a:defRPr>
            </a:lvl1pPr>
          </a:lstStyle>
          <a:p>
            <a:r>
              <a:rPr lang="en-US"/>
              <a:t>Title goes here</a:t>
            </a:r>
          </a:p>
        </p:txBody>
      </p:sp>
      <p:sp>
        <p:nvSpPr>
          <p:cNvPr id="4" name="Text Placeholder 2"/>
          <p:cNvSpPr>
            <a:spLocks noGrp="1"/>
          </p:cNvSpPr>
          <p:nvPr>
            <p:ph type="body" sz="quarter" idx="10" hasCustomPrompt="1"/>
          </p:nvPr>
        </p:nvSpPr>
        <p:spPr>
          <a:xfrm>
            <a:off x="886285" y="2613660"/>
            <a:ext cx="7489089" cy="2585357"/>
          </a:xfrm>
          <a:prstGeom prst="rect">
            <a:avLst/>
          </a:prstGeom>
        </p:spPr>
        <p:txBody>
          <a:bodyPr/>
          <a:lstStyle>
            <a:lvl1pPr marL="457200" marR="0" indent="-457200" algn="l"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Char char="•"/>
              <a:tabLst/>
              <a:defRPr lang="en-US" sz="2400" kern="1200" dirty="0">
                <a:solidFill>
                  <a:schemeClr val="tx1"/>
                </a:solidFill>
                <a:latin typeface="+mj-lt"/>
                <a:ea typeface="+mn-ea"/>
                <a:cs typeface="+mn-cs"/>
              </a:defRPr>
            </a:lvl1pPr>
          </a:lstStyle>
          <a:p>
            <a:pPr lvl="0"/>
            <a:r>
              <a:rPr lang="en-US"/>
              <a:t>Bullet goes here</a:t>
            </a:r>
          </a:p>
          <a:p>
            <a:pPr lvl="0"/>
            <a:r>
              <a:rPr lang="en-US"/>
              <a:t>Bullet goes here</a:t>
            </a:r>
          </a:p>
          <a:p>
            <a:pPr lvl="0"/>
            <a:r>
              <a:rPr lang="en-US"/>
              <a:t>Bullet goes here</a:t>
            </a:r>
          </a:p>
          <a:p>
            <a:pPr lvl="0"/>
            <a:endParaRPr lang="en-US"/>
          </a:p>
          <a:p>
            <a:pPr lvl="0"/>
            <a:endParaRPr lang="en-US"/>
          </a:p>
          <a:p>
            <a:pPr lvl="0"/>
            <a:endParaRPr lang="en-US"/>
          </a:p>
          <a:p>
            <a:pPr lvl="0"/>
            <a:endParaRPr lang="en-US"/>
          </a:p>
        </p:txBody>
      </p:sp>
      <p:sp>
        <p:nvSpPr>
          <p:cNvPr id="6" name="Text Placeholder 2"/>
          <p:cNvSpPr>
            <a:spLocks noGrp="1"/>
          </p:cNvSpPr>
          <p:nvPr>
            <p:ph type="body" sz="quarter" idx="11" hasCustomPrompt="1"/>
          </p:nvPr>
        </p:nvSpPr>
        <p:spPr>
          <a:xfrm>
            <a:off x="886285" y="5389519"/>
            <a:ext cx="5925332" cy="335420"/>
          </a:xfrm>
          <a:prstGeom prst="rect">
            <a:avLst/>
          </a:prstGeom>
        </p:spPr>
        <p:txBody>
          <a:bodyPr/>
          <a:lstStyle>
            <a:lvl1pPr marL="0" indent="0">
              <a:buFontTx/>
              <a:buNone/>
              <a:defRPr sz="1000">
                <a:solidFill>
                  <a:srgbClr val="332F42"/>
                </a:solidFill>
                <a:latin typeface="Consolas" charset="0"/>
                <a:ea typeface="Consolas" charset="0"/>
                <a:cs typeface="Consolas" charset="0"/>
              </a:defRPr>
            </a:lvl1pPr>
          </a:lstStyle>
          <a:p>
            <a:pPr lvl="0"/>
            <a:r>
              <a:rPr lang="en-US"/>
              <a:t>Additional </a:t>
            </a:r>
            <a:r>
              <a:rPr lang="en-US" err="1"/>
              <a:t>annotiations</a:t>
            </a:r>
            <a:r>
              <a:rPr lang="en-US"/>
              <a:t> go here</a:t>
            </a:r>
          </a:p>
        </p:txBody>
      </p:sp>
      <p:sp>
        <p:nvSpPr>
          <p:cNvPr id="10" name="Date Placeholder 7">
            <a:extLst>
              <a:ext uri="{FF2B5EF4-FFF2-40B4-BE49-F238E27FC236}">
                <a16:creationId xmlns:a16="http://schemas.microsoft.com/office/drawing/2014/main" id="{1904A229-8F6A-F843-A680-07A8CD3FE458}"/>
              </a:ext>
            </a:extLst>
          </p:cNvPr>
          <p:cNvSpPr>
            <a:spLocks noGrp="1"/>
          </p:cNvSpPr>
          <p:nvPr>
            <p:ph type="dt" sz="half" idx="2"/>
          </p:nvPr>
        </p:nvSpPr>
        <p:spPr>
          <a:xfrm>
            <a:off x="8509388" y="6246933"/>
            <a:ext cx="2743200" cy="365125"/>
          </a:xfrm>
          <a:prstGeom prst="rect">
            <a:avLst/>
          </a:prstGeom>
        </p:spPr>
        <p:txBody>
          <a:bodyPr vert="horz" lIns="91440" tIns="45720" rIns="91440" bIns="45720" rtlCol="0" anchor="ctr"/>
          <a:lstStyle>
            <a:lvl1pPr algn="r">
              <a:defRPr sz="800">
                <a:solidFill>
                  <a:schemeClr val="accent5"/>
                </a:solidFill>
                <a:latin typeface="Arial" panose="020B0604020202020204" pitchFamily="34" charset="0"/>
                <a:cs typeface="Arial" panose="020B0604020202020204" pitchFamily="34" charset="0"/>
              </a:defRPr>
            </a:lvl1pPr>
          </a:lstStyle>
          <a:p>
            <a:endParaRPr lang="sv-SE"/>
          </a:p>
        </p:txBody>
      </p:sp>
      <p:sp>
        <p:nvSpPr>
          <p:cNvPr id="11" name="Slide Number Placeholder 8">
            <a:extLst>
              <a:ext uri="{FF2B5EF4-FFF2-40B4-BE49-F238E27FC236}">
                <a16:creationId xmlns:a16="http://schemas.microsoft.com/office/drawing/2014/main" id="{E0C4818B-3F20-B54F-805E-09525E01D8B6}"/>
              </a:ext>
            </a:extLst>
          </p:cNvPr>
          <p:cNvSpPr>
            <a:spLocks noGrp="1"/>
          </p:cNvSpPr>
          <p:nvPr>
            <p:ph type="sldNum" sz="quarter" idx="4"/>
          </p:nvPr>
        </p:nvSpPr>
        <p:spPr>
          <a:xfrm>
            <a:off x="11252587" y="6246934"/>
            <a:ext cx="582247" cy="365125"/>
          </a:xfrm>
          <a:prstGeom prst="rect">
            <a:avLst/>
          </a:prstGeom>
        </p:spPr>
        <p:txBody>
          <a:bodyPr vert="horz" lIns="91440" tIns="45720" rIns="91440" bIns="45720" rtlCol="0" anchor="ctr"/>
          <a:lstStyle>
            <a:lvl1pPr algn="r">
              <a:defRPr sz="800">
                <a:solidFill>
                  <a:schemeClr val="accent2"/>
                </a:solidFill>
                <a:latin typeface="Arial" panose="020B0604020202020204" pitchFamily="34" charset="0"/>
                <a:cs typeface="Arial" panose="020B0604020202020204" pitchFamily="34" charset="0"/>
              </a:defRPr>
            </a:lvl1pPr>
          </a:lstStyle>
          <a:p>
            <a:fld id="{FC09111E-41A5-2140-A90C-429DAF62BF35}" type="slidenum">
              <a:rPr lang="sv-SE" smtClean="0"/>
              <a:pPr/>
              <a:t>‹#›</a:t>
            </a:fld>
            <a:endParaRPr lang="sv-SE"/>
          </a:p>
        </p:txBody>
      </p:sp>
    </p:spTree>
    <p:extLst>
      <p:ext uri="{BB962C8B-B14F-4D97-AF65-F5344CB8AC3E}">
        <p14:creationId xmlns:p14="http://schemas.microsoft.com/office/powerpoint/2010/main" val="3999908134"/>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Rubrik och innehåll vit utan vå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E0F6A31-961B-4697-A33F-4E85E3817BF0}"/>
              </a:ext>
            </a:extLst>
          </p:cNvPr>
          <p:cNvSpPr>
            <a:spLocks noGrp="1"/>
          </p:cNvSpPr>
          <p:nvPr>
            <p:ph type="title"/>
          </p:nvPr>
        </p:nvSpPr>
        <p:spPr/>
        <p:txBody>
          <a:bodyPr/>
          <a:lstStyle>
            <a:lvl1pPr>
              <a:defRPr>
                <a:solidFill>
                  <a:schemeClr val="accent1"/>
                </a:solidFill>
              </a:defRPr>
            </a:lvl1pPr>
          </a:lstStyle>
          <a:p>
            <a:r>
              <a:rPr lang="sv-SE"/>
              <a:t>Klicka här för att ändra mall för rubrikformat</a:t>
            </a:r>
            <a:endParaRPr lang="en-SE"/>
          </a:p>
        </p:txBody>
      </p:sp>
      <p:sp>
        <p:nvSpPr>
          <p:cNvPr id="3" name="Platshållare för innehåll 2">
            <a:extLst>
              <a:ext uri="{FF2B5EF4-FFF2-40B4-BE49-F238E27FC236}">
                <a16:creationId xmlns:a16="http://schemas.microsoft.com/office/drawing/2014/main" id="{B7E1B452-5C13-420D-98D9-FEFA84D510E6}"/>
              </a:ext>
            </a:extLst>
          </p:cNvPr>
          <p:cNvSpPr>
            <a:spLocks noGrp="1"/>
          </p:cNvSpPr>
          <p:nvPr>
            <p:ph idx="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SE"/>
          </a:p>
        </p:txBody>
      </p:sp>
      <p:sp>
        <p:nvSpPr>
          <p:cNvPr id="4" name="Platshållare för datum 3">
            <a:extLst>
              <a:ext uri="{FF2B5EF4-FFF2-40B4-BE49-F238E27FC236}">
                <a16:creationId xmlns:a16="http://schemas.microsoft.com/office/drawing/2014/main" id="{4A025CC6-B769-4A90-815D-7D27FD9D4ADF}"/>
              </a:ext>
            </a:extLst>
          </p:cNvPr>
          <p:cNvSpPr>
            <a:spLocks noGrp="1"/>
          </p:cNvSpPr>
          <p:nvPr>
            <p:ph type="dt" sz="half" idx="10"/>
          </p:nvPr>
        </p:nvSpPr>
        <p:spPr/>
        <p:txBody>
          <a:bodyPr/>
          <a:lstStyle>
            <a:lvl1pPr>
              <a:defRPr>
                <a:solidFill>
                  <a:schemeClr val="bg1">
                    <a:lumMod val="50000"/>
                  </a:schemeClr>
                </a:solidFill>
              </a:defRPr>
            </a:lvl1pPr>
          </a:lstStyle>
          <a:p>
            <a:fld id="{C8F3B1B8-7661-44B1-9B3C-99F897C28A07}" type="datetimeFigureOut">
              <a:rPr lang="en-SE" smtClean="0"/>
              <a:pPr/>
              <a:t>09/06/2024</a:t>
            </a:fld>
            <a:endParaRPr lang="en-SE"/>
          </a:p>
        </p:txBody>
      </p:sp>
      <p:sp>
        <p:nvSpPr>
          <p:cNvPr id="5" name="Platshållare för sidfot 4">
            <a:extLst>
              <a:ext uri="{FF2B5EF4-FFF2-40B4-BE49-F238E27FC236}">
                <a16:creationId xmlns:a16="http://schemas.microsoft.com/office/drawing/2014/main" id="{588279D6-F2F6-40F2-BCEA-4CC13EF4D743}"/>
              </a:ext>
            </a:extLst>
          </p:cNvPr>
          <p:cNvSpPr>
            <a:spLocks noGrp="1"/>
          </p:cNvSpPr>
          <p:nvPr>
            <p:ph type="ftr" sz="quarter" idx="11"/>
          </p:nvPr>
        </p:nvSpPr>
        <p:spPr/>
        <p:txBody>
          <a:bodyPr/>
          <a:lstStyle>
            <a:lvl1pPr>
              <a:defRPr>
                <a:solidFill>
                  <a:schemeClr val="bg1">
                    <a:lumMod val="50000"/>
                  </a:schemeClr>
                </a:solidFill>
              </a:defRPr>
            </a:lvl1pPr>
          </a:lstStyle>
          <a:p>
            <a:endParaRPr lang="en-SE"/>
          </a:p>
        </p:txBody>
      </p:sp>
      <p:sp>
        <p:nvSpPr>
          <p:cNvPr id="6" name="Platshållare för bildnummer 5">
            <a:extLst>
              <a:ext uri="{FF2B5EF4-FFF2-40B4-BE49-F238E27FC236}">
                <a16:creationId xmlns:a16="http://schemas.microsoft.com/office/drawing/2014/main" id="{BBF3DB2F-3774-49B9-8158-F9EDBA7F58AA}"/>
              </a:ext>
            </a:extLst>
          </p:cNvPr>
          <p:cNvSpPr>
            <a:spLocks noGrp="1"/>
          </p:cNvSpPr>
          <p:nvPr>
            <p:ph type="sldNum" sz="quarter" idx="12"/>
          </p:nvPr>
        </p:nvSpPr>
        <p:spPr/>
        <p:txBody>
          <a:bodyPr/>
          <a:lstStyle>
            <a:lvl1pPr>
              <a:defRPr>
                <a:solidFill>
                  <a:schemeClr val="bg1">
                    <a:lumMod val="50000"/>
                  </a:schemeClr>
                </a:solidFill>
              </a:defRPr>
            </a:lvl1pPr>
          </a:lstStyle>
          <a:p>
            <a:fld id="{06A27B9A-A3F5-49AC-812A-48CF3A1D9232}" type="slidenum">
              <a:rPr lang="en-SE" smtClean="0"/>
              <a:pPr/>
              <a:t>‹#›</a:t>
            </a:fld>
            <a:endParaRPr lang="en-SE"/>
          </a:p>
        </p:txBody>
      </p:sp>
    </p:spTree>
    <p:extLst>
      <p:ext uri="{BB962C8B-B14F-4D97-AF65-F5344CB8AC3E}">
        <p14:creationId xmlns:p14="http://schemas.microsoft.com/office/powerpoint/2010/main" val="8736147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Liten rubrik och innehåll vit utan vå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E0F6A31-961B-4697-A33F-4E85E3817BF0}"/>
              </a:ext>
            </a:extLst>
          </p:cNvPr>
          <p:cNvSpPr>
            <a:spLocks noGrp="1"/>
          </p:cNvSpPr>
          <p:nvPr>
            <p:ph type="title"/>
          </p:nvPr>
        </p:nvSpPr>
        <p:spPr/>
        <p:txBody>
          <a:bodyPr/>
          <a:lstStyle>
            <a:lvl1pPr>
              <a:defRPr sz="2400">
                <a:solidFill>
                  <a:schemeClr val="accent1"/>
                </a:solidFill>
              </a:defRPr>
            </a:lvl1pPr>
          </a:lstStyle>
          <a:p>
            <a:r>
              <a:rPr lang="sv-SE"/>
              <a:t>Klicka här för att ändra mall för rubrikformat</a:t>
            </a:r>
            <a:endParaRPr lang="en-SE"/>
          </a:p>
        </p:txBody>
      </p:sp>
      <p:sp>
        <p:nvSpPr>
          <p:cNvPr id="3" name="Platshållare för innehåll 2">
            <a:extLst>
              <a:ext uri="{FF2B5EF4-FFF2-40B4-BE49-F238E27FC236}">
                <a16:creationId xmlns:a16="http://schemas.microsoft.com/office/drawing/2014/main" id="{B7E1B452-5C13-420D-98D9-FEFA84D510E6}"/>
              </a:ext>
            </a:extLst>
          </p:cNvPr>
          <p:cNvSpPr>
            <a:spLocks noGrp="1"/>
          </p:cNvSpPr>
          <p:nvPr>
            <p:ph idx="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SE"/>
          </a:p>
        </p:txBody>
      </p:sp>
      <p:sp>
        <p:nvSpPr>
          <p:cNvPr id="4" name="Platshållare för datum 3">
            <a:extLst>
              <a:ext uri="{FF2B5EF4-FFF2-40B4-BE49-F238E27FC236}">
                <a16:creationId xmlns:a16="http://schemas.microsoft.com/office/drawing/2014/main" id="{4A025CC6-B769-4A90-815D-7D27FD9D4ADF}"/>
              </a:ext>
            </a:extLst>
          </p:cNvPr>
          <p:cNvSpPr>
            <a:spLocks noGrp="1"/>
          </p:cNvSpPr>
          <p:nvPr>
            <p:ph type="dt" sz="half" idx="10"/>
          </p:nvPr>
        </p:nvSpPr>
        <p:spPr/>
        <p:txBody>
          <a:bodyPr/>
          <a:lstStyle>
            <a:lvl1pPr>
              <a:defRPr>
                <a:solidFill>
                  <a:schemeClr val="bg1">
                    <a:lumMod val="50000"/>
                  </a:schemeClr>
                </a:solidFill>
              </a:defRPr>
            </a:lvl1pPr>
          </a:lstStyle>
          <a:p>
            <a:fld id="{C8F3B1B8-7661-44B1-9B3C-99F897C28A07}" type="datetimeFigureOut">
              <a:rPr lang="en-SE" smtClean="0"/>
              <a:pPr/>
              <a:t>09/06/2024</a:t>
            </a:fld>
            <a:endParaRPr lang="en-SE"/>
          </a:p>
        </p:txBody>
      </p:sp>
      <p:sp>
        <p:nvSpPr>
          <p:cNvPr id="5" name="Platshållare för sidfot 4">
            <a:extLst>
              <a:ext uri="{FF2B5EF4-FFF2-40B4-BE49-F238E27FC236}">
                <a16:creationId xmlns:a16="http://schemas.microsoft.com/office/drawing/2014/main" id="{588279D6-F2F6-40F2-BCEA-4CC13EF4D743}"/>
              </a:ext>
            </a:extLst>
          </p:cNvPr>
          <p:cNvSpPr>
            <a:spLocks noGrp="1"/>
          </p:cNvSpPr>
          <p:nvPr>
            <p:ph type="ftr" sz="quarter" idx="11"/>
          </p:nvPr>
        </p:nvSpPr>
        <p:spPr/>
        <p:txBody>
          <a:bodyPr/>
          <a:lstStyle>
            <a:lvl1pPr>
              <a:defRPr>
                <a:solidFill>
                  <a:schemeClr val="bg1">
                    <a:lumMod val="50000"/>
                  </a:schemeClr>
                </a:solidFill>
              </a:defRPr>
            </a:lvl1pPr>
          </a:lstStyle>
          <a:p>
            <a:endParaRPr lang="en-SE"/>
          </a:p>
        </p:txBody>
      </p:sp>
      <p:sp>
        <p:nvSpPr>
          <p:cNvPr id="6" name="Platshållare för bildnummer 5">
            <a:extLst>
              <a:ext uri="{FF2B5EF4-FFF2-40B4-BE49-F238E27FC236}">
                <a16:creationId xmlns:a16="http://schemas.microsoft.com/office/drawing/2014/main" id="{BBF3DB2F-3774-49B9-8158-F9EDBA7F58AA}"/>
              </a:ext>
            </a:extLst>
          </p:cNvPr>
          <p:cNvSpPr>
            <a:spLocks noGrp="1"/>
          </p:cNvSpPr>
          <p:nvPr>
            <p:ph type="sldNum" sz="quarter" idx="12"/>
          </p:nvPr>
        </p:nvSpPr>
        <p:spPr/>
        <p:txBody>
          <a:bodyPr/>
          <a:lstStyle>
            <a:lvl1pPr>
              <a:defRPr>
                <a:solidFill>
                  <a:schemeClr val="bg1">
                    <a:lumMod val="50000"/>
                  </a:schemeClr>
                </a:solidFill>
              </a:defRPr>
            </a:lvl1pPr>
          </a:lstStyle>
          <a:p>
            <a:fld id="{06A27B9A-A3F5-49AC-812A-48CF3A1D9232}" type="slidenum">
              <a:rPr lang="en-SE" smtClean="0"/>
              <a:pPr/>
              <a:t>‹#›</a:t>
            </a:fld>
            <a:endParaRPr lang="en-SE"/>
          </a:p>
        </p:txBody>
      </p:sp>
    </p:spTree>
    <p:extLst>
      <p:ext uri="{BB962C8B-B14F-4D97-AF65-F5344CB8AC3E}">
        <p14:creationId xmlns:p14="http://schemas.microsoft.com/office/powerpoint/2010/main" val="8500009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Rubrik och innehåll färg">
    <p:bg>
      <p:bgPr>
        <a:solidFill>
          <a:schemeClr val="accent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E0F6A31-961B-4697-A33F-4E85E3817BF0}"/>
              </a:ext>
            </a:extLst>
          </p:cNvPr>
          <p:cNvSpPr>
            <a:spLocks noGrp="1"/>
          </p:cNvSpPr>
          <p:nvPr>
            <p:ph type="title"/>
          </p:nvPr>
        </p:nvSpPr>
        <p:spPr/>
        <p:txBody>
          <a:bodyPr/>
          <a:lstStyle>
            <a:lvl1pPr>
              <a:defRPr>
                <a:solidFill>
                  <a:schemeClr val="bg1"/>
                </a:solidFill>
              </a:defRPr>
            </a:lvl1pPr>
          </a:lstStyle>
          <a:p>
            <a:r>
              <a:rPr lang="sv-SE"/>
              <a:t>Klicka här för att ändra mall för rubrikformat</a:t>
            </a:r>
            <a:endParaRPr lang="en-SE"/>
          </a:p>
        </p:txBody>
      </p:sp>
      <p:sp>
        <p:nvSpPr>
          <p:cNvPr id="3" name="Platshållare för innehåll 2">
            <a:extLst>
              <a:ext uri="{FF2B5EF4-FFF2-40B4-BE49-F238E27FC236}">
                <a16:creationId xmlns:a16="http://schemas.microsoft.com/office/drawing/2014/main" id="{B7E1B452-5C13-420D-98D9-FEFA84D510E6}"/>
              </a:ext>
            </a:extLst>
          </p:cNvPr>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SE"/>
          </a:p>
        </p:txBody>
      </p:sp>
      <p:sp>
        <p:nvSpPr>
          <p:cNvPr id="4" name="Platshållare för datum 3">
            <a:extLst>
              <a:ext uri="{FF2B5EF4-FFF2-40B4-BE49-F238E27FC236}">
                <a16:creationId xmlns:a16="http://schemas.microsoft.com/office/drawing/2014/main" id="{4A025CC6-B769-4A90-815D-7D27FD9D4ADF}"/>
              </a:ext>
            </a:extLst>
          </p:cNvPr>
          <p:cNvSpPr>
            <a:spLocks noGrp="1"/>
          </p:cNvSpPr>
          <p:nvPr>
            <p:ph type="dt" sz="half" idx="10"/>
          </p:nvPr>
        </p:nvSpPr>
        <p:spPr/>
        <p:txBody>
          <a:bodyPr/>
          <a:lstStyle>
            <a:lvl1pPr>
              <a:defRPr>
                <a:solidFill>
                  <a:schemeClr val="bg1"/>
                </a:solidFill>
              </a:defRPr>
            </a:lvl1pPr>
          </a:lstStyle>
          <a:p>
            <a:fld id="{C8F3B1B8-7661-44B1-9B3C-99F897C28A07}" type="datetimeFigureOut">
              <a:rPr lang="en-SE" smtClean="0"/>
              <a:pPr/>
              <a:t>09/06/2024</a:t>
            </a:fld>
            <a:endParaRPr lang="en-SE"/>
          </a:p>
        </p:txBody>
      </p:sp>
      <p:sp>
        <p:nvSpPr>
          <p:cNvPr id="5" name="Platshållare för sidfot 4">
            <a:extLst>
              <a:ext uri="{FF2B5EF4-FFF2-40B4-BE49-F238E27FC236}">
                <a16:creationId xmlns:a16="http://schemas.microsoft.com/office/drawing/2014/main" id="{588279D6-F2F6-40F2-BCEA-4CC13EF4D743}"/>
              </a:ext>
            </a:extLst>
          </p:cNvPr>
          <p:cNvSpPr>
            <a:spLocks noGrp="1"/>
          </p:cNvSpPr>
          <p:nvPr>
            <p:ph type="ftr" sz="quarter" idx="11"/>
          </p:nvPr>
        </p:nvSpPr>
        <p:spPr/>
        <p:txBody>
          <a:bodyPr/>
          <a:lstStyle>
            <a:lvl1pPr>
              <a:defRPr>
                <a:solidFill>
                  <a:schemeClr val="bg1"/>
                </a:solidFill>
              </a:defRPr>
            </a:lvl1pPr>
          </a:lstStyle>
          <a:p>
            <a:endParaRPr lang="en-SE"/>
          </a:p>
        </p:txBody>
      </p:sp>
      <p:sp>
        <p:nvSpPr>
          <p:cNvPr id="6" name="Platshållare för bildnummer 5">
            <a:extLst>
              <a:ext uri="{FF2B5EF4-FFF2-40B4-BE49-F238E27FC236}">
                <a16:creationId xmlns:a16="http://schemas.microsoft.com/office/drawing/2014/main" id="{BBF3DB2F-3774-49B9-8158-F9EDBA7F58AA}"/>
              </a:ext>
            </a:extLst>
          </p:cNvPr>
          <p:cNvSpPr>
            <a:spLocks noGrp="1"/>
          </p:cNvSpPr>
          <p:nvPr>
            <p:ph type="sldNum" sz="quarter" idx="12"/>
          </p:nvPr>
        </p:nvSpPr>
        <p:spPr/>
        <p:txBody>
          <a:bodyPr/>
          <a:lstStyle>
            <a:lvl1pPr>
              <a:defRPr>
                <a:solidFill>
                  <a:schemeClr val="bg1"/>
                </a:solidFill>
              </a:defRPr>
            </a:lvl1pPr>
          </a:lstStyle>
          <a:p>
            <a:fld id="{06A27B9A-A3F5-49AC-812A-48CF3A1D9232}" type="slidenum">
              <a:rPr lang="en-SE" smtClean="0"/>
              <a:pPr/>
              <a:t>‹#›</a:t>
            </a:fld>
            <a:endParaRPr lang="en-SE"/>
          </a:p>
        </p:txBody>
      </p:sp>
      <p:pic>
        <p:nvPicPr>
          <p:cNvPr id="8" name="Bildobjekt 7">
            <a:extLst>
              <a:ext uri="{FF2B5EF4-FFF2-40B4-BE49-F238E27FC236}">
                <a16:creationId xmlns:a16="http://schemas.microsoft.com/office/drawing/2014/main" id="{1A1148F9-666C-4FCA-8B5B-C5E25BC30CC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98756" y="6230413"/>
            <a:ext cx="1711637" cy="365125"/>
          </a:xfrm>
          <a:prstGeom prst="rect">
            <a:avLst/>
          </a:prstGeom>
        </p:spPr>
      </p:pic>
      <p:sp>
        <p:nvSpPr>
          <p:cNvPr id="9" name="Våg 8">
            <a:extLst>
              <a:ext uri="{FF2B5EF4-FFF2-40B4-BE49-F238E27FC236}">
                <a16:creationId xmlns:a16="http://schemas.microsoft.com/office/drawing/2014/main" id="{E59F040A-DE21-46C4-80B8-468CCA0FF548}"/>
              </a:ext>
            </a:extLst>
          </p:cNvPr>
          <p:cNvSpPr/>
          <p:nvPr userDrawn="1"/>
        </p:nvSpPr>
        <p:spPr>
          <a:xfrm rot="19183567" flipV="1">
            <a:off x="7840675" y="5236183"/>
            <a:ext cx="4590232" cy="1204980"/>
          </a:xfrm>
          <a:custGeom>
            <a:avLst/>
            <a:gdLst>
              <a:gd name="connsiteX0" fmla="*/ 0 w 3787856"/>
              <a:gd name="connsiteY0" fmla="*/ 94325 h 754602"/>
              <a:gd name="connsiteX1" fmla="*/ 3787856 w 3787856"/>
              <a:gd name="connsiteY1" fmla="*/ 94325 h 754602"/>
              <a:gd name="connsiteX2" fmla="*/ 3787856 w 3787856"/>
              <a:gd name="connsiteY2" fmla="*/ 660277 h 754602"/>
              <a:gd name="connsiteX3" fmla="*/ 0 w 3787856"/>
              <a:gd name="connsiteY3" fmla="*/ 660277 h 754602"/>
              <a:gd name="connsiteX4" fmla="*/ 0 w 3787856"/>
              <a:gd name="connsiteY4" fmla="*/ 94325 h 754602"/>
              <a:gd name="connsiteX0" fmla="*/ 0 w 4285510"/>
              <a:gd name="connsiteY0" fmla="*/ 90765 h 656717"/>
              <a:gd name="connsiteX1" fmla="*/ 3787856 w 4285510"/>
              <a:gd name="connsiteY1" fmla="*/ 90765 h 656717"/>
              <a:gd name="connsiteX2" fmla="*/ 4285510 w 4285510"/>
              <a:gd name="connsiteY2" fmla="*/ 351422 h 656717"/>
              <a:gd name="connsiteX3" fmla="*/ 0 w 4285510"/>
              <a:gd name="connsiteY3" fmla="*/ 656717 h 656717"/>
              <a:gd name="connsiteX4" fmla="*/ 0 w 4285510"/>
              <a:gd name="connsiteY4" fmla="*/ 90765 h 656717"/>
              <a:gd name="connsiteX0" fmla="*/ 0 w 4285510"/>
              <a:gd name="connsiteY0" fmla="*/ 90765 h 816744"/>
              <a:gd name="connsiteX1" fmla="*/ 3787856 w 4285510"/>
              <a:gd name="connsiteY1" fmla="*/ 90765 h 816744"/>
              <a:gd name="connsiteX2" fmla="*/ 4285510 w 4285510"/>
              <a:gd name="connsiteY2" fmla="*/ 351422 h 816744"/>
              <a:gd name="connsiteX3" fmla="*/ 0 w 4285510"/>
              <a:gd name="connsiteY3" fmla="*/ 656717 h 816744"/>
              <a:gd name="connsiteX4" fmla="*/ 0 w 4285510"/>
              <a:gd name="connsiteY4" fmla="*/ 90765 h 816744"/>
              <a:gd name="connsiteX0" fmla="*/ 0 w 4635556"/>
              <a:gd name="connsiteY0" fmla="*/ 204485 h 770437"/>
              <a:gd name="connsiteX1" fmla="*/ 3787856 w 4635556"/>
              <a:gd name="connsiteY1" fmla="*/ 204485 h 770437"/>
              <a:gd name="connsiteX2" fmla="*/ 4635556 w 4635556"/>
              <a:gd name="connsiteY2" fmla="*/ 40562 h 770437"/>
              <a:gd name="connsiteX3" fmla="*/ 0 w 4635556"/>
              <a:gd name="connsiteY3" fmla="*/ 770437 h 770437"/>
              <a:gd name="connsiteX4" fmla="*/ 0 w 4635556"/>
              <a:gd name="connsiteY4" fmla="*/ 204485 h 770437"/>
              <a:gd name="connsiteX0" fmla="*/ 0 w 4635556"/>
              <a:gd name="connsiteY0" fmla="*/ 204485 h 907887"/>
              <a:gd name="connsiteX1" fmla="*/ 3787856 w 4635556"/>
              <a:gd name="connsiteY1" fmla="*/ 204485 h 907887"/>
              <a:gd name="connsiteX2" fmla="*/ 4635556 w 4635556"/>
              <a:gd name="connsiteY2" fmla="*/ 40562 h 907887"/>
              <a:gd name="connsiteX3" fmla="*/ 0 w 4635556"/>
              <a:gd name="connsiteY3" fmla="*/ 770437 h 907887"/>
              <a:gd name="connsiteX4" fmla="*/ 0 w 4635556"/>
              <a:gd name="connsiteY4" fmla="*/ 204485 h 907887"/>
              <a:gd name="connsiteX0" fmla="*/ 0 w 4635556"/>
              <a:gd name="connsiteY0" fmla="*/ 244333 h 947735"/>
              <a:gd name="connsiteX1" fmla="*/ 3787856 w 4635556"/>
              <a:gd name="connsiteY1" fmla="*/ 244333 h 947735"/>
              <a:gd name="connsiteX2" fmla="*/ 4635556 w 4635556"/>
              <a:gd name="connsiteY2" fmla="*/ 80410 h 947735"/>
              <a:gd name="connsiteX3" fmla="*/ 0 w 4635556"/>
              <a:gd name="connsiteY3" fmla="*/ 810285 h 947735"/>
              <a:gd name="connsiteX4" fmla="*/ 0 w 4635556"/>
              <a:gd name="connsiteY4" fmla="*/ 244333 h 947735"/>
              <a:gd name="connsiteX0" fmla="*/ 0 w 4635556"/>
              <a:gd name="connsiteY0" fmla="*/ 244333 h 1147548"/>
              <a:gd name="connsiteX1" fmla="*/ 3787856 w 4635556"/>
              <a:gd name="connsiteY1" fmla="*/ 244333 h 1147548"/>
              <a:gd name="connsiteX2" fmla="*/ 4635556 w 4635556"/>
              <a:gd name="connsiteY2" fmla="*/ 80410 h 1147548"/>
              <a:gd name="connsiteX3" fmla="*/ 41404 w 4635556"/>
              <a:gd name="connsiteY3" fmla="*/ 1147548 h 1147548"/>
              <a:gd name="connsiteX4" fmla="*/ 0 w 4635556"/>
              <a:gd name="connsiteY4" fmla="*/ 244333 h 1147548"/>
              <a:gd name="connsiteX0" fmla="*/ 0 w 4635556"/>
              <a:gd name="connsiteY0" fmla="*/ 244333 h 1147548"/>
              <a:gd name="connsiteX1" fmla="*/ 3787856 w 4635556"/>
              <a:gd name="connsiteY1" fmla="*/ 244333 h 1147548"/>
              <a:gd name="connsiteX2" fmla="*/ 4635556 w 4635556"/>
              <a:gd name="connsiteY2" fmla="*/ 80410 h 1147548"/>
              <a:gd name="connsiteX3" fmla="*/ 41404 w 4635556"/>
              <a:gd name="connsiteY3" fmla="*/ 1147548 h 1147548"/>
              <a:gd name="connsiteX4" fmla="*/ 0 w 4635556"/>
              <a:gd name="connsiteY4" fmla="*/ 244333 h 1147548"/>
              <a:gd name="connsiteX0" fmla="*/ 0 w 4635556"/>
              <a:gd name="connsiteY0" fmla="*/ 244333 h 1147548"/>
              <a:gd name="connsiteX1" fmla="*/ 3787856 w 4635556"/>
              <a:gd name="connsiteY1" fmla="*/ 244333 h 1147548"/>
              <a:gd name="connsiteX2" fmla="*/ 4635556 w 4635556"/>
              <a:gd name="connsiteY2" fmla="*/ 80410 h 1147548"/>
              <a:gd name="connsiteX3" fmla="*/ 41404 w 4635556"/>
              <a:gd name="connsiteY3" fmla="*/ 1147548 h 1147548"/>
              <a:gd name="connsiteX4" fmla="*/ 0 w 4635556"/>
              <a:gd name="connsiteY4" fmla="*/ 244333 h 1147548"/>
              <a:gd name="connsiteX0" fmla="*/ 14143 w 4649699"/>
              <a:gd name="connsiteY0" fmla="*/ 244333 h 1147548"/>
              <a:gd name="connsiteX1" fmla="*/ 418891 w 4649699"/>
              <a:gd name="connsiteY1" fmla="*/ 165867 h 1147548"/>
              <a:gd name="connsiteX2" fmla="*/ 3801999 w 4649699"/>
              <a:gd name="connsiteY2" fmla="*/ 244333 h 1147548"/>
              <a:gd name="connsiteX3" fmla="*/ 4649699 w 4649699"/>
              <a:gd name="connsiteY3" fmla="*/ 80410 h 1147548"/>
              <a:gd name="connsiteX4" fmla="*/ 55547 w 4649699"/>
              <a:gd name="connsiteY4" fmla="*/ 1147548 h 1147548"/>
              <a:gd name="connsiteX5" fmla="*/ 14143 w 4649699"/>
              <a:gd name="connsiteY5" fmla="*/ 244333 h 1147548"/>
              <a:gd name="connsiteX0" fmla="*/ 0 w 4953138"/>
              <a:gd name="connsiteY0" fmla="*/ 885759 h 1147548"/>
              <a:gd name="connsiteX1" fmla="*/ 722330 w 4953138"/>
              <a:gd name="connsiteY1" fmla="*/ 165867 h 1147548"/>
              <a:gd name="connsiteX2" fmla="*/ 4105438 w 4953138"/>
              <a:gd name="connsiteY2" fmla="*/ 244333 h 1147548"/>
              <a:gd name="connsiteX3" fmla="*/ 4953138 w 4953138"/>
              <a:gd name="connsiteY3" fmla="*/ 80410 h 1147548"/>
              <a:gd name="connsiteX4" fmla="*/ 358986 w 4953138"/>
              <a:gd name="connsiteY4" fmla="*/ 1147548 h 1147548"/>
              <a:gd name="connsiteX5" fmla="*/ 0 w 4953138"/>
              <a:gd name="connsiteY5" fmla="*/ 885759 h 1147548"/>
              <a:gd name="connsiteX0" fmla="*/ 0 w 4953138"/>
              <a:gd name="connsiteY0" fmla="*/ 885759 h 1147548"/>
              <a:gd name="connsiteX1" fmla="*/ 722330 w 4953138"/>
              <a:gd name="connsiteY1" fmla="*/ 165867 h 1147548"/>
              <a:gd name="connsiteX2" fmla="*/ 4105438 w 4953138"/>
              <a:gd name="connsiteY2" fmla="*/ 244333 h 1147548"/>
              <a:gd name="connsiteX3" fmla="*/ 4953138 w 4953138"/>
              <a:gd name="connsiteY3" fmla="*/ 80410 h 1147548"/>
              <a:gd name="connsiteX4" fmla="*/ 358986 w 4953138"/>
              <a:gd name="connsiteY4" fmla="*/ 1147548 h 1147548"/>
              <a:gd name="connsiteX5" fmla="*/ 0 w 4953138"/>
              <a:gd name="connsiteY5" fmla="*/ 885759 h 1147548"/>
              <a:gd name="connsiteX0" fmla="*/ 0 w 4953138"/>
              <a:gd name="connsiteY0" fmla="*/ 885759 h 1147548"/>
              <a:gd name="connsiteX1" fmla="*/ 1248140 w 4953138"/>
              <a:gd name="connsiteY1" fmla="*/ 662857 h 1147548"/>
              <a:gd name="connsiteX2" fmla="*/ 4105438 w 4953138"/>
              <a:gd name="connsiteY2" fmla="*/ 244333 h 1147548"/>
              <a:gd name="connsiteX3" fmla="*/ 4953138 w 4953138"/>
              <a:gd name="connsiteY3" fmla="*/ 80410 h 1147548"/>
              <a:gd name="connsiteX4" fmla="*/ 358986 w 4953138"/>
              <a:gd name="connsiteY4" fmla="*/ 1147548 h 1147548"/>
              <a:gd name="connsiteX5" fmla="*/ 0 w 4953138"/>
              <a:gd name="connsiteY5" fmla="*/ 885759 h 1147548"/>
              <a:gd name="connsiteX0" fmla="*/ 1154967 w 4594152"/>
              <a:gd name="connsiteY0" fmla="*/ 243220 h 1217595"/>
              <a:gd name="connsiteX1" fmla="*/ 889154 w 4594152"/>
              <a:gd name="connsiteY1" fmla="*/ 732904 h 1217595"/>
              <a:gd name="connsiteX2" fmla="*/ 3746452 w 4594152"/>
              <a:gd name="connsiteY2" fmla="*/ 314380 h 1217595"/>
              <a:gd name="connsiteX3" fmla="*/ 4594152 w 4594152"/>
              <a:gd name="connsiteY3" fmla="*/ 150457 h 1217595"/>
              <a:gd name="connsiteX4" fmla="*/ 0 w 4594152"/>
              <a:gd name="connsiteY4" fmla="*/ 1217595 h 1217595"/>
              <a:gd name="connsiteX5" fmla="*/ 1154967 w 4594152"/>
              <a:gd name="connsiteY5" fmla="*/ 243220 h 1217595"/>
              <a:gd name="connsiteX0" fmla="*/ 1154967 w 4594152"/>
              <a:gd name="connsiteY0" fmla="*/ 243220 h 1217595"/>
              <a:gd name="connsiteX1" fmla="*/ 889154 w 4594152"/>
              <a:gd name="connsiteY1" fmla="*/ 732904 h 1217595"/>
              <a:gd name="connsiteX2" fmla="*/ 3746452 w 4594152"/>
              <a:gd name="connsiteY2" fmla="*/ 314380 h 1217595"/>
              <a:gd name="connsiteX3" fmla="*/ 4594152 w 4594152"/>
              <a:gd name="connsiteY3" fmla="*/ 150457 h 1217595"/>
              <a:gd name="connsiteX4" fmla="*/ 0 w 4594152"/>
              <a:gd name="connsiteY4" fmla="*/ 1217595 h 1217595"/>
              <a:gd name="connsiteX5" fmla="*/ 1154967 w 4594152"/>
              <a:gd name="connsiteY5" fmla="*/ 243220 h 1217595"/>
              <a:gd name="connsiteX0" fmla="*/ 1154967 w 4594152"/>
              <a:gd name="connsiteY0" fmla="*/ 373458 h 1347833"/>
              <a:gd name="connsiteX1" fmla="*/ 2597096 w 4594152"/>
              <a:gd name="connsiteY1" fmla="*/ 242179 h 1347833"/>
              <a:gd name="connsiteX2" fmla="*/ 3746452 w 4594152"/>
              <a:gd name="connsiteY2" fmla="*/ 444618 h 1347833"/>
              <a:gd name="connsiteX3" fmla="*/ 4594152 w 4594152"/>
              <a:gd name="connsiteY3" fmla="*/ 280695 h 1347833"/>
              <a:gd name="connsiteX4" fmla="*/ 0 w 4594152"/>
              <a:gd name="connsiteY4" fmla="*/ 1347833 h 1347833"/>
              <a:gd name="connsiteX5" fmla="*/ 1154967 w 4594152"/>
              <a:gd name="connsiteY5" fmla="*/ 373458 h 1347833"/>
              <a:gd name="connsiteX0" fmla="*/ 1154967 w 4594152"/>
              <a:gd name="connsiteY0" fmla="*/ 288395 h 1262770"/>
              <a:gd name="connsiteX1" fmla="*/ 2631728 w 4594152"/>
              <a:gd name="connsiteY1" fmla="*/ 500119 h 1262770"/>
              <a:gd name="connsiteX2" fmla="*/ 3746452 w 4594152"/>
              <a:gd name="connsiteY2" fmla="*/ 359555 h 1262770"/>
              <a:gd name="connsiteX3" fmla="*/ 4594152 w 4594152"/>
              <a:gd name="connsiteY3" fmla="*/ 195632 h 1262770"/>
              <a:gd name="connsiteX4" fmla="*/ 0 w 4594152"/>
              <a:gd name="connsiteY4" fmla="*/ 1262770 h 1262770"/>
              <a:gd name="connsiteX5" fmla="*/ 1154967 w 4594152"/>
              <a:gd name="connsiteY5" fmla="*/ 288395 h 1262770"/>
              <a:gd name="connsiteX0" fmla="*/ 1154967 w 4594152"/>
              <a:gd name="connsiteY0" fmla="*/ 317977 h 1292352"/>
              <a:gd name="connsiteX1" fmla="*/ 2618082 w 4594152"/>
              <a:gd name="connsiteY1" fmla="*/ 389997 h 1292352"/>
              <a:gd name="connsiteX2" fmla="*/ 3746452 w 4594152"/>
              <a:gd name="connsiteY2" fmla="*/ 389137 h 1292352"/>
              <a:gd name="connsiteX3" fmla="*/ 4594152 w 4594152"/>
              <a:gd name="connsiteY3" fmla="*/ 225214 h 1292352"/>
              <a:gd name="connsiteX4" fmla="*/ 0 w 4594152"/>
              <a:gd name="connsiteY4" fmla="*/ 1292352 h 1292352"/>
              <a:gd name="connsiteX5" fmla="*/ 1154967 w 4594152"/>
              <a:gd name="connsiteY5" fmla="*/ 317977 h 1292352"/>
              <a:gd name="connsiteX0" fmla="*/ 1141420 w 4594152"/>
              <a:gd name="connsiteY0" fmla="*/ 320676 h 1283573"/>
              <a:gd name="connsiteX1" fmla="*/ 2618082 w 4594152"/>
              <a:gd name="connsiteY1" fmla="*/ 381218 h 1283573"/>
              <a:gd name="connsiteX2" fmla="*/ 3746452 w 4594152"/>
              <a:gd name="connsiteY2" fmla="*/ 380358 h 1283573"/>
              <a:gd name="connsiteX3" fmla="*/ 4594152 w 4594152"/>
              <a:gd name="connsiteY3" fmla="*/ 216435 h 1283573"/>
              <a:gd name="connsiteX4" fmla="*/ 0 w 4594152"/>
              <a:gd name="connsiteY4" fmla="*/ 1283573 h 1283573"/>
              <a:gd name="connsiteX5" fmla="*/ 1141420 w 4594152"/>
              <a:gd name="connsiteY5" fmla="*/ 320676 h 1283573"/>
              <a:gd name="connsiteX0" fmla="*/ 1141420 w 4594152"/>
              <a:gd name="connsiteY0" fmla="*/ 184652 h 1147549"/>
              <a:gd name="connsiteX1" fmla="*/ 2618082 w 4594152"/>
              <a:gd name="connsiteY1" fmla="*/ 245194 h 1147549"/>
              <a:gd name="connsiteX2" fmla="*/ 3746452 w 4594152"/>
              <a:gd name="connsiteY2" fmla="*/ 244334 h 1147549"/>
              <a:gd name="connsiteX3" fmla="*/ 4594152 w 4594152"/>
              <a:gd name="connsiteY3" fmla="*/ 80411 h 1147549"/>
              <a:gd name="connsiteX4" fmla="*/ 0 w 4594152"/>
              <a:gd name="connsiteY4" fmla="*/ 1147549 h 1147549"/>
              <a:gd name="connsiteX5" fmla="*/ 1141420 w 4594152"/>
              <a:gd name="connsiteY5" fmla="*/ 184652 h 1147549"/>
              <a:gd name="connsiteX0" fmla="*/ 1141420 w 4594152"/>
              <a:gd name="connsiteY0" fmla="*/ 184652 h 1147549"/>
              <a:gd name="connsiteX1" fmla="*/ 2618082 w 4594152"/>
              <a:gd name="connsiteY1" fmla="*/ 245194 h 1147549"/>
              <a:gd name="connsiteX2" fmla="*/ 3746452 w 4594152"/>
              <a:gd name="connsiteY2" fmla="*/ 244334 h 1147549"/>
              <a:gd name="connsiteX3" fmla="*/ 4594152 w 4594152"/>
              <a:gd name="connsiteY3" fmla="*/ 80411 h 1147549"/>
              <a:gd name="connsiteX4" fmla="*/ 0 w 4594152"/>
              <a:gd name="connsiteY4" fmla="*/ 1147549 h 1147549"/>
              <a:gd name="connsiteX5" fmla="*/ 1141420 w 4594152"/>
              <a:gd name="connsiteY5" fmla="*/ 184652 h 1147549"/>
              <a:gd name="connsiteX0" fmla="*/ 1141420 w 4594152"/>
              <a:gd name="connsiteY0" fmla="*/ 164657 h 1127554"/>
              <a:gd name="connsiteX1" fmla="*/ 2618082 w 4594152"/>
              <a:gd name="connsiteY1" fmla="*/ 225199 h 1127554"/>
              <a:gd name="connsiteX2" fmla="*/ 3351997 w 4594152"/>
              <a:gd name="connsiteY2" fmla="*/ 500372 h 1127554"/>
              <a:gd name="connsiteX3" fmla="*/ 4594152 w 4594152"/>
              <a:gd name="connsiteY3" fmla="*/ 60416 h 1127554"/>
              <a:gd name="connsiteX4" fmla="*/ 0 w 4594152"/>
              <a:gd name="connsiteY4" fmla="*/ 1127554 h 1127554"/>
              <a:gd name="connsiteX5" fmla="*/ 1141420 w 4594152"/>
              <a:gd name="connsiteY5" fmla="*/ 164657 h 1127554"/>
              <a:gd name="connsiteX0" fmla="*/ 1141420 w 4594152"/>
              <a:gd name="connsiteY0" fmla="*/ 173348 h 1136245"/>
              <a:gd name="connsiteX1" fmla="*/ 2618082 w 4594152"/>
              <a:gd name="connsiteY1" fmla="*/ 233890 h 1136245"/>
              <a:gd name="connsiteX2" fmla="*/ 3640713 w 4594152"/>
              <a:gd name="connsiteY2" fmla="*/ 369162 h 1136245"/>
              <a:gd name="connsiteX3" fmla="*/ 4594152 w 4594152"/>
              <a:gd name="connsiteY3" fmla="*/ 69107 h 1136245"/>
              <a:gd name="connsiteX4" fmla="*/ 0 w 4594152"/>
              <a:gd name="connsiteY4" fmla="*/ 1136245 h 1136245"/>
              <a:gd name="connsiteX5" fmla="*/ 1141420 w 4594152"/>
              <a:gd name="connsiteY5" fmla="*/ 173348 h 1136245"/>
              <a:gd name="connsiteX0" fmla="*/ 1141420 w 4594152"/>
              <a:gd name="connsiteY0" fmla="*/ 173348 h 1136245"/>
              <a:gd name="connsiteX1" fmla="*/ 2638501 w 4594152"/>
              <a:gd name="connsiteY1" fmla="*/ 367855 h 1136245"/>
              <a:gd name="connsiteX2" fmla="*/ 3640713 w 4594152"/>
              <a:gd name="connsiteY2" fmla="*/ 369162 h 1136245"/>
              <a:gd name="connsiteX3" fmla="*/ 4594152 w 4594152"/>
              <a:gd name="connsiteY3" fmla="*/ 69107 h 1136245"/>
              <a:gd name="connsiteX4" fmla="*/ 0 w 4594152"/>
              <a:gd name="connsiteY4" fmla="*/ 1136245 h 1136245"/>
              <a:gd name="connsiteX5" fmla="*/ 1141420 w 4594152"/>
              <a:gd name="connsiteY5" fmla="*/ 173348 h 1136245"/>
              <a:gd name="connsiteX0" fmla="*/ 1141420 w 4594152"/>
              <a:gd name="connsiteY0" fmla="*/ 173348 h 1136245"/>
              <a:gd name="connsiteX1" fmla="*/ 2680643 w 4594152"/>
              <a:gd name="connsiteY1" fmla="*/ 239062 h 1136245"/>
              <a:gd name="connsiteX2" fmla="*/ 3640713 w 4594152"/>
              <a:gd name="connsiteY2" fmla="*/ 369162 h 1136245"/>
              <a:gd name="connsiteX3" fmla="*/ 4594152 w 4594152"/>
              <a:gd name="connsiteY3" fmla="*/ 69107 h 1136245"/>
              <a:gd name="connsiteX4" fmla="*/ 0 w 4594152"/>
              <a:gd name="connsiteY4" fmla="*/ 1136245 h 1136245"/>
              <a:gd name="connsiteX5" fmla="*/ 1141420 w 4594152"/>
              <a:gd name="connsiteY5" fmla="*/ 173348 h 1136245"/>
              <a:gd name="connsiteX0" fmla="*/ 1141420 w 4594152"/>
              <a:gd name="connsiteY0" fmla="*/ 173348 h 1136245"/>
              <a:gd name="connsiteX1" fmla="*/ 2655619 w 4594152"/>
              <a:gd name="connsiteY1" fmla="*/ 236993 h 1136245"/>
              <a:gd name="connsiteX2" fmla="*/ 3640713 w 4594152"/>
              <a:gd name="connsiteY2" fmla="*/ 369162 h 1136245"/>
              <a:gd name="connsiteX3" fmla="*/ 4594152 w 4594152"/>
              <a:gd name="connsiteY3" fmla="*/ 69107 h 1136245"/>
              <a:gd name="connsiteX4" fmla="*/ 0 w 4594152"/>
              <a:gd name="connsiteY4" fmla="*/ 1136245 h 1136245"/>
              <a:gd name="connsiteX5" fmla="*/ 1141420 w 4594152"/>
              <a:gd name="connsiteY5" fmla="*/ 173348 h 1136245"/>
              <a:gd name="connsiteX0" fmla="*/ 1141420 w 4594152"/>
              <a:gd name="connsiteY0" fmla="*/ 652014 h 1614911"/>
              <a:gd name="connsiteX1" fmla="*/ 2655619 w 4594152"/>
              <a:gd name="connsiteY1" fmla="*/ 715659 h 1614911"/>
              <a:gd name="connsiteX2" fmla="*/ 3899773 w 4594152"/>
              <a:gd name="connsiteY2" fmla="*/ 0 h 1614911"/>
              <a:gd name="connsiteX3" fmla="*/ 4594152 w 4594152"/>
              <a:gd name="connsiteY3" fmla="*/ 547773 h 1614911"/>
              <a:gd name="connsiteX4" fmla="*/ 0 w 4594152"/>
              <a:gd name="connsiteY4" fmla="*/ 1614911 h 1614911"/>
              <a:gd name="connsiteX5" fmla="*/ 1141420 w 4594152"/>
              <a:gd name="connsiteY5" fmla="*/ 652014 h 1614911"/>
              <a:gd name="connsiteX0" fmla="*/ 1141420 w 4594152"/>
              <a:gd name="connsiteY0" fmla="*/ 652014 h 1614911"/>
              <a:gd name="connsiteX1" fmla="*/ 2655619 w 4594152"/>
              <a:gd name="connsiteY1" fmla="*/ 715659 h 1614911"/>
              <a:gd name="connsiteX2" fmla="*/ 3899773 w 4594152"/>
              <a:gd name="connsiteY2" fmla="*/ 0 h 1614911"/>
              <a:gd name="connsiteX3" fmla="*/ 4594152 w 4594152"/>
              <a:gd name="connsiteY3" fmla="*/ 547773 h 1614911"/>
              <a:gd name="connsiteX4" fmla="*/ 0 w 4594152"/>
              <a:gd name="connsiteY4" fmla="*/ 1614911 h 1614911"/>
              <a:gd name="connsiteX5" fmla="*/ 1141420 w 4594152"/>
              <a:gd name="connsiteY5" fmla="*/ 652014 h 1614911"/>
              <a:gd name="connsiteX0" fmla="*/ 1141420 w 4594152"/>
              <a:gd name="connsiteY0" fmla="*/ 287224 h 1250121"/>
              <a:gd name="connsiteX1" fmla="*/ 2655619 w 4594152"/>
              <a:gd name="connsiteY1" fmla="*/ 350869 h 1250121"/>
              <a:gd name="connsiteX2" fmla="*/ 4473466 w 4594152"/>
              <a:gd name="connsiteY2" fmla="*/ 10181 h 1250121"/>
              <a:gd name="connsiteX3" fmla="*/ 4594152 w 4594152"/>
              <a:gd name="connsiteY3" fmla="*/ 182983 h 1250121"/>
              <a:gd name="connsiteX4" fmla="*/ 0 w 4594152"/>
              <a:gd name="connsiteY4" fmla="*/ 1250121 h 1250121"/>
              <a:gd name="connsiteX5" fmla="*/ 1141420 w 4594152"/>
              <a:gd name="connsiteY5" fmla="*/ 287224 h 1250121"/>
              <a:gd name="connsiteX0" fmla="*/ 1141420 w 4594152"/>
              <a:gd name="connsiteY0" fmla="*/ 287224 h 1250121"/>
              <a:gd name="connsiteX1" fmla="*/ 2655619 w 4594152"/>
              <a:gd name="connsiteY1" fmla="*/ 350869 h 1250121"/>
              <a:gd name="connsiteX2" fmla="*/ 4473466 w 4594152"/>
              <a:gd name="connsiteY2" fmla="*/ 10181 h 1250121"/>
              <a:gd name="connsiteX3" fmla="*/ 4594152 w 4594152"/>
              <a:gd name="connsiteY3" fmla="*/ 182983 h 1250121"/>
              <a:gd name="connsiteX4" fmla="*/ 0 w 4594152"/>
              <a:gd name="connsiteY4" fmla="*/ 1250121 h 1250121"/>
              <a:gd name="connsiteX5" fmla="*/ 1141420 w 4594152"/>
              <a:gd name="connsiteY5" fmla="*/ 287224 h 1250121"/>
              <a:gd name="connsiteX0" fmla="*/ 1141420 w 4594152"/>
              <a:gd name="connsiteY0" fmla="*/ 287224 h 1250121"/>
              <a:gd name="connsiteX1" fmla="*/ 2655619 w 4594152"/>
              <a:gd name="connsiteY1" fmla="*/ 350869 h 1250121"/>
              <a:gd name="connsiteX2" fmla="*/ 4473466 w 4594152"/>
              <a:gd name="connsiteY2" fmla="*/ 10181 h 1250121"/>
              <a:gd name="connsiteX3" fmla="*/ 4594152 w 4594152"/>
              <a:gd name="connsiteY3" fmla="*/ 182983 h 1250121"/>
              <a:gd name="connsiteX4" fmla="*/ 0 w 4594152"/>
              <a:gd name="connsiteY4" fmla="*/ 1250121 h 1250121"/>
              <a:gd name="connsiteX5" fmla="*/ 1141420 w 4594152"/>
              <a:gd name="connsiteY5" fmla="*/ 287224 h 1250121"/>
              <a:gd name="connsiteX0" fmla="*/ 1141420 w 4594152"/>
              <a:gd name="connsiteY0" fmla="*/ 287224 h 1250121"/>
              <a:gd name="connsiteX1" fmla="*/ 2655619 w 4594152"/>
              <a:gd name="connsiteY1" fmla="*/ 350869 h 1250121"/>
              <a:gd name="connsiteX2" fmla="*/ 4473466 w 4594152"/>
              <a:gd name="connsiteY2" fmla="*/ 10181 h 1250121"/>
              <a:gd name="connsiteX3" fmla="*/ 4594152 w 4594152"/>
              <a:gd name="connsiteY3" fmla="*/ 182983 h 1250121"/>
              <a:gd name="connsiteX4" fmla="*/ 0 w 4594152"/>
              <a:gd name="connsiteY4" fmla="*/ 1250121 h 1250121"/>
              <a:gd name="connsiteX5" fmla="*/ 1141420 w 4594152"/>
              <a:gd name="connsiteY5" fmla="*/ 287224 h 1250121"/>
              <a:gd name="connsiteX0" fmla="*/ 1141420 w 4594152"/>
              <a:gd name="connsiteY0" fmla="*/ 346379 h 1309276"/>
              <a:gd name="connsiteX1" fmla="*/ 2655619 w 4594152"/>
              <a:gd name="connsiteY1" fmla="*/ 410024 h 1309276"/>
              <a:gd name="connsiteX2" fmla="*/ 4428709 w 4594152"/>
              <a:gd name="connsiteY2" fmla="*/ 0 h 1309276"/>
              <a:gd name="connsiteX3" fmla="*/ 4594152 w 4594152"/>
              <a:gd name="connsiteY3" fmla="*/ 242138 h 1309276"/>
              <a:gd name="connsiteX4" fmla="*/ 0 w 4594152"/>
              <a:gd name="connsiteY4" fmla="*/ 1309276 h 1309276"/>
              <a:gd name="connsiteX5" fmla="*/ 1141420 w 4594152"/>
              <a:gd name="connsiteY5" fmla="*/ 346379 h 1309276"/>
              <a:gd name="connsiteX0" fmla="*/ 1141420 w 4883436"/>
              <a:gd name="connsiteY0" fmla="*/ 365268 h 1328165"/>
              <a:gd name="connsiteX1" fmla="*/ 2655619 w 4883436"/>
              <a:gd name="connsiteY1" fmla="*/ 428913 h 1328165"/>
              <a:gd name="connsiteX2" fmla="*/ 4428709 w 4883436"/>
              <a:gd name="connsiteY2" fmla="*/ 18889 h 1328165"/>
              <a:gd name="connsiteX3" fmla="*/ 4411361 w 4883436"/>
              <a:gd name="connsiteY3" fmla="*/ 89225 h 1328165"/>
              <a:gd name="connsiteX4" fmla="*/ 4594152 w 4883436"/>
              <a:gd name="connsiteY4" fmla="*/ 261027 h 1328165"/>
              <a:gd name="connsiteX5" fmla="*/ 0 w 4883436"/>
              <a:gd name="connsiteY5" fmla="*/ 1328165 h 1328165"/>
              <a:gd name="connsiteX6" fmla="*/ 1141420 w 4883436"/>
              <a:gd name="connsiteY6" fmla="*/ 365268 h 1328165"/>
              <a:gd name="connsiteX0" fmla="*/ 1141420 w 4941962"/>
              <a:gd name="connsiteY0" fmla="*/ 368616 h 1331513"/>
              <a:gd name="connsiteX1" fmla="*/ 2655619 w 4941962"/>
              <a:gd name="connsiteY1" fmla="*/ 432261 h 1331513"/>
              <a:gd name="connsiteX2" fmla="*/ 4428709 w 4941962"/>
              <a:gd name="connsiteY2" fmla="*/ 22237 h 1331513"/>
              <a:gd name="connsiteX3" fmla="*/ 4650365 w 4941962"/>
              <a:gd name="connsiteY3" fmla="*/ 71940 h 1331513"/>
              <a:gd name="connsiteX4" fmla="*/ 4594152 w 4941962"/>
              <a:gd name="connsiteY4" fmla="*/ 264375 h 1331513"/>
              <a:gd name="connsiteX5" fmla="*/ 0 w 4941962"/>
              <a:gd name="connsiteY5" fmla="*/ 1331513 h 1331513"/>
              <a:gd name="connsiteX6" fmla="*/ 1141420 w 4941962"/>
              <a:gd name="connsiteY6" fmla="*/ 368616 h 1331513"/>
              <a:gd name="connsiteX0" fmla="*/ 1141420 w 4952229"/>
              <a:gd name="connsiteY0" fmla="*/ 353321 h 1316218"/>
              <a:gd name="connsiteX1" fmla="*/ 2655619 w 4952229"/>
              <a:gd name="connsiteY1" fmla="*/ 416966 h 1316218"/>
              <a:gd name="connsiteX2" fmla="*/ 4428709 w 4952229"/>
              <a:gd name="connsiteY2" fmla="*/ 6942 h 1316218"/>
              <a:gd name="connsiteX3" fmla="*/ 4594152 w 4952229"/>
              <a:gd name="connsiteY3" fmla="*/ 249080 h 1316218"/>
              <a:gd name="connsiteX4" fmla="*/ 0 w 4952229"/>
              <a:gd name="connsiteY4" fmla="*/ 1316218 h 1316218"/>
              <a:gd name="connsiteX5" fmla="*/ 1141420 w 4952229"/>
              <a:gd name="connsiteY5" fmla="*/ 353321 h 1316218"/>
              <a:gd name="connsiteX0" fmla="*/ 1141420 w 4958877"/>
              <a:gd name="connsiteY0" fmla="*/ 276198 h 1239095"/>
              <a:gd name="connsiteX1" fmla="*/ 2655619 w 4958877"/>
              <a:gd name="connsiteY1" fmla="*/ 339843 h 1239095"/>
              <a:gd name="connsiteX2" fmla="*/ 4451334 w 4958877"/>
              <a:gd name="connsiteY2" fmla="*/ 22570 h 1239095"/>
              <a:gd name="connsiteX3" fmla="*/ 4594152 w 4958877"/>
              <a:gd name="connsiteY3" fmla="*/ 171957 h 1239095"/>
              <a:gd name="connsiteX4" fmla="*/ 0 w 4958877"/>
              <a:gd name="connsiteY4" fmla="*/ 1239095 h 1239095"/>
              <a:gd name="connsiteX5" fmla="*/ 1141420 w 4958877"/>
              <a:gd name="connsiteY5" fmla="*/ 276198 h 1239095"/>
              <a:gd name="connsiteX0" fmla="*/ 1141420 w 4917260"/>
              <a:gd name="connsiteY0" fmla="*/ 253628 h 1216525"/>
              <a:gd name="connsiteX1" fmla="*/ 2655619 w 4917260"/>
              <a:gd name="connsiteY1" fmla="*/ 317273 h 1216525"/>
              <a:gd name="connsiteX2" fmla="*/ 4451334 w 4917260"/>
              <a:gd name="connsiteY2" fmla="*/ 0 h 1216525"/>
              <a:gd name="connsiteX3" fmla="*/ 4594152 w 4917260"/>
              <a:gd name="connsiteY3" fmla="*/ 149387 h 1216525"/>
              <a:gd name="connsiteX4" fmla="*/ 0 w 4917260"/>
              <a:gd name="connsiteY4" fmla="*/ 1216525 h 1216525"/>
              <a:gd name="connsiteX5" fmla="*/ 1141420 w 4917260"/>
              <a:gd name="connsiteY5" fmla="*/ 253628 h 1216525"/>
              <a:gd name="connsiteX0" fmla="*/ 1141420 w 4594152"/>
              <a:gd name="connsiteY0" fmla="*/ 253628 h 1216525"/>
              <a:gd name="connsiteX1" fmla="*/ 2655619 w 4594152"/>
              <a:gd name="connsiteY1" fmla="*/ 317273 h 1216525"/>
              <a:gd name="connsiteX2" fmla="*/ 4451334 w 4594152"/>
              <a:gd name="connsiteY2" fmla="*/ 0 h 1216525"/>
              <a:gd name="connsiteX3" fmla="*/ 4594152 w 4594152"/>
              <a:gd name="connsiteY3" fmla="*/ 149387 h 1216525"/>
              <a:gd name="connsiteX4" fmla="*/ 0 w 4594152"/>
              <a:gd name="connsiteY4" fmla="*/ 1216525 h 1216525"/>
              <a:gd name="connsiteX5" fmla="*/ 1141420 w 4594152"/>
              <a:gd name="connsiteY5" fmla="*/ 253628 h 1216525"/>
              <a:gd name="connsiteX0" fmla="*/ 1141420 w 4594152"/>
              <a:gd name="connsiteY0" fmla="*/ 265957 h 1228854"/>
              <a:gd name="connsiteX1" fmla="*/ 2655619 w 4594152"/>
              <a:gd name="connsiteY1" fmla="*/ 329602 h 1228854"/>
              <a:gd name="connsiteX2" fmla="*/ 4454878 w 4594152"/>
              <a:gd name="connsiteY2" fmla="*/ 0 h 1228854"/>
              <a:gd name="connsiteX3" fmla="*/ 4594152 w 4594152"/>
              <a:gd name="connsiteY3" fmla="*/ 161716 h 1228854"/>
              <a:gd name="connsiteX4" fmla="*/ 0 w 4594152"/>
              <a:gd name="connsiteY4" fmla="*/ 1228854 h 1228854"/>
              <a:gd name="connsiteX5" fmla="*/ 1141420 w 4594152"/>
              <a:gd name="connsiteY5" fmla="*/ 265957 h 1228854"/>
              <a:gd name="connsiteX0" fmla="*/ 1141420 w 4594152"/>
              <a:gd name="connsiteY0" fmla="*/ 265957 h 1228854"/>
              <a:gd name="connsiteX1" fmla="*/ 2655619 w 4594152"/>
              <a:gd name="connsiteY1" fmla="*/ 329602 h 1228854"/>
              <a:gd name="connsiteX2" fmla="*/ 4454878 w 4594152"/>
              <a:gd name="connsiteY2" fmla="*/ 0 h 1228854"/>
              <a:gd name="connsiteX3" fmla="*/ 4594152 w 4594152"/>
              <a:gd name="connsiteY3" fmla="*/ 161716 h 1228854"/>
              <a:gd name="connsiteX4" fmla="*/ 0 w 4594152"/>
              <a:gd name="connsiteY4" fmla="*/ 1228854 h 1228854"/>
              <a:gd name="connsiteX5" fmla="*/ 1141420 w 4594152"/>
              <a:gd name="connsiteY5" fmla="*/ 265957 h 1228854"/>
              <a:gd name="connsiteX0" fmla="*/ 1141420 w 4594566"/>
              <a:gd name="connsiteY0" fmla="*/ 265957 h 1228854"/>
              <a:gd name="connsiteX1" fmla="*/ 2655619 w 4594566"/>
              <a:gd name="connsiteY1" fmla="*/ 329602 h 1228854"/>
              <a:gd name="connsiteX2" fmla="*/ 4454878 w 4594566"/>
              <a:gd name="connsiteY2" fmla="*/ 0 h 1228854"/>
              <a:gd name="connsiteX3" fmla="*/ 4594566 w 4594566"/>
              <a:gd name="connsiteY3" fmla="*/ 156701 h 1228854"/>
              <a:gd name="connsiteX4" fmla="*/ 0 w 4594566"/>
              <a:gd name="connsiteY4" fmla="*/ 1228854 h 1228854"/>
              <a:gd name="connsiteX5" fmla="*/ 1141420 w 4594566"/>
              <a:gd name="connsiteY5" fmla="*/ 265957 h 1228854"/>
              <a:gd name="connsiteX0" fmla="*/ 1141420 w 4594566"/>
              <a:gd name="connsiteY0" fmla="*/ 265957 h 1228854"/>
              <a:gd name="connsiteX1" fmla="*/ 2655619 w 4594566"/>
              <a:gd name="connsiteY1" fmla="*/ 329602 h 1228854"/>
              <a:gd name="connsiteX2" fmla="*/ 4454878 w 4594566"/>
              <a:gd name="connsiteY2" fmla="*/ 0 h 1228854"/>
              <a:gd name="connsiteX3" fmla="*/ 4594566 w 4594566"/>
              <a:gd name="connsiteY3" fmla="*/ 156701 h 1228854"/>
              <a:gd name="connsiteX4" fmla="*/ 0 w 4594566"/>
              <a:gd name="connsiteY4" fmla="*/ 1228854 h 1228854"/>
              <a:gd name="connsiteX5" fmla="*/ 1141420 w 4594566"/>
              <a:gd name="connsiteY5" fmla="*/ 265957 h 1228854"/>
              <a:gd name="connsiteX0" fmla="*/ 1141420 w 4594566"/>
              <a:gd name="connsiteY0" fmla="*/ 273686 h 1236583"/>
              <a:gd name="connsiteX1" fmla="*/ 2655619 w 4594566"/>
              <a:gd name="connsiteY1" fmla="*/ 337331 h 1236583"/>
              <a:gd name="connsiteX2" fmla="*/ 4452993 w 4594566"/>
              <a:gd name="connsiteY2" fmla="*/ 0 h 1236583"/>
              <a:gd name="connsiteX3" fmla="*/ 4594566 w 4594566"/>
              <a:gd name="connsiteY3" fmla="*/ 164430 h 1236583"/>
              <a:gd name="connsiteX4" fmla="*/ 0 w 4594566"/>
              <a:gd name="connsiteY4" fmla="*/ 1236583 h 1236583"/>
              <a:gd name="connsiteX5" fmla="*/ 1141420 w 4594566"/>
              <a:gd name="connsiteY5" fmla="*/ 273686 h 1236583"/>
              <a:gd name="connsiteX0" fmla="*/ 1141420 w 4594566"/>
              <a:gd name="connsiteY0" fmla="*/ 266786 h 1229683"/>
              <a:gd name="connsiteX1" fmla="*/ 2655619 w 4594566"/>
              <a:gd name="connsiteY1" fmla="*/ 330431 h 1229683"/>
              <a:gd name="connsiteX2" fmla="*/ 4444849 w 4594566"/>
              <a:gd name="connsiteY2" fmla="*/ 0 h 1229683"/>
              <a:gd name="connsiteX3" fmla="*/ 4594566 w 4594566"/>
              <a:gd name="connsiteY3" fmla="*/ 157530 h 1229683"/>
              <a:gd name="connsiteX4" fmla="*/ 0 w 4594566"/>
              <a:gd name="connsiteY4" fmla="*/ 1229683 h 1229683"/>
              <a:gd name="connsiteX5" fmla="*/ 1141420 w 4594566"/>
              <a:gd name="connsiteY5" fmla="*/ 266786 h 1229683"/>
              <a:gd name="connsiteX0" fmla="*/ 1141420 w 4594566"/>
              <a:gd name="connsiteY0" fmla="*/ 279115 h 1242012"/>
              <a:gd name="connsiteX1" fmla="*/ 2655619 w 4594566"/>
              <a:gd name="connsiteY1" fmla="*/ 342760 h 1242012"/>
              <a:gd name="connsiteX2" fmla="*/ 4448393 w 4594566"/>
              <a:gd name="connsiteY2" fmla="*/ 0 h 1242012"/>
              <a:gd name="connsiteX3" fmla="*/ 4594566 w 4594566"/>
              <a:gd name="connsiteY3" fmla="*/ 169859 h 1242012"/>
              <a:gd name="connsiteX4" fmla="*/ 0 w 4594566"/>
              <a:gd name="connsiteY4" fmla="*/ 1242012 h 1242012"/>
              <a:gd name="connsiteX5" fmla="*/ 1141420 w 4594566"/>
              <a:gd name="connsiteY5" fmla="*/ 279115 h 1242012"/>
              <a:gd name="connsiteX0" fmla="*/ 1141420 w 4594566"/>
              <a:gd name="connsiteY0" fmla="*/ 279115 h 1242012"/>
              <a:gd name="connsiteX1" fmla="*/ 2655619 w 4594566"/>
              <a:gd name="connsiteY1" fmla="*/ 342760 h 1242012"/>
              <a:gd name="connsiteX2" fmla="*/ 4448393 w 4594566"/>
              <a:gd name="connsiteY2" fmla="*/ 0 h 1242012"/>
              <a:gd name="connsiteX3" fmla="*/ 4594566 w 4594566"/>
              <a:gd name="connsiteY3" fmla="*/ 169859 h 1242012"/>
              <a:gd name="connsiteX4" fmla="*/ 0 w 4594566"/>
              <a:gd name="connsiteY4" fmla="*/ 1242012 h 1242012"/>
              <a:gd name="connsiteX5" fmla="*/ 1141420 w 4594566"/>
              <a:gd name="connsiteY5" fmla="*/ 279115 h 1242012"/>
              <a:gd name="connsiteX0" fmla="*/ 1141420 w 4576094"/>
              <a:gd name="connsiteY0" fmla="*/ 279115 h 1242012"/>
              <a:gd name="connsiteX1" fmla="*/ 2655619 w 4576094"/>
              <a:gd name="connsiteY1" fmla="*/ 342760 h 1242012"/>
              <a:gd name="connsiteX2" fmla="*/ 4448393 w 4576094"/>
              <a:gd name="connsiteY2" fmla="*/ 0 h 1242012"/>
              <a:gd name="connsiteX3" fmla="*/ 4576094 w 4576094"/>
              <a:gd name="connsiteY3" fmla="*/ 148057 h 1242012"/>
              <a:gd name="connsiteX4" fmla="*/ 0 w 4576094"/>
              <a:gd name="connsiteY4" fmla="*/ 1242012 h 1242012"/>
              <a:gd name="connsiteX5" fmla="*/ 1141420 w 4576094"/>
              <a:gd name="connsiteY5" fmla="*/ 279115 h 1242012"/>
              <a:gd name="connsiteX0" fmla="*/ 1141420 w 4576094"/>
              <a:gd name="connsiteY0" fmla="*/ 279115 h 1242012"/>
              <a:gd name="connsiteX1" fmla="*/ 2655619 w 4576094"/>
              <a:gd name="connsiteY1" fmla="*/ 342760 h 1242012"/>
              <a:gd name="connsiteX2" fmla="*/ 4448393 w 4576094"/>
              <a:gd name="connsiteY2" fmla="*/ 0 h 1242012"/>
              <a:gd name="connsiteX3" fmla="*/ 4576094 w 4576094"/>
              <a:gd name="connsiteY3" fmla="*/ 148057 h 1242012"/>
              <a:gd name="connsiteX4" fmla="*/ 0 w 4576094"/>
              <a:gd name="connsiteY4" fmla="*/ 1242012 h 1242012"/>
              <a:gd name="connsiteX5" fmla="*/ 1141420 w 4576094"/>
              <a:gd name="connsiteY5" fmla="*/ 279115 h 1242012"/>
              <a:gd name="connsiteX0" fmla="*/ 1141420 w 4576094"/>
              <a:gd name="connsiteY0" fmla="*/ 279115 h 1242012"/>
              <a:gd name="connsiteX1" fmla="*/ 2655619 w 4576094"/>
              <a:gd name="connsiteY1" fmla="*/ 342760 h 1242012"/>
              <a:gd name="connsiteX2" fmla="*/ 4448393 w 4576094"/>
              <a:gd name="connsiteY2" fmla="*/ 0 h 1242012"/>
              <a:gd name="connsiteX3" fmla="*/ 4576094 w 4576094"/>
              <a:gd name="connsiteY3" fmla="*/ 148057 h 1242012"/>
              <a:gd name="connsiteX4" fmla="*/ 0 w 4576094"/>
              <a:gd name="connsiteY4" fmla="*/ 1242012 h 1242012"/>
              <a:gd name="connsiteX5" fmla="*/ 1141420 w 4576094"/>
              <a:gd name="connsiteY5" fmla="*/ 279115 h 1242012"/>
              <a:gd name="connsiteX0" fmla="*/ 1141420 w 4576094"/>
              <a:gd name="connsiteY0" fmla="*/ 279115 h 1242012"/>
              <a:gd name="connsiteX1" fmla="*/ 2655619 w 4576094"/>
              <a:gd name="connsiteY1" fmla="*/ 342760 h 1242012"/>
              <a:gd name="connsiteX2" fmla="*/ 4448393 w 4576094"/>
              <a:gd name="connsiteY2" fmla="*/ 0 h 1242012"/>
              <a:gd name="connsiteX3" fmla="*/ 4576094 w 4576094"/>
              <a:gd name="connsiteY3" fmla="*/ 148057 h 1242012"/>
              <a:gd name="connsiteX4" fmla="*/ 0 w 4576094"/>
              <a:gd name="connsiteY4" fmla="*/ 1242012 h 1242012"/>
              <a:gd name="connsiteX5" fmla="*/ 1141420 w 4576094"/>
              <a:gd name="connsiteY5" fmla="*/ 279115 h 1242012"/>
              <a:gd name="connsiteX0" fmla="*/ 1141420 w 4576094"/>
              <a:gd name="connsiteY0" fmla="*/ 278005 h 1240902"/>
              <a:gd name="connsiteX1" fmla="*/ 2655619 w 4576094"/>
              <a:gd name="connsiteY1" fmla="*/ 341650 h 1240902"/>
              <a:gd name="connsiteX2" fmla="*/ 4461818 w 4576094"/>
              <a:gd name="connsiteY2" fmla="*/ 0 h 1240902"/>
              <a:gd name="connsiteX3" fmla="*/ 4576094 w 4576094"/>
              <a:gd name="connsiteY3" fmla="*/ 146947 h 1240902"/>
              <a:gd name="connsiteX4" fmla="*/ 0 w 4576094"/>
              <a:gd name="connsiteY4" fmla="*/ 1240902 h 1240902"/>
              <a:gd name="connsiteX5" fmla="*/ 1141420 w 4576094"/>
              <a:gd name="connsiteY5" fmla="*/ 278005 h 1240902"/>
              <a:gd name="connsiteX0" fmla="*/ 1141420 w 4576094"/>
              <a:gd name="connsiteY0" fmla="*/ 278005 h 1240902"/>
              <a:gd name="connsiteX1" fmla="*/ 2655619 w 4576094"/>
              <a:gd name="connsiteY1" fmla="*/ 341650 h 1240902"/>
              <a:gd name="connsiteX2" fmla="*/ 4461818 w 4576094"/>
              <a:gd name="connsiteY2" fmla="*/ 0 h 1240902"/>
              <a:gd name="connsiteX3" fmla="*/ 4576094 w 4576094"/>
              <a:gd name="connsiteY3" fmla="*/ 146947 h 1240902"/>
              <a:gd name="connsiteX4" fmla="*/ 0 w 4576094"/>
              <a:gd name="connsiteY4" fmla="*/ 1240902 h 1240902"/>
              <a:gd name="connsiteX5" fmla="*/ 1141420 w 4576094"/>
              <a:gd name="connsiteY5" fmla="*/ 278005 h 1240902"/>
              <a:gd name="connsiteX0" fmla="*/ 1141420 w 4576094"/>
              <a:gd name="connsiteY0" fmla="*/ 244108 h 1207005"/>
              <a:gd name="connsiteX1" fmla="*/ 2655619 w 4576094"/>
              <a:gd name="connsiteY1" fmla="*/ 307753 h 1207005"/>
              <a:gd name="connsiteX2" fmla="*/ 4454081 w 4576094"/>
              <a:gd name="connsiteY2" fmla="*/ 0 h 1207005"/>
              <a:gd name="connsiteX3" fmla="*/ 4576094 w 4576094"/>
              <a:gd name="connsiteY3" fmla="*/ 113050 h 1207005"/>
              <a:gd name="connsiteX4" fmla="*/ 0 w 4576094"/>
              <a:gd name="connsiteY4" fmla="*/ 1207005 h 1207005"/>
              <a:gd name="connsiteX5" fmla="*/ 1141420 w 4576094"/>
              <a:gd name="connsiteY5" fmla="*/ 244108 h 1207005"/>
              <a:gd name="connsiteX0" fmla="*/ 1141420 w 4570789"/>
              <a:gd name="connsiteY0" fmla="*/ 244108 h 1207005"/>
              <a:gd name="connsiteX1" fmla="*/ 2655619 w 4570789"/>
              <a:gd name="connsiteY1" fmla="*/ 307753 h 1207005"/>
              <a:gd name="connsiteX2" fmla="*/ 4454081 w 4570789"/>
              <a:gd name="connsiteY2" fmla="*/ 0 h 1207005"/>
              <a:gd name="connsiteX3" fmla="*/ 4570789 w 4570789"/>
              <a:gd name="connsiteY3" fmla="*/ 117545 h 1207005"/>
              <a:gd name="connsiteX4" fmla="*/ 0 w 4570789"/>
              <a:gd name="connsiteY4" fmla="*/ 1207005 h 1207005"/>
              <a:gd name="connsiteX5" fmla="*/ 1141420 w 4570789"/>
              <a:gd name="connsiteY5" fmla="*/ 244108 h 1207005"/>
              <a:gd name="connsiteX0" fmla="*/ 1141420 w 4570789"/>
              <a:gd name="connsiteY0" fmla="*/ 244108 h 1207005"/>
              <a:gd name="connsiteX1" fmla="*/ 2655619 w 4570789"/>
              <a:gd name="connsiteY1" fmla="*/ 307753 h 1207005"/>
              <a:gd name="connsiteX2" fmla="*/ 4454081 w 4570789"/>
              <a:gd name="connsiteY2" fmla="*/ 0 h 1207005"/>
              <a:gd name="connsiteX3" fmla="*/ 4570789 w 4570789"/>
              <a:gd name="connsiteY3" fmla="*/ 117545 h 1207005"/>
              <a:gd name="connsiteX4" fmla="*/ 0 w 4570789"/>
              <a:gd name="connsiteY4" fmla="*/ 1207005 h 1207005"/>
              <a:gd name="connsiteX5" fmla="*/ 1141420 w 4570789"/>
              <a:gd name="connsiteY5" fmla="*/ 244108 h 1207005"/>
              <a:gd name="connsiteX0" fmla="*/ 1141420 w 4570789"/>
              <a:gd name="connsiteY0" fmla="*/ 244108 h 1207005"/>
              <a:gd name="connsiteX1" fmla="*/ 2648693 w 4570789"/>
              <a:gd name="connsiteY1" fmla="*/ 331850 h 1207005"/>
              <a:gd name="connsiteX2" fmla="*/ 4454081 w 4570789"/>
              <a:gd name="connsiteY2" fmla="*/ 0 h 1207005"/>
              <a:gd name="connsiteX3" fmla="*/ 4570789 w 4570789"/>
              <a:gd name="connsiteY3" fmla="*/ 117545 h 1207005"/>
              <a:gd name="connsiteX4" fmla="*/ 0 w 4570789"/>
              <a:gd name="connsiteY4" fmla="*/ 1207005 h 1207005"/>
              <a:gd name="connsiteX5" fmla="*/ 1141420 w 4570789"/>
              <a:gd name="connsiteY5" fmla="*/ 244108 h 1207005"/>
              <a:gd name="connsiteX0" fmla="*/ 1141420 w 4570789"/>
              <a:gd name="connsiteY0" fmla="*/ 244108 h 1207005"/>
              <a:gd name="connsiteX1" fmla="*/ 2648693 w 4570789"/>
              <a:gd name="connsiteY1" fmla="*/ 331850 h 1207005"/>
              <a:gd name="connsiteX2" fmla="*/ 4454081 w 4570789"/>
              <a:gd name="connsiteY2" fmla="*/ 0 h 1207005"/>
              <a:gd name="connsiteX3" fmla="*/ 4570789 w 4570789"/>
              <a:gd name="connsiteY3" fmla="*/ 117545 h 1207005"/>
              <a:gd name="connsiteX4" fmla="*/ 0 w 4570789"/>
              <a:gd name="connsiteY4" fmla="*/ 1207005 h 1207005"/>
              <a:gd name="connsiteX5" fmla="*/ 1141420 w 4570789"/>
              <a:gd name="connsiteY5" fmla="*/ 244108 h 1207005"/>
              <a:gd name="connsiteX0" fmla="*/ 1141420 w 4570789"/>
              <a:gd name="connsiteY0" fmla="*/ 244108 h 1207005"/>
              <a:gd name="connsiteX1" fmla="*/ 2648693 w 4570789"/>
              <a:gd name="connsiteY1" fmla="*/ 331850 h 1207005"/>
              <a:gd name="connsiteX2" fmla="*/ 4454081 w 4570789"/>
              <a:gd name="connsiteY2" fmla="*/ 0 h 1207005"/>
              <a:gd name="connsiteX3" fmla="*/ 4570789 w 4570789"/>
              <a:gd name="connsiteY3" fmla="*/ 117545 h 1207005"/>
              <a:gd name="connsiteX4" fmla="*/ 0 w 4570789"/>
              <a:gd name="connsiteY4" fmla="*/ 1207005 h 1207005"/>
              <a:gd name="connsiteX5" fmla="*/ 1141420 w 4570789"/>
              <a:gd name="connsiteY5" fmla="*/ 244108 h 1207005"/>
              <a:gd name="connsiteX0" fmla="*/ 1141420 w 4570789"/>
              <a:gd name="connsiteY0" fmla="*/ 244108 h 1207005"/>
              <a:gd name="connsiteX1" fmla="*/ 2648693 w 4570789"/>
              <a:gd name="connsiteY1" fmla="*/ 331850 h 1207005"/>
              <a:gd name="connsiteX2" fmla="*/ 4454081 w 4570789"/>
              <a:gd name="connsiteY2" fmla="*/ 0 h 1207005"/>
              <a:gd name="connsiteX3" fmla="*/ 4570789 w 4570789"/>
              <a:gd name="connsiteY3" fmla="*/ 117545 h 1207005"/>
              <a:gd name="connsiteX4" fmla="*/ 0 w 4570789"/>
              <a:gd name="connsiteY4" fmla="*/ 1207005 h 1207005"/>
              <a:gd name="connsiteX5" fmla="*/ 1141420 w 4570789"/>
              <a:gd name="connsiteY5" fmla="*/ 244108 h 1207005"/>
              <a:gd name="connsiteX0" fmla="*/ 1099161 w 4570789"/>
              <a:gd name="connsiteY0" fmla="*/ 248016 h 1207005"/>
              <a:gd name="connsiteX1" fmla="*/ 2648693 w 4570789"/>
              <a:gd name="connsiteY1" fmla="*/ 331850 h 1207005"/>
              <a:gd name="connsiteX2" fmla="*/ 4454081 w 4570789"/>
              <a:gd name="connsiteY2" fmla="*/ 0 h 1207005"/>
              <a:gd name="connsiteX3" fmla="*/ 4570789 w 4570789"/>
              <a:gd name="connsiteY3" fmla="*/ 117545 h 1207005"/>
              <a:gd name="connsiteX4" fmla="*/ 0 w 4570789"/>
              <a:gd name="connsiteY4" fmla="*/ 1207005 h 1207005"/>
              <a:gd name="connsiteX5" fmla="*/ 1099161 w 4570789"/>
              <a:gd name="connsiteY5" fmla="*/ 248016 h 1207005"/>
              <a:gd name="connsiteX0" fmla="*/ 1123662 w 4595290"/>
              <a:gd name="connsiteY0" fmla="*/ 248016 h 1204980"/>
              <a:gd name="connsiteX1" fmla="*/ 2673194 w 4595290"/>
              <a:gd name="connsiteY1" fmla="*/ 331850 h 1204980"/>
              <a:gd name="connsiteX2" fmla="*/ 4478582 w 4595290"/>
              <a:gd name="connsiteY2" fmla="*/ 0 h 1204980"/>
              <a:gd name="connsiteX3" fmla="*/ 4595290 w 4595290"/>
              <a:gd name="connsiteY3" fmla="*/ 117545 h 1204980"/>
              <a:gd name="connsiteX4" fmla="*/ 0 w 4595290"/>
              <a:gd name="connsiteY4" fmla="*/ 1204980 h 1204980"/>
              <a:gd name="connsiteX5" fmla="*/ 1123662 w 4595290"/>
              <a:gd name="connsiteY5" fmla="*/ 248016 h 1204980"/>
              <a:gd name="connsiteX0" fmla="*/ 1123662 w 4595290"/>
              <a:gd name="connsiteY0" fmla="*/ 248016 h 1204980"/>
              <a:gd name="connsiteX1" fmla="*/ 2673194 w 4595290"/>
              <a:gd name="connsiteY1" fmla="*/ 331850 h 1204980"/>
              <a:gd name="connsiteX2" fmla="*/ 4478582 w 4595290"/>
              <a:gd name="connsiteY2" fmla="*/ 0 h 1204980"/>
              <a:gd name="connsiteX3" fmla="*/ 4595290 w 4595290"/>
              <a:gd name="connsiteY3" fmla="*/ 117545 h 1204980"/>
              <a:gd name="connsiteX4" fmla="*/ 0 w 4595290"/>
              <a:gd name="connsiteY4" fmla="*/ 1204980 h 1204980"/>
              <a:gd name="connsiteX5" fmla="*/ 1123662 w 4595290"/>
              <a:gd name="connsiteY5" fmla="*/ 248016 h 1204980"/>
              <a:gd name="connsiteX0" fmla="*/ 1123662 w 4595290"/>
              <a:gd name="connsiteY0" fmla="*/ 248016 h 1204980"/>
              <a:gd name="connsiteX1" fmla="*/ 2673194 w 4595290"/>
              <a:gd name="connsiteY1" fmla="*/ 331850 h 1204980"/>
              <a:gd name="connsiteX2" fmla="*/ 4478582 w 4595290"/>
              <a:gd name="connsiteY2" fmla="*/ 0 h 1204980"/>
              <a:gd name="connsiteX3" fmla="*/ 4595290 w 4595290"/>
              <a:gd name="connsiteY3" fmla="*/ 117545 h 1204980"/>
              <a:gd name="connsiteX4" fmla="*/ 0 w 4595290"/>
              <a:gd name="connsiteY4" fmla="*/ 1204980 h 1204980"/>
              <a:gd name="connsiteX5" fmla="*/ 1123662 w 4595290"/>
              <a:gd name="connsiteY5" fmla="*/ 248016 h 1204980"/>
              <a:gd name="connsiteX0" fmla="*/ 1123662 w 4595290"/>
              <a:gd name="connsiteY0" fmla="*/ 248016 h 1204980"/>
              <a:gd name="connsiteX1" fmla="*/ 2673194 w 4595290"/>
              <a:gd name="connsiteY1" fmla="*/ 331850 h 1204980"/>
              <a:gd name="connsiteX2" fmla="*/ 4478582 w 4595290"/>
              <a:gd name="connsiteY2" fmla="*/ 0 h 1204980"/>
              <a:gd name="connsiteX3" fmla="*/ 4595290 w 4595290"/>
              <a:gd name="connsiteY3" fmla="*/ 117545 h 1204980"/>
              <a:gd name="connsiteX4" fmla="*/ 0 w 4595290"/>
              <a:gd name="connsiteY4" fmla="*/ 1204980 h 1204980"/>
              <a:gd name="connsiteX5" fmla="*/ 1123662 w 4595290"/>
              <a:gd name="connsiteY5" fmla="*/ 248016 h 1204980"/>
              <a:gd name="connsiteX0" fmla="*/ 1123662 w 4595290"/>
              <a:gd name="connsiteY0" fmla="*/ 248016 h 1204980"/>
              <a:gd name="connsiteX1" fmla="*/ 2673194 w 4595290"/>
              <a:gd name="connsiteY1" fmla="*/ 331850 h 1204980"/>
              <a:gd name="connsiteX2" fmla="*/ 4478582 w 4595290"/>
              <a:gd name="connsiteY2" fmla="*/ 0 h 1204980"/>
              <a:gd name="connsiteX3" fmla="*/ 4595290 w 4595290"/>
              <a:gd name="connsiteY3" fmla="*/ 117545 h 1204980"/>
              <a:gd name="connsiteX4" fmla="*/ 0 w 4595290"/>
              <a:gd name="connsiteY4" fmla="*/ 1204980 h 1204980"/>
              <a:gd name="connsiteX5" fmla="*/ 1123662 w 4595290"/>
              <a:gd name="connsiteY5" fmla="*/ 248016 h 1204980"/>
              <a:gd name="connsiteX0" fmla="*/ 1123662 w 4595290"/>
              <a:gd name="connsiteY0" fmla="*/ 248016 h 1204980"/>
              <a:gd name="connsiteX1" fmla="*/ 4478582 w 4595290"/>
              <a:gd name="connsiteY1" fmla="*/ 0 h 1204980"/>
              <a:gd name="connsiteX2" fmla="*/ 4595290 w 4595290"/>
              <a:gd name="connsiteY2" fmla="*/ 117545 h 1204980"/>
              <a:gd name="connsiteX3" fmla="*/ 0 w 4595290"/>
              <a:gd name="connsiteY3" fmla="*/ 1204980 h 1204980"/>
              <a:gd name="connsiteX4" fmla="*/ 1123662 w 4595290"/>
              <a:gd name="connsiteY4" fmla="*/ 248016 h 1204980"/>
              <a:gd name="connsiteX0" fmla="*/ 1123662 w 4595290"/>
              <a:gd name="connsiteY0" fmla="*/ 248016 h 1204980"/>
              <a:gd name="connsiteX1" fmla="*/ 4478582 w 4595290"/>
              <a:gd name="connsiteY1" fmla="*/ 0 h 1204980"/>
              <a:gd name="connsiteX2" fmla="*/ 4595290 w 4595290"/>
              <a:gd name="connsiteY2" fmla="*/ 117545 h 1204980"/>
              <a:gd name="connsiteX3" fmla="*/ 0 w 4595290"/>
              <a:gd name="connsiteY3" fmla="*/ 1204980 h 1204980"/>
              <a:gd name="connsiteX4" fmla="*/ 1123662 w 4595290"/>
              <a:gd name="connsiteY4" fmla="*/ 248016 h 1204980"/>
              <a:gd name="connsiteX0" fmla="*/ 1123662 w 4595290"/>
              <a:gd name="connsiteY0" fmla="*/ 248016 h 1204980"/>
              <a:gd name="connsiteX1" fmla="*/ 4478582 w 4595290"/>
              <a:gd name="connsiteY1" fmla="*/ 0 h 1204980"/>
              <a:gd name="connsiteX2" fmla="*/ 4595290 w 4595290"/>
              <a:gd name="connsiteY2" fmla="*/ 117545 h 1204980"/>
              <a:gd name="connsiteX3" fmla="*/ 0 w 4595290"/>
              <a:gd name="connsiteY3" fmla="*/ 1204980 h 1204980"/>
              <a:gd name="connsiteX4" fmla="*/ 1123662 w 4595290"/>
              <a:gd name="connsiteY4" fmla="*/ 248016 h 1204980"/>
              <a:gd name="connsiteX0" fmla="*/ 1123662 w 4595290"/>
              <a:gd name="connsiteY0" fmla="*/ 248016 h 1204980"/>
              <a:gd name="connsiteX1" fmla="*/ 4478582 w 4595290"/>
              <a:gd name="connsiteY1" fmla="*/ 0 h 1204980"/>
              <a:gd name="connsiteX2" fmla="*/ 4595290 w 4595290"/>
              <a:gd name="connsiteY2" fmla="*/ 117545 h 1204980"/>
              <a:gd name="connsiteX3" fmla="*/ 0 w 4595290"/>
              <a:gd name="connsiteY3" fmla="*/ 1204980 h 1204980"/>
              <a:gd name="connsiteX4" fmla="*/ 1123662 w 4595290"/>
              <a:gd name="connsiteY4" fmla="*/ 248016 h 1204980"/>
              <a:gd name="connsiteX0" fmla="*/ 1123662 w 4590232"/>
              <a:gd name="connsiteY0" fmla="*/ 248016 h 1204980"/>
              <a:gd name="connsiteX1" fmla="*/ 4478582 w 4590232"/>
              <a:gd name="connsiteY1" fmla="*/ 0 h 1204980"/>
              <a:gd name="connsiteX2" fmla="*/ 4590232 w 4590232"/>
              <a:gd name="connsiteY2" fmla="*/ 125864 h 1204980"/>
              <a:gd name="connsiteX3" fmla="*/ 0 w 4590232"/>
              <a:gd name="connsiteY3" fmla="*/ 1204980 h 1204980"/>
              <a:gd name="connsiteX4" fmla="*/ 1123662 w 4590232"/>
              <a:gd name="connsiteY4" fmla="*/ 248016 h 1204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90232" h="1204980">
                <a:moveTo>
                  <a:pt x="1123662" y="248016"/>
                </a:moveTo>
                <a:cubicBezTo>
                  <a:pt x="2358656" y="213148"/>
                  <a:pt x="3754023" y="647999"/>
                  <a:pt x="4478582" y="0"/>
                </a:cubicBezTo>
                <a:cubicBezTo>
                  <a:pt x="4728122" y="281494"/>
                  <a:pt x="4384810" y="-99670"/>
                  <a:pt x="4590232" y="125864"/>
                </a:cubicBezTo>
                <a:cubicBezTo>
                  <a:pt x="3768549" y="1796416"/>
                  <a:pt x="1303206" y="432259"/>
                  <a:pt x="0" y="1204980"/>
                </a:cubicBezTo>
                <a:lnTo>
                  <a:pt x="1123662" y="248016"/>
                </a:lnTo>
                <a:close/>
              </a:path>
            </a:pathLst>
          </a:custGeom>
          <a:ln>
            <a:no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SE"/>
          </a:p>
        </p:txBody>
      </p:sp>
    </p:spTree>
    <p:extLst>
      <p:ext uri="{BB962C8B-B14F-4D97-AF65-F5344CB8AC3E}">
        <p14:creationId xmlns:p14="http://schemas.microsoft.com/office/powerpoint/2010/main" val="25495295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obj" preserve="1">
  <p:cSld name="Rubrik och innehåll färg utan våg">
    <p:bg>
      <p:bgPr>
        <a:solidFill>
          <a:schemeClr val="accent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E0F6A31-961B-4697-A33F-4E85E3817BF0}"/>
              </a:ext>
            </a:extLst>
          </p:cNvPr>
          <p:cNvSpPr>
            <a:spLocks noGrp="1"/>
          </p:cNvSpPr>
          <p:nvPr>
            <p:ph type="title"/>
          </p:nvPr>
        </p:nvSpPr>
        <p:spPr/>
        <p:txBody>
          <a:bodyPr/>
          <a:lstStyle>
            <a:lvl1pPr>
              <a:defRPr>
                <a:solidFill>
                  <a:schemeClr val="bg1"/>
                </a:solidFill>
              </a:defRPr>
            </a:lvl1pPr>
          </a:lstStyle>
          <a:p>
            <a:r>
              <a:rPr lang="sv-SE"/>
              <a:t>Klicka här för att ändra mall för rubrikformat</a:t>
            </a:r>
            <a:endParaRPr lang="en-SE"/>
          </a:p>
        </p:txBody>
      </p:sp>
      <p:sp>
        <p:nvSpPr>
          <p:cNvPr id="3" name="Platshållare för innehåll 2">
            <a:extLst>
              <a:ext uri="{FF2B5EF4-FFF2-40B4-BE49-F238E27FC236}">
                <a16:creationId xmlns:a16="http://schemas.microsoft.com/office/drawing/2014/main" id="{B7E1B452-5C13-420D-98D9-FEFA84D510E6}"/>
              </a:ext>
            </a:extLst>
          </p:cNvPr>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SE"/>
          </a:p>
        </p:txBody>
      </p:sp>
      <p:sp>
        <p:nvSpPr>
          <p:cNvPr id="4" name="Platshållare för datum 3">
            <a:extLst>
              <a:ext uri="{FF2B5EF4-FFF2-40B4-BE49-F238E27FC236}">
                <a16:creationId xmlns:a16="http://schemas.microsoft.com/office/drawing/2014/main" id="{4A025CC6-B769-4A90-815D-7D27FD9D4ADF}"/>
              </a:ext>
            </a:extLst>
          </p:cNvPr>
          <p:cNvSpPr>
            <a:spLocks noGrp="1"/>
          </p:cNvSpPr>
          <p:nvPr>
            <p:ph type="dt" sz="half" idx="10"/>
          </p:nvPr>
        </p:nvSpPr>
        <p:spPr/>
        <p:txBody>
          <a:bodyPr/>
          <a:lstStyle>
            <a:lvl1pPr>
              <a:defRPr>
                <a:solidFill>
                  <a:schemeClr val="bg1"/>
                </a:solidFill>
              </a:defRPr>
            </a:lvl1pPr>
          </a:lstStyle>
          <a:p>
            <a:fld id="{C8F3B1B8-7661-44B1-9B3C-99F897C28A07}" type="datetimeFigureOut">
              <a:rPr lang="en-SE" smtClean="0"/>
              <a:pPr/>
              <a:t>09/06/2024</a:t>
            </a:fld>
            <a:endParaRPr lang="en-SE"/>
          </a:p>
        </p:txBody>
      </p:sp>
      <p:sp>
        <p:nvSpPr>
          <p:cNvPr id="5" name="Platshållare för sidfot 4">
            <a:extLst>
              <a:ext uri="{FF2B5EF4-FFF2-40B4-BE49-F238E27FC236}">
                <a16:creationId xmlns:a16="http://schemas.microsoft.com/office/drawing/2014/main" id="{588279D6-F2F6-40F2-BCEA-4CC13EF4D743}"/>
              </a:ext>
            </a:extLst>
          </p:cNvPr>
          <p:cNvSpPr>
            <a:spLocks noGrp="1"/>
          </p:cNvSpPr>
          <p:nvPr>
            <p:ph type="ftr" sz="quarter" idx="11"/>
          </p:nvPr>
        </p:nvSpPr>
        <p:spPr/>
        <p:txBody>
          <a:bodyPr/>
          <a:lstStyle>
            <a:lvl1pPr>
              <a:defRPr>
                <a:solidFill>
                  <a:schemeClr val="bg1"/>
                </a:solidFill>
              </a:defRPr>
            </a:lvl1pPr>
          </a:lstStyle>
          <a:p>
            <a:endParaRPr lang="en-SE"/>
          </a:p>
        </p:txBody>
      </p:sp>
      <p:sp>
        <p:nvSpPr>
          <p:cNvPr id="6" name="Platshållare för bildnummer 5">
            <a:extLst>
              <a:ext uri="{FF2B5EF4-FFF2-40B4-BE49-F238E27FC236}">
                <a16:creationId xmlns:a16="http://schemas.microsoft.com/office/drawing/2014/main" id="{BBF3DB2F-3774-49B9-8158-F9EDBA7F58AA}"/>
              </a:ext>
            </a:extLst>
          </p:cNvPr>
          <p:cNvSpPr>
            <a:spLocks noGrp="1"/>
          </p:cNvSpPr>
          <p:nvPr>
            <p:ph type="sldNum" sz="quarter" idx="12"/>
          </p:nvPr>
        </p:nvSpPr>
        <p:spPr/>
        <p:txBody>
          <a:bodyPr/>
          <a:lstStyle>
            <a:lvl1pPr>
              <a:defRPr>
                <a:solidFill>
                  <a:schemeClr val="bg1"/>
                </a:solidFill>
              </a:defRPr>
            </a:lvl1pPr>
          </a:lstStyle>
          <a:p>
            <a:fld id="{06A27B9A-A3F5-49AC-812A-48CF3A1D9232}" type="slidenum">
              <a:rPr lang="en-SE" smtClean="0"/>
              <a:pPr/>
              <a:t>‹#›</a:t>
            </a:fld>
            <a:endParaRPr lang="en-SE"/>
          </a:p>
        </p:txBody>
      </p:sp>
      <p:pic>
        <p:nvPicPr>
          <p:cNvPr id="8" name="Bildobjekt 7">
            <a:extLst>
              <a:ext uri="{FF2B5EF4-FFF2-40B4-BE49-F238E27FC236}">
                <a16:creationId xmlns:a16="http://schemas.microsoft.com/office/drawing/2014/main" id="{1A1148F9-666C-4FCA-8B5B-C5E25BC30CC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98756" y="6230413"/>
            <a:ext cx="1711637" cy="365125"/>
          </a:xfrm>
          <a:prstGeom prst="rect">
            <a:avLst/>
          </a:prstGeom>
        </p:spPr>
      </p:pic>
    </p:spTree>
    <p:extLst>
      <p:ext uri="{BB962C8B-B14F-4D97-AF65-F5344CB8AC3E}">
        <p14:creationId xmlns:p14="http://schemas.microsoft.com/office/powerpoint/2010/main" val="32741279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obj" preserve="1">
  <p:cSld name="Liten rubrik och innehåll färg utan våg">
    <p:bg>
      <p:bgPr>
        <a:solidFill>
          <a:schemeClr val="accent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E0F6A31-961B-4697-A33F-4E85E3817BF0}"/>
              </a:ext>
            </a:extLst>
          </p:cNvPr>
          <p:cNvSpPr>
            <a:spLocks noGrp="1"/>
          </p:cNvSpPr>
          <p:nvPr>
            <p:ph type="title"/>
          </p:nvPr>
        </p:nvSpPr>
        <p:spPr/>
        <p:txBody>
          <a:bodyPr/>
          <a:lstStyle>
            <a:lvl1pPr>
              <a:defRPr sz="2400">
                <a:solidFill>
                  <a:schemeClr val="bg1"/>
                </a:solidFill>
              </a:defRPr>
            </a:lvl1pPr>
          </a:lstStyle>
          <a:p>
            <a:r>
              <a:rPr lang="sv-SE"/>
              <a:t>Klicka här för att ändra mall för rubrikformat</a:t>
            </a:r>
            <a:endParaRPr lang="en-SE"/>
          </a:p>
        </p:txBody>
      </p:sp>
      <p:sp>
        <p:nvSpPr>
          <p:cNvPr id="3" name="Platshållare för innehåll 2">
            <a:extLst>
              <a:ext uri="{FF2B5EF4-FFF2-40B4-BE49-F238E27FC236}">
                <a16:creationId xmlns:a16="http://schemas.microsoft.com/office/drawing/2014/main" id="{B7E1B452-5C13-420D-98D9-FEFA84D510E6}"/>
              </a:ext>
            </a:extLst>
          </p:cNvPr>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SE"/>
          </a:p>
        </p:txBody>
      </p:sp>
      <p:sp>
        <p:nvSpPr>
          <p:cNvPr id="4" name="Platshållare för datum 3">
            <a:extLst>
              <a:ext uri="{FF2B5EF4-FFF2-40B4-BE49-F238E27FC236}">
                <a16:creationId xmlns:a16="http://schemas.microsoft.com/office/drawing/2014/main" id="{4A025CC6-B769-4A90-815D-7D27FD9D4ADF}"/>
              </a:ext>
            </a:extLst>
          </p:cNvPr>
          <p:cNvSpPr>
            <a:spLocks noGrp="1"/>
          </p:cNvSpPr>
          <p:nvPr>
            <p:ph type="dt" sz="half" idx="10"/>
          </p:nvPr>
        </p:nvSpPr>
        <p:spPr/>
        <p:txBody>
          <a:bodyPr/>
          <a:lstStyle>
            <a:lvl1pPr>
              <a:defRPr>
                <a:solidFill>
                  <a:schemeClr val="bg1"/>
                </a:solidFill>
              </a:defRPr>
            </a:lvl1pPr>
          </a:lstStyle>
          <a:p>
            <a:fld id="{C8F3B1B8-7661-44B1-9B3C-99F897C28A07}" type="datetimeFigureOut">
              <a:rPr lang="en-SE" smtClean="0"/>
              <a:pPr/>
              <a:t>09/06/2024</a:t>
            </a:fld>
            <a:endParaRPr lang="en-SE"/>
          </a:p>
        </p:txBody>
      </p:sp>
      <p:sp>
        <p:nvSpPr>
          <p:cNvPr id="5" name="Platshållare för sidfot 4">
            <a:extLst>
              <a:ext uri="{FF2B5EF4-FFF2-40B4-BE49-F238E27FC236}">
                <a16:creationId xmlns:a16="http://schemas.microsoft.com/office/drawing/2014/main" id="{588279D6-F2F6-40F2-BCEA-4CC13EF4D743}"/>
              </a:ext>
            </a:extLst>
          </p:cNvPr>
          <p:cNvSpPr>
            <a:spLocks noGrp="1"/>
          </p:cNvSpPr>
          <p:nvPr>
            <p:ph type="ftr" sz="quarter" idx="11"/>
          </p:nvPr>
        </p:nvSpPr>
        <p:spPr/>
        <p:txBody>
          <a:bodyPr/>
          <a:lstStyle>
            <a:lvl1pPr>
              <a:defRPr>
                <a:solidFill>
                  <a:schemeClr val="bg1"/>
                </a:solidFill>
              </a:defRPr>
            </a:lvl1pPr>
          </a:lstStyle>
          <a:p>
            <a:endParaRPr lang="en-SE"/>
          </a:p>
        </p:txBody>
      </p:sp>
      <p:sp>
        <p:nvSpPr>
          <p:cNvPr id="6" name="Platshållare för bildnummer 5">
            <a:extLst>
              <a:ext uri="{FF2B5EF4-FFF2-40B4-BE49-F238E27FC236}">
                <a16:creationId xmlns:a16="http://schemas.microsoft.com/office/drawing/2014/main" id="{BBF3DB2F-3774-49B9-8158-F9EDBA7F58AA}"/>
              </a:ext>
            </a:extLst>
          </p:cNvPr>
          <p:cNvSpPr>
            <a:spLocks noGrp="1"/>
          </p:cNvSpPr>
          <p:nvPr>
            <p:ph type="sldNum" sz="quarter" idx="12"/>
          </p:nvPr>
        </p:nvSpPr>
        <p:spPr/>
        <p:txBody>
          <a:bodyPr/>
          <a:lstStyle>
            <a:lvl1pPr>
              <a:defRPr>
                <a:solidFill>
                  <a:schemeClr val="bg1"/>
                </a:solidFill>
              </a:defRPr>
            </a:lvl1pPr>
          </a:lstStyle>
          <a:p>
            <a:fld id="{06A27B9A-A3F5-49AC-812A-48CF3A1D9232}" type="slidenum">
              <a:rPr lang="en-SE" smtClean="0"/>
              <a:pPr/>
              <a:t>‹#›</a:t>
            </a:fld>
            <a:endParaRPr lang="en-SE"/>
          </a:p>
        </p:txBody>
      </p:sp>
      <p:pic>
        <p:nvPicPr>
          <p:cNvPr id="8" name="Bildobjekt 7">
            <a:extLst>
              <a:ext uri="{FF2B5EF4-FFF2-40B4-BE49-F238E27FC236}">
                <a16:creationId xmlns:a16="http://schemas.microsoft.com/office/drawing/2014/main" id="{1A1148F9-666C-4FCA-8B5B-C5E25BC30CC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98756" y="6230413"/>
            <a:ext cx="1711637" cy="365125"/>
          </a:xfrm>
          <a:prstGeom prst="rect">
            <a:avLst/>
          </a:prstGeom>
        </p:spPr>
      </p:pic>
    </p:spTree>
    <p:extLst>
      <p:ext uri="{BB962C8B-B14F-4D97-AF65-F5344CB8AC3E}">
        <p14:creationId xmlns:p14="http://schemas.microsoft.com/office/powerpoint/2010/main" val="23695735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Rubrik och innehåll grå">
    <p:bg>
      <p:bgPr>
        <a:solidFill>
          <a:schemeClr val="bg1">
            <a:lumMod val="95000"/>
          </a:schemeClr>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E0F6A31-961B-4697-A33F-4E85E3817BF0}"/>
              </a:ext>
            </a:extLst>
          </p:cNvPr>
          <p:cNvSpPr>
            <a:spLocks noGrp="1"/>
          </p:cNvSpPr>
          <p:nvPr>
            <p:ph type="title"/>
          </p:nvPr>
        </p:nvSpPr>
        <p:spPr/>
        <p:txBody>
          <a:bodyPr/>
          <a:lstStyle>
            <a:lvl1pPr>
              <a:defRPr>
                <a:solidFill>
                  <a:schemeClr val="accent1"/>
                </a:solidFill>
              </a:defRPr>
            </a:lvl1pPr>
          </a:lstStyle>
          <a:p>
            <a:r>
              <a:rPr lang="sv-SE"/>
              <a:t>Klicka här för att ändra mall för rubrikformat</a:t>
            </a:r>
            <a:endParaRPr lang="en-SE"/>
          </a:p>
        </p:txBody>
      </p:sp>
      <p:sp>
        <p:nvSpPr>
          <p:cNvPr id="3" name="Platshållare för innehåll 2">
            <a:extLst>
              <a:ext uri="{FF2B5EF4-FFF2-40B4-BE49-F238E27FC236}">
                <a16:creationId xmlns:a16="http://schemas.microsoft.com/office/drawing/2014/main" id="{B7E1B452-5C13-420D-98D9-FEFA84D510E6}"/>
              </a:ext>
            </a:extLst>
          </p:cNvPr>
          <p:cNvSpPr>
            <a:spLocks noGrp="1"/>
          </p:cNvSpPr>
          <p:nvPr>
            <p:ph idx="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SE"/>
          </a:p>
        </p:txBody>
      </p:sp>
      <p:sp>
        <p:nvSpPr>
          <p:cNvPr id="4" name="Platshållare för datum 3">
            <a:extLst>
              <a:ext uri="{FF2B5EF4-FFF2-40B4-BE49-F238E27FC236}">
                <a16:creationId xmlns:a16="http://schemas.microsoft.com/office/drawing/2014/main" id="{4A025CC6-B769-4A90-815D-7D27FD9D4ADF}"/>
              </a:ext>
            </a:extLst>
          </p:cNvPr>
          <p:cNvSpPr>
            <a:spLocks noGrp="1"/>
          </p:cNvSpPr>
          <p:nvPr>
            <p:ph type="dt" sz="half" idx="10"/>
          </p:nvPr>
        </p:nvSpPr>
        <p:spPr/>
        <p:txBody>
          <a:bodyPr/>
          <a:lstStyle>
            <a:lvl1pPr>
              <a:defRPr>
                <a:solidFill>
                  <a:schemeClr val="bg1">
                    <a:lumMod val="50000"/>
                  </a:schemeClr>
                </a:solidFill>
              </a:defRPr>
            </a:lvl1pPr>
          </a:lstStyle>
          <a:p>
            <a:fld id="{C8F3B1B8-7661-44B1-9B3C-99F897C28A07}" type="datetimeFigureOut">
              <a:rPr lang="en-SE" smtClean="0"/>
              <a:pPr/>
              <a:t>09/06/2024</a:t>
            </a:fld>
            <a:endParaRPr lang="en-SE"/>
          </a:p>
        </p:txBody>
      </p:sp>
      <p:sp>
        <p:nvSpPr>
          <p:cNvPr id="5" name="Platshållare för sidfot 4">
            <a:extLst>
              <a:ext uri="{FF2B5EF4-FFF2-40B4-BE49-F238E27FC236}">
                <a16:creationId xmlns:a16="http://schemas.microsoft.com/office/drawing/2014/main" id="{588279D6-F2F6-40F2-BCEA-4CC13EF4D743}"/>
              </a:ext>
            </a:extLst>
          </p:cNvPr>
          <p:cNvSpPr>
            <a:spLocks noGrp="1"/>
          </p:cNvSpPr>
          <p:nvPr>
            <p:ph type="ftr" sz="quarter" idx="11"/>
          </p:nvPr>
        </p:nvSpPr>
        <p:spPr/>
        <p:txBody>
          <a:bodyPr/>
          <a:lstStyle>
            <a:lvl1pPr>
              <a:defRPr>
                <a:solidFill>
                  <a:schemeClr val="bg1">
                    <a:lumMod val="50000"/>
                  </a:schemeClr>
                </a:solidFill>
              </a:defRPr>
            </a:lvl1pPr>
          </a:lstStyle>
          <a:p>
            <a:endParaRPr lang="en-SE"/>
          </a:p>
        </p:txBody>
      </p:sp>
      <p:sp>
        <p:nvSpPr>
          <p:cNvPr id="6" name="Platshållare för bildnummer 5">
            <a:extLst>
              <a:ext uri="{FF2B5EF4-FFF2-40B4-BE49-F238E27FC236}">
                <a16:creationId xmlns:a16="http://schemas.microsoft.com/office/drawing/2014/main" id="{BBF3DB2F-3774-49B9-8158-F9EDBA7F58AA}"/>
              </a:ext>
            </a:extLst>
          </p:cNvPr>
          <p:cNvSpPr>
            <a:spLocks noGrp="1"/>
          </p:cNvSpPr>
          <p:nvPr>
            <p:ph type="sldNum" sz="quarter" idx="12"/>
          </p:nvPr>
        </p:nvSpPr>
        <p:spPr/>
        <p:txBody>
          <a:bodyPr/>
          <a:lstStyle>
            <a:lvl1pPr>
              <a:defRPr>
                <a:solidFill>
                  <a:schemeClr val="bg1">
                    <a:lumMod val="50000"/>
                  </a:schemeClr>
                </a:solidFill>
              </a:defRPr>
            </a:lvl1pPr>
          </a:lstStyle>
          <a:p>
            <a:fld id="{06A27B9A-A3F5-49AC-812A-48CF3A1D9232}" type="slidenum">
              <a:rPr lang="en-SE" smtClean="0"/>
              <a:pPr/>
              <a:t>‹#›</a:t>
            </a:fld>
            <a:endParaRPr lang="en-SE"/>
          </a:p>
        </p:txBody>
      </p:sp>
      <p:sp>
        <p:nvSpPr>
          <p:cNvPr id="7" name="Våg 8">
            <a:extLst>
              <a:ext uri="{FF2B5EF4-FFF2-40B4-BE49-F238E27FC236}">
                <a16:creationId xmlns:a16="http://schemas.microsoft.com/office/drawing/2014/main" id="{119D6D63-E2E1-4382-BC62-5ABFE857E2EA}"/>
              </a:ext>
            </a:extLst>
          </p:cNvPr>
          <p:cNvSpPr/>
          <p:nvPr userDrawn="1"/>
        </p:nvSpPr>
        <p:spPr>
          <a:xfrm rot="19183567" flipV="1">
            <a:off x="7840675" y="5236183"/>
            <a:ext cx="4590232" cy="1204980"/>
          </a:xfrm>
          <a:custGeom>
            <a:avLst/>
            <a:gdLst>
              <a:gd name="connsiteX0" fmla="*/ 0 w 3787856"/>
              <a:gd name="connsiteY0" fmla="*/ 94325 h 754602"/>
              <a:gd name="connsiteX1" fmla="*/ 3787856 w 3787856"/>
              <a:gd name="connsiteY1" fmla="*/ 94325 h 754602"/>
              <a:gd name="connsiteX2" fmla="*/ 3787856 w 3787856"/>
              <a:gd name="connsiteY2" fmla="*/ 660277 h 754602"/>
              <a:gd name="connsiteX3" fmla="*/ 0 w 3787856"/>
              <a:gd name="connsiteY3" fmla="*/ 660277 h 754602"/>
              <a:gd name="connsiteX4" fmla="*/ 0 w 3787856"/>
              <a:gd name="connsiteY4" fmla="*/ 94325 h 754602"/>
              <a:gd name="connsiteX0" fmla="*/ 0 w 4285510"/>
              <a:gd name="connsiteY0" fmla="*/ 90765 h 656717"/>
              <a:gd name="connsiteX1" fmla="*/ 3787856 w 4285510"/>
              <a:gd name="connsiteY1" fmla="*/ 90765 h 656717"/>
              <a:gd name="connsiteX2" fmla="*/ 4285510 w 4285510"/>
              <a:gd name="connsiteY2" fmla="*/ 351422 h 656717"/>
              <a:gd name="connsiteX3" fmla="*/ 0 w 4285510"/>
              <a:gd name="connsiteY3" fmla="*/ 656717 h 656717"/>
              <a:gd name="connsiteX4" fmla="*/ 0 w 4285510"/>
              <a:gd name="connsiteY4" fmla="*/ 90765 h 656717"/>
              <a:gd name="connsiteX0" fmla="*/ 0 w 4285510"/>
              <a:gd name="connsiteY0" fmla="*/ 90765 h 816744"/>
              <a:gd name="connsiteX1" fmla="*/ 3787856 w 4285510"/>
              <a:gd name="connsiteY1" fmla="*/ 90765 h 816744"/>
              <a:gd name="connsiteX2" fmla="*/ 4285510 w 4285510"/>
              <a:gd name="connsiteY2" fmla="*/ 351422 h 816744"/>
              <a:gd name="connsiteX3" fmla="*/ 0 w 4285510"/>
              <a:gd name="connsiteY3" fmla="*/ 656717 h 816744"/>
              <a:gd name="connsiteX4" fmla="*/ 0 w 4285510"/>
              <a:gd name="connsiteY4" fmla="*/ 90765 h 816744"/>
              <a:gd name="connsiteX0" fmla="*/ 0 w 4635556"/>
              <a:gd name="connsiteY0" fmla="*/ 204485 h 770437"/>
              <a:gd name="connsiteX1" fmla="*/ 3787856 w 4635556"/>
              <a:gd name="connsiteY1" fmla="*/ 204485 h 770437"/>
              <a:gd name="connsiteX2" fmla="*/ 4635556 w 4635556"/>
              <a:gd name="connsiteY2" fmla="*/ 40562 h 770437"/>
              <a:gd name="connsiteX3" fmla="*/ 0 w 4635556"/>
              <a:gd name="connsiteY3" fmla="*/ 770437 h 770437"/>
              <a:gd name="connsiteX4" fmla="*/ 0 w 4635556"/>
              <a:gd name="connsiteY4" fmla="*/ 204485 h 770437"/>
              <a:gd name="connsiteX0" fmla="*/ 0 w 4635556"/>
              <a:gd name="connsiteY0" fmla="*/ 204485 h 907887"/>
              <a:gd name="connsiteX1" fmla="*/ 3787856 w 4635556"/>
              <a:gd name="connsiteY1" fmla="*/ 204485 h 907887"/>
              <a:gd name="connsiteX2" fmla="*/ 4635556 w 4635556"/>
              <a:gd name="connsiteY2" fmla="*/ 40562 h 907887"/>
              <a:gd name="connsiteX3" fmla="*/ 0 w 4635556"/>
              <a:gd name="connsiteY3" fmla="*/ 770437 h 907887"/>
              <a:gd name="connsiteX4" fmla="*/ 0 w 4635556"/>
              <a:gd name="connsiteY4" fmla="*/ 204485 h 907887"/>
              <a:gd name="connsiteX0" fmla="*/ 0 w 4635556"/>
              <a:gd name="connsiteY0" fmla="*/ 244333 h 947735"/>
              <a:gd name="connsiteX1" fmla="*/ 3787856 w 4635556"/>
              <a:gd name="connsiteY1" fmla="*/ 244333 h 947735"/>
              <a:gd name="connsiteX2" fmla="*/ 4635556 w 4635556"/>
              <a:gd name="connsiteY2" fmla="*/ 80410 h 947735"/>
              <a:gd name="connsiteX3" fmla="*/ 0 w 4635556"/>
              <a:gd name="connsiteY3" fmla="*/ 810285 h 947735"/>
              <a:gd name="connsiteX4" fmla="*/ 0 w 4635556"/>
              <a:gd name="connsiteY4" fmla="*/ 244333 h 947735"/>
              <a:gd name="connsiteX0" fmla="*/ 0 w 4635556"/>
              <a:gd name="connsiteY0" fmla="*/ 244333 h 1147548"/>
              <a:gd name="connsiteX1" fmla="*/ 3787856 w 4635556"/>
              <a:gd name="connsiteY1" fmla="*/ 244333 h 1147548"/>
              <a:gd name="connsiteX2" fmla="*/ 4635556 w 4635556"/>
              <a:gd name="connsiteY2" fmla="*/ 80410 h 1147548"/>
              <a:gd name="connsiteX3" fmla="*/ 41404 w 4635556"/>
              <a:gd name="connsiteY3" fmla="*/ 1147548 h 1147548"/>
              <a:gd name="connsiteX4" fmla="*/ 0 w 4635556"/>
              <a:gd name="connsiteY4" fmla="*/ 244333 h 1147548"/>
              <a:gd name="connsiteX0" fmla="*/ 0 w 4635556"/>
              <a:gd name="connsiteY0" fmla="*/ 244333 h 1147548"/>
              <a:gd name="connsiteX1" fmla="*/ 3787856 w 4635556"/>
              <a:gd name="connsiteY1" fmla="*/ 244333 h 1147548"/>
              <a:gd name="connsiteX2" fmla="*/ 4635556 w 4635556"/>
              <a:gd name="connsiteY2" fmla="*/ 80410 h 1147548"/>
              <a:gd name="connsiteX3" fmla="*/ 41404 w 4635556"/>
              <a:gd name="connsiteY3" fmla="*/ 1147548 h 1147548"/>
              <a:gd name="connsiteX4" fmla="*/ 0 w 4635556"/>
              <a:gd name="connsiteY4" fmla="*/ 244333 h 1147548"/>
              <a:gd name="connsiteX0" fmla="*/ 0 w 4635556"/>
              <a:gd name="connsiteY0" fmla="*/ 244333 h 1147548"/>
              <a:gd name="connsiteX1" fmla="*/ 3787856 w 4635556"/>
              <a:gd name="connsiteY1" fmla="*/ 244333 h 1147548"/>
              <a:gd name="connsiteX2" fmla="*/ 4635556 w 4635556"/>
              <a:gd name="connsiteY2" fmla="*/ 80410 h 1147548"/>
              <a:gd name="connsiteX3" fmla="*/ 41404 w 4635556"/>
              <a:gd name="connsiteY3" fmla="*/ 1147548 h 1147548"/>
              <a:gd name="connsiteX4" fmla="*/ 0 w 4635556"/>
              <a:gd name="connsiteY4" fmla="*/ 244333 h 1147548"/>
              <a:gd name="connsiteX0" fmla="*/ 14143 w 4649699"/>
              <a:gd name="connsiteY0" fmla="*/ 244333 h 1147548"/>
              <a:gd name="connsiteX1" fmla="*/ 418891 w 4649699"/>
              <a:gd name="connsiteY1" fmla="*/ 165867 h 1147548"/>
              <a:gd name="connsiteX2" fmla="*/ 3801999 w 4649699"/>
              <a:gd name="connsiteY2" fmla="*/ 244333 h 1147548"/>
              <a:gd name="connsiteX3" fmla="*/ 4649699 w 4649699"/>
              <a:gd name="connsiteY3" fmla="*/ 80410 h 1147548"/>
              <a:gd name="connsiteX4" fmla="*/ 55547 w 4649699"/>
              <a:gd name="connsiteY4" fmla="*/ 1147548 h 1147548"/>
              <a:gd name="connsiteX5" fmla="*/ 14143 w 4649699"/>
              <a:gd name="connsiteY5" fmla="*/ 244333 h 1147548"/>
              <a:gd name="connsiteX0" fmla="*/ 0 w 4953138"/>
              <a:gd name="connsiteY0" fmla="*/ 885759 h 1147548"/>
              <a:gd name="connsiteX1" fmla="*/ 722330 w 4953138"/>
              <a:gd name="connsiteY1" fmla="*/ 165867 h 1147548"/>
              <a:gd name="connsiteX2" fmla="*/ 4105438 w 4953138"/>
              <a:gd name="connsiteY2" fmla="*/ 244333 h 1147548"/>
              <a:gd name="connsiteX3" fmla="*/ 4953138 w 4953138"/>
              <a:gd name="connsiteY3" fmla="*/ 80410 h 1147548"/>
              <a:gd name="connsiteX4" fmla="*/ 358986 w 4953138"/>
              <a:gd name="connsiteY4" fmla="*/ 1147548 h 1147548"/>
              <a:gd name="connsiteX5" fmla="*/ 0 w 4953138"/>
              <a:gd name="connsiteY5" fmla="*/ 885759 h 1147548"/>
              <a:gd name="connsiteX0" fmla="*/ 0 w 4953138"/>
              <a:gd name="connsiteY0" fmla="*/ 885759 h 1147548"/>
              <a:gd name="connsiteX1" fmla="*/ 722330 w 4953138"/>
              <a:gd name="connsiteY1" fmla="*/ 165867 h 1147548"/>
              <a:gd name="connsiteX2" fmla="*/ 4105438 w 4953138"/>
              <a:gd name="connsiteY2" fmla="*/ 244333 h 1147548"/>
              <a:gd name="connsiteX3" fmla="*/ 4953138 w 4953138"/>
              <a:gd name="connsiteY3" fmla="*/ 80410 h 1147548"/>
              <a:gd name="connsiteX4" fmla="*/ 358986 w 4953138"/>
              <a:gd name="connsiteY4" fmla="*/ 1147548 h 1147548"/>
              <a:gd name="connsiteX5" fmla="*/ 0 w 4953138"/>
              <a:gd name="connsiteY5" fmla="*/ 885759 h 1147548"/>
              <a:gd name="connsiteX0" fmla="*/ 0 w 4953138"/>
              <a:gd name="connsiteY0" fmla="*/ 885759 h 1147548"/>
              <a:gd name="connsiteX1" fmla="*/ 1248140 w 4953138"/>
              <a:gd name="connsiteY1" fmla="*/ 662857 h 1147548"/>
              <a:gd name="connsiteX2" fmla="*/ 4105438 w 4953138"/>
              <a:gd name="connsiteY2" fmla="*/ 244333 h 1147548"/>
              <a:gd name="connsiteX3" fmla="*/ 4953138 w 4953138"/>
              <a:gd name="connsiteY3" fmla="*/ 80410 h 1147548"/>
              <a:gd name="connsiteX4" fmla="*/ 358986 w 4953138"/>
              <a:gd name="connsiteY4" fmla="*/ 1147548 h 1147548"/>
              <a:gd name="connsiteX5" fmla="*/ 0 w 4953138"/>
              <a:gd name="connsiteY5" fmla="*/ 885759 h 1147548"/>
              <a:gd name="connsiteX0" fmla="*/ 1154967 w 4594152"/>
              <a:gd name="connsiteY0" fmla="*/ 243220 h 1217595"/>
              <a:gd name="connsiteX1" fmla="*/ 889154 w 4594152"/>
              <a:gd name="connsiteY1" fmla="*/ 732904 h 1217595"/>
              <a:gd name="connsiteX2" fmla="*/ 3746452 w 4594152"/>
              <a:gd name="connsiteY2" fmla="*/ 314380 h 1217595"/>
              <a:gd name="connsiteX3" fmla="*/ 4594152 w 4594152"/>
              <a:gd name="connsiteY3" fmla="*/ 150457 h 1217595"/>
              <a:gd name="connsiteX4" fmla="*/ 0 w 4594152"/>
              <a:gd name="connsiteY4" fmla="*/ 1217595 h 1217595"/>
              <a:gd name="connsiteX5" fmla="*/ 1154967 w 4594152"/>
              <a:gd name="connsiteY5" fmla="*/ 243220 h 1217595"/>
              <a:gd name="connsiteX0" fmla="*/ 1154967 w 4594152"/>
              <a:gd name="connsiteY0" fmla="*/ 243220 h 1217595"/>
              <a:gd name="connsiteX1" fmla="*/ 889154 w 4594152"/>
              <a:gd name="connsiteY1" fmla="*/ 732904 h 1217595"/>
              <a:gd name="connsiteX2" fmla="*/ 3746452 w 4594152"/>
              <a:gd name="connsiteY2" fmla="*/ 314380 h 1217595"/>
              <a:gd name="connsiteX3" fmla="*/ 4594152 w 4594152"/>
              <a:gd name="connsiteY3" fmla="*/ 150457 h 1217595"/>
              <a:gd name="connsiteX4" fmla="*/ 0 w 4594152"/>
              <a:gd name="connsiteY4" fmla="*/ 1217595 h 1217595"/>
              <a:gd name="connsiteX5" fmla="*/ 1154967 w 4594152"/>
              <a:gd name="connsiteY5" fmla="*/ 243220 h 1217595"/>
              <a:gd name="connsiteX0" fmla="*/ 1154967 w 4594152"/>
              <a:gd name="connsiteY0" fmla="*/ 373458 h 1347833"/>
              <a:gd name="connsiteX1" fmla="*/ 2597096 w 4594152"/>
              <a:gd name="connsiteY1" fmla="*/ 242179 h 1347833"/>
              <a:gd name="connsiteX2" fmla="*/ 3746452 w 4594152"/>
              <a:gd name="connsiteY2" fmla="*/ 444618 h 1347833"/>
              <a:gd name="connsiteX3" fmla="*/ 4594152 w 4594152"/>
              <a:gd name="connsiteY3" fmla="*/ 280695 h 1347833"/>
              <a:gd name="connsiteX4" fmla="*/ 0 w 4594152"/>
              <a:gd name="connsiteY4" fmla="*/ 1347833 h 1347833"/>
              <a:gd name="connsiteX5" fmla="*/ 1154967 w 4594152"/>
              <a:gd name="connsiteY5" fmla="*/ 373458 h 1347833"/>
              <a:gd name="connsiteX0" fmla="*/ 1154967 w 4594152"/>
              <a:gd name="connsiteY0" fmla="*/ 288395 h 1262770"/>
              <a:gd name="connsiteX1" fmla="*/ 2631728 w 4594152"/>
              <a:gd name="connsiteY1" fmla="*/ 500119 h 1262770"/>
              <a:gd name="connsiteX2" fmla="*/ 3746452 w 4594152"/>
              <a:gd name="connsiteY2" fmla="*/ 359555 h 1262770"/>
              <a:gd name="connsiteX3" fmla="*/ 4594152 w 4594152"/>
              <a:gd name="connsiteY3" fmla="*/ 195632 h 1262770"/>
              <a:gd name="connsiteX4" fmla="*/ 0 w 4594152"/>
              <a:gd name="connsiteY4" fmla="*/ 1262770 h 1262770"/>
              <a:gd name="connsiteX5" fmla="*/ 1154967 w 4594152"/>
              <a:gd name="connsiteY5" fmla="*/ 288395 h 1262770"/>
              <a:gd name="connsiteX0" fmla="*/ 1154967 w 4594152"/>
              <a:gd name="connsiteY0" fmla="*/ 317977 h 1292352"/>
              <a:gd name="connsiteX1" fmla="*/ 2618082 w 4594152"/>
              <a:gd name="connsiteY1" fmla="*/ 389997 h 1292352"/>
              <a:gd name="connsiteX2" fmla="*/ 3746452 w 4594152"/>
              <a:gd name="connsiteY2" fmla="*/ 389137 h 1292352"/>
              <a:gd name="connsiteX3" fmla="*/ 4594152 w 4594152"/>
              <a:gd name="connsiteY3" fmla="*/ 225214 h 1292352"/>
              <a:gd name="connsiteX4" fmla="*/ 0 w 4594152"/>
              <a:gd name="connsiteY4" fmla="*/ 1292352 h 1292352"/>
              <a:gd name="connsiteX5" fmla="*/ 1154967 w 4594152"/>
              <a:gd name="connsiteY5" fmla="*/ 317977 h 1292352"/>
              <a:gd name="connsiteX0" fmla="*/ 1141420 w 4594152"/>
              <a:gd name="connsiteY0" fmla="*/ 320676 h 1283573"/>
              <a:gd name="connsiteX1" fmla="*/ 2618082 w 4594152"/>
              <a:gd name="connsiteY1" fmla="*/ 381218 h 1283573"/>
              <a:gd name="connsiteX2" fmla="*/ 3746452 w 4594152"/>
              <a:gd name="connsiteY2" fmla="*/ 380358 h 1283573"/>
              <a:gd name="connsiteX3" fmla="*/ 4594152 w 4594152"/>
              <a:gd name="connsiteY3" fmla="*/ 216435 h 1283573"/>
              <a:gd name="connsiteX4" fmla="*/ 0 w 4594152"/>
              <a:gd name="connsiteY4" fmla="*/ 1283573 h 1283573"/>
              <a:gd name="connsiteX5" fmla="*/ 1141420 w 4594152"/>
              <a:gd name="connsiteY5" fmla="*/ 320676 h 1283573"/>
              <a:gd name="connsiteX0" fmla="*/ 1141420 w 4594152"/>
              <a:gd name="connsiteY0" fmla="*/ 184652 h 1147549"/>
              <a:gd name="connsiteX1" fmla="*/ 2618082 w 4594152"/>
              <a:gd name="connsiteY1" fmla="*/ 245194 h 1147549"/>
              <a:gd name="connsiteX2" fmla="*/ 3746452 w 4594152"/>
              <a:gd name="connsiteY2" fmla="*/ 244334 h 1147549"/>
              <a:gd name="connsiteX3" fmla="*/ 4594152 w 4594152"/>
              <a:gd name="connsiteY3" fmla="*/ 80411 h 1147549"/>
              <a:gd name="connsiteX4" fmla="*/ 0 w 4594152"/>
              <a:gd name="connsiteY4" fmla="*/ 1147549 h 1147549"/>
              <a:gd name="connsiteX5" fmla="*/ 1141420 w 4594152"/>
              <a:gd name="connsiteY5" fmla="*/ 184652 h 1147549"/>
              <a:gd name="connsiteX0" fmla="*/ 1141420 w 4594152"/>
              <a:gd name="connsiteY0" fmla="*/ 184652 h 1147549"/>
              <a:gd name="connsiteX1" fmla="*/ 2618082 w 4594152"/>
              <a:gd name="connsiteY1" fmla="*/ 245194 h 1147549"/>
              <a:gd name="connsiteX2" fmla="*/ 3746452 w 4594152"/>
              <a:gd name="connsiteY2" fmla="*/ 244334 h 1147549"/>
              <a:gd name="connsiteX3" fmla="*/ 4594152 w 4594152"/>
              <a:gd name="connsiteY3" fmla="*/ 80411 h 1147549"/>
              <a:gd name="connsiteX4" fmla="*/ 0 w 4594152"/>
              <a:gd name="connsiteY4" fmla="*/ 1147549 h 1147549"/>
              <a:gd name="connsiteX5" fmla="*/ 1141420 w 4594152"/>
              <a:gd name="connsiteY5" fmla="*/ 184652 h 1147549"/>
              <a:gd name="connsiteX0" fmla="*/ 1141420 w 4594152"/>
              <a:gd name="connsiteY0" fmla="*/ 164657 h 1127554"/>
              <a:gd name="connsiteX1" fmla="*/ 2618082 w 4594152"/>
              <a:gd name="connsiteY1" fmla="*/ 225199 h 1127554"/>
              <a:gd name="connsiteX2" fmla="*/ 3351997 w 4594152"/>
              <a:gd name="connsiteY2" fmla="*/ 500372 h 1127554"/>
              <a:gd name="connsiteX3" fmla="*/ 4594152 w 4594152"/>
              <a:gd name="connsiteY3" fmla="*/ 60416 h 1127554"/>
              <a:gd name="connsiteX4" fmla="*/ 0 w 4594152"/>
              <a:gd name="connsiteY4" fmla="*/ 1127554 h 1127554"/>
              <a:gd name="connsiteX5" fmla="*/ 1141420 w 4594152"/>
              <a:gd name="connsiteY5" fmla="*/ 164657 h 1127554"/>
              <a:gd name="connsiteX0" fmla="*/ 1141420 w 4594152"/>
              <a:gd name="connsiteY0" fmla="*/ 173348 h 1136245"/>
              <a:gd name="connsiteX1" fmla="*/ 2618082 w 4594152"/>
              <a:gd name="connsiteY1" fmla="*/ 233890 h 1136245"/>
              <a:gd name="connsiteX2" fmla="*/ 3640713 w 4594152"/>
              <a:gd name="connsiteY2" fmla="*/ 369162 h 1136245"/>
              <a:gd name="connsiteX3" fmla="*/ 4594152 w 4594152"/>
              <a:gd name="connsiteY3" fmla="*/ 69107 h 1136245"/>
              <a:gd name="connsiteX4" fmla="*/ 0 w 4594152"/>
              <a:gd name="connsiteY4" fmla="*/ 1136245 h 1136245"/>
              <a:gd name="connsiteX5" fmla="*/ 1141420 w 4594152"/>
              <a:gd name="connsiteY5" fmla="*/ 173348 h 1136245"/>
              <a:gd name="connsiteX0" fmla="*/ 1141420 w 4594152"/>
              <a:gd name="connsiteY0" fmla="*/ 173348 h 1136245"/>
              <a:gd name="connsiteX1" fmla="*/ 2638501 w 4594152"/>
              <a:gd name="connsiteY1" fmla="*/ 367855 h 1136245"/>
              <a:gd name="connsiteX2" fmla="*/ 3640713 w 4594152"/>
              <a:gd name="connsiteY2" fmla="*/ 369162 h 1136245"/>
              <a:gd name="connsiteX3" fmla="*/ 4594152 w 4594152"/>
              <a:gd name="connsiteY3" fmla="*/ 69107 h 1136245"/>
              <a:gd name="connsiteX4" fmla="*/ 0 w 4594152"/>
              <a:gd name="connsiteY4" fmla="*/ 1136245 h 1136245"/>
              <a:gd name="connsiteX5" fmla="*/ 1141420 w 4594152"/>
              <a:gd name="connsiteY5" fmla="*/ 173348 h 1136245"/>
              <a:gd name="connsiteX0" fmla="*/ 1141420 w 4594152"/>
              <a:gd name="connsiteY0" fmla="*/ 173348 h 1136245"/>
              <a:gd name="connsiteX1" fmla="*/ 2680643 w 4594152"/>
              <a:gd name="connsiteY1" fmla="*/ 239062 h 1136245"/>
              <a:gd name="connsiteX2" fmla="*/ 3640713 w 4594152"/>
              <a:gd name="connsiteY2" fmla="*/ 369162 h 1136245"/>
              <a:gd name="connsiteX3" fmla="*/ 4594152 w 4594152"/>
              <a:gd name="connsiteY3" fmla="*/ 69107 h 1136245"/>
              <a:gd name="connsiteX4" fmla="*/ 0 w 4594152"/>
              <a:gd name="connsiteY4" fmla="*/ 1136245 h 1136245"/>
              <a:gd name="connsiteX5" fmla="*/ 1141420 w 4594152"/>
              <a:gd name="connsiteY5" fmla="*/ 173348 h 1136245"/>
              <a:gd name="connsiteX0" fmla="*/ 1141420 w 4594152"/>
              <a:gd name="connsiteY0" fmla="*/ 173348 h 1136245"/>
              <a:gd name="connsiteX1" fmla="*/ 2655619 w 4594152"/>
              <a:gd name="connsiteY1" fmla="*/ 236993 h 1136245"/>
              <a:gd name="connsiteX2" fmla="*/ 3640713 w 4594152"/>
              <a:gd name="connsiteY2" fmla="*/ 369162 h 1136245"/>
              <a:gd name="connsiteX3" fmla="*/ 4594152 w 4594152"/>
              <a:gd name="connsiteY3" fmla="*/ 69107 h 1136245"/>
              <a:gd name="connsiteX4" fmla="*/ 0 w 4594152"/>
              <a:gd name="connsiteY4" fmla="*/ 1136245 h 1136245"/>
              <a:gd name="connsiteX5" fmla="*/ 1141420 w 4594152"/>
              <a:gd name="connsiteY5" fmla="*/ 173348 h 1136245"/>
              <a:gd name="connsiteX0" fmla="*/ 1141420 w 4594152"/>
              <a:gd name="connsiteY0" fmla="*/ 652014 h 1614911"/>
              <a:gd name="connsiteX1" fmla="*/ 2655619 w 4594152"/>
              <a:gd name="connsiteY1" fmla="*/ 715659 h 1614911"/>
              <a:gd name="connsiteX2" fmla="*/ 3899773 w 4594152"/>
              <a:gd name="connsiteY2" fmla="*/ 0 h 1614911"/>
              <a:gd name="connsiteX3" fmla="*/ 4594152 w 4594152"/>
              <a:gd name="connsiteY3" fmla="*/ 547773 h 1614911"/>
              <a:gd name="connsiteX4" fmla="*/ 0 w 4594152"/>
              <a:gd name="connsiteY4" fmla="*/ 1614911 h 1614911"/>
              <a:gd name="connsiteX5" fmla="*/ 1141420 w 4594152"/>
              <a:gd name="connsiteY5" fmla="*/ 652014 h 1614911"/>
              <a:gd name="connsiteX0" fmla="*/ 1141420 w 4594152"/>
              <a:gd name="connsiteY0" fmla="*/ 652014 h 1614911"/>
              <a:gd name="connsiteX1" fmla="*/ 2655619 w 4594152"/>
              <a:gd name="connsiteY1" fmla="*/ 715659 h 1614911"/>
              <a:gd name="connsiteX2" fmla="*/ 3899773 w 4594152"/>
              <a:gd name="connsiteY2" fmla="*/ 0 h 1614911"/>
              <a:gd name="connsiteX3" fmla="*/ 4594152 w 4594152"/>
              <a:gd name="connsiteY3" fmla="*/ 547773 h 1614911"/>
              <a:gd name="connsiteX4" fmla="*/ 0 w 4594152"/>
              <a:gd name="connsiteY4" fmla="*/ 1614911 h 1614911"/>
              <a:gd name="connsiteX5" fmla="*/ 1141420 w 4594152"/>
              <a:gd name="connsiteY5" fmla="*/ 652014 h 1614911"/>
              <a:gd name="connsiteX0" fmla="*/ 1141420 w 4594152"/>
              <a:gd name="connsiteY0" fmla="*/ 287224 h 1250121"/>
              <a:gd name="connsiteX1" fmla="*/ 2655619 w 4594152"/>
              <a:gd name="connsiteY1" fmla="*/ 350869 h 1250121"/>
              <a:gd name="connsiteX2" fmla="*/ 4473466 w 4594152"/>
              <a:gd name="connsiteY2" fmla="*/ 10181 h 1250121"/>
              <a:gd name="connsiteX3" fmla="*/ 4594152 w 4594152"/>
              <a:gd name="connsiteY3" fmla="*/ 182983 h 1250121"/>
              <a:gd name="connsiteX4" fmla="*/ 0 w 4594152"/>
              <a:gd name="connsiteY4" fmla="*/ 1250121 h 1250121"/>
              <a:gd name="connsiteX5" fmla="*/ 1141420 w 4594152"/>
              <a:gd name="connsiteY5" fmla="*/ 287224 h 1250121"/>
              <a:gd name="connsiteX0" fmla="*/ 1141420 w 4594152"/>
              <a:gd name="connsiteY0" fmla="*/ 287224 h 1250121"/>
              <a:gd name="connsiteX1" fmla="*/ 2655619 w 4594152"/>
              <a:gd name="connsiteY1" fmla="*/ 350869 h 1250121"/>
              <a:gd name="connsiteX2" fmla="*/ 4473466 w 4594152"/>
              <a:gd name="connsiteY2" fmla="*/ 10181 h 1250121"/>
              <a:gd name="connsiteX3" fmla="*/ 4594152 w 4594152"/>
              <a:gd name="connsiteY3" fmla="*/ 182983 h 1250121"/>
              <a:gd name="connsiteX4" fmla="*/ 0 w 4594152"/>
              <a:gd name="connsiteY4" fmla="*/ 1250121 h 1250121"/>
              <a:gd name="connsiteX5" fmla="*/ 1141420 w 4594152"/>
              <a:gd name="connsiteY5" fmla="*/ 287224 h 1250121"/>
              <a:gd name="connsiteX0" fmla="*/ 1141420 w 4594152"/>
              <a:gd name="connsiteY0" fmla="*/ 287224 h 1250121"/>
              <a:gd name="connsiteX1" fmla="*/ 2655619 w 4594152"/>
              <a:gd name="connsiteY1" fmla="*/ 350869 h 1250121"/>
              <a:gd name="connsiteX2" fmla="*/ 4473466 w 4594152"/>
              <a:gd name="connsiteY2" fmla="*/ 10181 h 1250121"/>
              <a:gd name="connsiteX3" fmla="*/ 4594152 w 4594152"/>
              <a:gd name="connsiteY3" fmla="*/ 182983 h 1250121"/>
              <a:gd name="connsiteX4" fmla="*/ 0 w 4594152"/>
              <a:gd name="connsiteY4" fmla="*/ 1250121 h 1250121"/>
              <a:gd name="connsiteX5" fmla="*/ 1141420 w 4594152"/>
              <a:gd name="connsiteY5" fmla="*/ 287224 h 1250121"/>
              <a:gd name="connsiteX0" fmla="*/ 1141420 w 4594152"/>
              <a:gd name="connsiteY0" fmla="*/ 287224 h 1250121"/>
              <a:gd name="connsiteX1" fmla="*/ 2655619 w 4594152"/>
              <a:gd name="connsiteY1" fmla="*/ 350869 h 1250121"/>
              <a:gd name="connsiteX2" fmla="*/ 4473466 w 4594152"/>
              <a:gd name="connsiteY2" fmla="*/ 10181 h 1250121"/>
              <a:gd name="connsiteX3" fmla="*/ 4594152 w 4594152"/>
              <a:gd name="connsiteY3" fmla="*/ 182983 h 1250121"/>
              <a:gd name="connsiteX4" fmla="*/ 0 w 4594152"/>
              <a:gd name="connsiteY4" fmla="*/ 1250121 h 1250121"/>
              <a:gd name="connsiteX5" fmla="*/ 1141420 w 4594152"/>
              <a:gd name="connsiteY5" fmla="*/ 287224 h 1250121"/>
              <a:gd name="connsiteX0" fmla="*/ 1141420 w 4594152"/>
              <a:gd name="connsiteY0" fmla="*/ 346379 h 1309276"/>
              <a:gd name="connsiteX1" fmla="*/ 2655619 w 4594152"/>
              <a:gd name="connsiteY1" fmla="*/ 410024 h 1309276"/>
              <a:gd name="connsiteX2" fmla="*/ 4428709 w 4594152"/>
              <a:gd name="connsiteY2" fmla="*/ 0 h 1309276"/>
              <a:gd name="connsiteX3" fmla="*/ 4594152 w 4594152"/>
              <a:gd name="connsiteY3" fmla="*/ 242138 h 1309276"/>
              <a:gd name="connsiteX4" fmla="*/ 0 w 4594152"/>
              <a:gd name="connsiteY4" fmla="*/ 1309276 h 1309276"/>
              <a:gd name="connsiteX5" fmla="*/ 1141420 w 4594152"/>
              <a:gd name="connsiteY5" fmla="*/ 346379 h 1309276"/>
              <a:gd name="connsiteX0" fmla="*/ 1141420 w 4883436"/>
              <a:gd name="connsiteY0" fmla="*/ 365268 h 1328165"/>
              <a:gd name="connsiteX1" fmla="*/ 2655619 w 4883436"/>
              <a:gd name="connsiteY1" fmla="*/ 428913 h 1328165"/>
              <a:gd name="connsiteX2" fmla="*/ 4428709 w 4883436"/>
              <a:gd name="connsiteY2" fmla="*/ 18889 h 1328165"/>
              <a:gd name="connsiteX3" fmla="*/ 4411361 w 4883436"/>
              <a:gd name="connsiteY3" fmla="*/ 89225 h 1328165"/>
              <a:gd name="connsiteX4" fmla="*/ 4594152 w 4883436"/>
              <a:gd name="connsiteY4" fmla="*/ 261027 h 1328165"/>
              <a:gd name="connsiteX5" fmla="*/ 0 w 4883436"/>
              <a:gd name="connsiteY5" fmla="*/ 1328165 h 1328165"/>
              <a:gd name="connsiteX6" fmla="*/ 1141420 w 4883436"/>
              <a:gd name="connsiteY6" fmla="*/ 365268 h 1328165"/>
              <a:gd name="connsiteX0" fmla="*/ 1141420 w 4941962"/>
              <a:gd name="connsiteY0" fmla="*/ 368616 h 1331513"/>
              <a:gd name="connsiteX1" fmla="*/ 2655619 w 4941962"/>
              <a:gd name="connsiteY1" fmla="*/ 432261 h 1331513"/>
              <a:gd name="connsiteX2" fmla="*/ 4428709 w 4941962"/>
              <a:gd name="connsiteY2" fmla="*/ 22237 h 1331513"/>
              <a:gd name="connsiteX3" fmla="*/ 4650365 w 4941962"/>
              <a:gd name="connsiteY3" fmla="*/ 71940 h 1331513"/>
              <a:gd name="connsiteX4" fmla="*/ 4594152 w 4941962"/>
              <a:gd name="connsiteY4" fmla="*/ 264375 h 1331513"/>
              <a:gd name="connsiteX5" fmla="*/ 0 w 4941962"/>
              <a:gd name="connsiteY5" fmla="*/ 1331513 h 1331513"/>
              <a:gd name="connsiteX6" fmla="*/ 1141420 w 4941962"/>
              <a:gd name="connsiteY6" fmla="*/ 368616 h 1331513"/>
              <a:gd name="connsiteX0" fmla="*/ 1141420 w 4952229"/>
              <a:gd name="connsiteY0" fmla="*/ 353321 h 1316218"/>
              <a:gd name="connsiteX1" fmla="*/ 2655619 w 4952229"/>
              <a:gd name="connsiteY1" fmla="*/ 416966 h 1316218"/>
              <a:gd name="connsiteX2" fmla="*/ 4428709 w 4952229"/>
              <a:gd name="connsiteY2" fmla="*/ 6942 h 1316218"/>
              <a:gd name="connsiteX3" fmla="*/ 4594152 w 4952229"/>
              <a:gd name="connsiteY3" fmla="*/ 249080 h 1316218"/>
              <a:gd name="connsiteX4" fmla="*/ 0 w 4952229"/>
              <a:gd name="connsiteY4" fmla="*/ 1316218 h 1316218"/>
              <a:gd name="connsiteX5" fmla="*/ 1141420 w 4952229"/>
              <a:gd name="connsiteY5" fmla="*/ 353321 h 1316218"/>
              <a:gd name="connsiteX0" fmla="*/ 1141420 w 4958877"/>
              <a:gd name="connsiteY0" fmla="*/ 276198 h 1239095"/>
              <a:gd name="connsiteX1" fmla="*/ 2655619 w 4958877"/>
              <a:gd name="connsiteY1" fmla="*/ 339843 h 1239095"/>
              <a:gd name="connsiteX2" fmla="*/ 4451334 w 4958877"/>
              <a:gd name="connsiteY2" fmla="*/ 22570 h 1239095"/>
              <a:gd name="connsiteX3" fmla="*/ 4594152 w 4958877"/>
              <a:gd name="connsiteY3" fmla="*/ 171957 h 1239095"/>
              <a:gd name="connsiteX4" fmla="*/ 0 w 4958877"/>
              <a:gd name="connsiteY4" fmla="*/ 1239095 h 1239095"/>
              <a:gd name="connsiteX5" fmla="*/ 1141420 w 4958877"/>
              <a:gd name="connsiteY5" fmla="*/ 276198 h 1239095"/>
              <a:gd name="connsiteX0" fmla="*/ 1141420 w 4917260"/>
              <a:gd name="connsiteY0" fmla="*/ 253628 h 1216525"/>
              <a:gd name="connsiteX1" fmla="*/ 2655619 w 4917260"/>
              <a:gd name="connsiteY1" fmla="*/ 317273 h 1216525"/>
              <a:gd name="connsiteX2" fmla="*/ 4451334 w 4917260"/>
              <a:gd name="connsiteY2" fmla="*/ 0 h 1216525"/>
              <a:gd name="connsiteX3" fmla="*/ 4594152 w 4917260"/>
              <a:gd name="connsiteY3" fmla="*/ 149387 h 1216525"/>
              <a:gd name="connsiteX4" fmla="*/ 0 w 4917260"/>
              <a:gd name="connsiteY4" fmla="*/ 1216525 h 1216525"/>
              <a:gd name="connsiteX5" fmla="*/ 1141420 w 4917260"/>
              <a:gd name="connsiteY5" fmla="*/ 253628 h 1216525"/>
              <a:gd name="connsiteX0" fmla="*/ 1141420 w 4594152"/>
              <a:gd name="connsiteY0" fmla="*/ 253628 h 1216525"/>
              <a:gd name="connsiteX1" fmla="*/ 2655619 w 4594152"/>
              <a:gd name="connsiteY1" fmla="*/ 317273 h 1216525"/>
              <a:gd name="connsiteX2" fmla="*/ 4451334 w 4594152"/>
              <a:gd name="connsiteY2" fmla="*/ 0 h 1216525"/>
              <a:gd name="connsiteX3" fmla="*/ 4594152 w 4594152"/>
              <a:gd name="connsiteY3" fmla="*/ 149387 h 1216525"/>
              <a:gd name="connsiteX4" fmla="*/ 0 w 4594152"/>
              <a:gd name="connsiteY4" fmla="*/ 1216525 h 1216525"/>
              <a:gd name="connsiteX5" fmla="*/ 1141420 w 4594152"/>
              <a:gd name="connsiteY5" fmla="*/ 253628 h 1216525"/>
              <a:gd name="connsiteX0" fmla="*/ 1141420 w 4594152"/>
              <a:gd name="connsiteY0" fmla="*/ 265957 h 1228854"/>
              <a:gd name="connsiteX1" fmla="*/ 2655619 w 4594152"/>
              <a:gd name="connsiteY1" fmla="*/ 329602 h 1228854"/>
              <a:gd name="connsiteX2" fmla="*/ 4454878 w 4594152"/>
              <a:gd name="connsiteY2" fmla="*/ 0 h 1228854"/>
              <a:gd name="connsiteX3" fmla="*/ 4594152 w 4594152"/>
              <a:gd name="connsiteY3" fmla="*/ 161716 h 1228854"/>
              <a:gd name="connsiteX4" fmla="*/ 0 w 4594152"/>
              <a:gd name="connsiteY4" fmla="*/ 1228854 h 1228854"/>
              <a:gd name="connsiteX5" fmla="*/ 1141420 w 4594152"/>
              <a:gd name="connsiteY5" fmla="*/ 265957 h 1228854"/>
              <a:gd name="connsiteX0" fmla="*/ 1141420 w 4594152"/>
              <a:gd name="connsiteY0" fmla="*/ 265957 h 1228854"/>
              <a:gd name="connsiteX1" fmla="*/ 2655619 w 4594152"/>
              <a:gd name="connsiteY1" fmla="*/ 329602 h 1228854"/>
              <a:gd name="connsiteX2" fmla="*/ 4454878 w 4594152"/>
              <a:gd name="connsiteY2" fmla="*/ 0 h 1228854"/>
              <a:gd name="connsiteX3" fmla="*/ 4594152 w 4594152"/>
              <a:gd name="connsiteY3" fmla="*/ 161716 h 1228854"/>
              <a:gd name="connsiteX4" fmla="*/ 0 w 4594152"/>
              <a:gd name="connsiteY4" fmla="*/ 1228854 h 1228854"/>
              <a:gd name="connsiteX5" fmla="*/ 1141420 w 4594152"/>
              <a:gd name="connsiteY5" fmla="*/ 265957 h 1228854"/>
              <a:gd name="connsiteX0" fmla="*/ 1141420 w 4594566"/>
              <a:gd name="connsiteY0" fmla="*/ 265957 h 1228854"/>
              <a:gd name="connsiteX1" fmla="*/ 2655619 w 4594566"/>
              <a:gd name="connsiteY1" fmla="*/ 329602 h 1228854"/>
              <a:gd name="connsiteX2" fmla="*/ 4454878 w 4594566"/>
              <a:gd name="connsiteY2" fmla="*/ 0 h 1228854"/>
              <a:gd name="connsiteX3" fmla="*/ 4594566 w 4594566"/>
              <a:gd name="connsiteY3" fmla="*/ 156701 h 1228854"/>
              <a:gd name="connsiteX4" fmla="*/ 0 w 4594566"/>
              <a:gd name="connsiteY4" fmla="*/ 1228854 h 1228854"/>
              <a:gd name="connsiteX5" fmla="*/ 1141420 w 4594566"/>
              <a:gd name="connsiteY5" fmla="*/ 265957 h 1228854"/>
              <a:gd name="connsiteX0" fmla="*/ 1141420 w 4594566"/>
              <a:gd name="connsiteY0" fmla="*/ 265957 h 1228854"/>
              <a:gd name="connsiteX1" fmla="*/ 2655619 w 4594566"/>
              <a:gd name="connsiteY1" fmla="*/ 329602 h 1228854"/>
              <a:gd name="connsiteX2" fmla="*/ 4454878 w 4594566"/>
              <a:gd name="connsiteY2" fmla="*/ 0 h 1228854"/>
              <a:gd name="connsiteX3" fmla="*/ 4594566 w 4594566"/>
              <a:gd name="connsiteY3" fmla="*/ 156701 h 1228854"/>
              <a:gd name="connsiteX4" fmla="*/ 0 w 4594566"/>
              <a:gd name="connsiteY4" fmla="*/ 1228854 h 1228854"/>
              <a:gd name="connsiteX5" fmla="*/ 1141420 w 4594566"/>
              <a:gd name="connsiteY5" fmla="*/ 265957 h 1228854"/>
              <a:gd name="connsiteX0" fmla="*/ 1141420 w 4594566"/>
              <a:gd name="connsiteY0" fmla="*/ 273686 h 1236583"/>
              <a:gd name="connsiteX1" fmla="*/ 2655619 w 4594566"/>
              <a:gd name="connsiteY1" fmla="*/ 337331 h 1236583"/>
              <a:gd name="connsiteX2" fmla="*/ 4452993 w 4594566"/>
              <a:gd name="connsiteY2" fmla="*/ 0 h 1236583"/>
              <a:gd name="connsiteX3" fmla="*/ 4594566 w 4594566"/>
              <a:gd name="connsiteY3" fmla="*/ 164430 h 1236583"/>
              <a:gd name="connsiteX4" fmla="*/ 0 w 4594566"/>
              <a:gd name="connsiteY4" fmla="*/ 1236583 h 1236583"/>
              <a:gd name="connsiteX5" fmla="*/ 1141420 w 4594566"/>
              <a:gd name="connsiteY5" fmla="*/ 273686 h 1236583"/>
              <a:gd name="connsiteX0" fmla="*/ 1141420 w 4594566"/>
              <a:gd name="connsiteY0" fmla="*/ 266786 h 1229683"/>
              <a:gd name="connsiteX1" fmla="*/ 2655619 w 4594566"/>
              <a:gd name="connsiteY1" fmla="*/ 330431 h 1229683"/>
              <a:gd name="connsiteX2" fmla="*/ 4444849 w 4594566"/>
              <a:gd name="connsiteY2" fmla="*/ 0 h 1229683"/>
              <a:gd name="connsiteX3" fmla="*/ 4594566 w 4594566"/>
              <a:gd name="connsiteY3" fmla="*/ 157530 h 1229683"/>
              <a:gd name="connsiteX4" fmla="*/ 0 w 4594566"/>
              <a:gd name="connsiteY4" fmla="*/ 1229683 h 1229683"/>
              <a:gd name="connsiteX5" fmla="*/ 1141420 w 4594566"/>
              <a:gd name="connsiteY5" fmla="*/ 266786 h 1229683"/>
              <a:gd name="connsiteX0" fmla="*/ 1141420 w 4594566"/>
              <a:gd name="connsiteY0" fmla="*/ 279115 h 1242012"/>
              <a:gd name="connsiteX1" fmla="*/ 2655619 w 4594566"/>
              <a:gd name="connsiteY1" fmla="*/ 342760 h 1242012"/>
              <a:gd name="connsiteX2" fmla="*/ 4448393 w 4594566"/>
              <a:gd name="connsiteY2" fmla="*/ 0 h 1242012"/>
              <a:gd name="connsiteX3" fmla="*/ 4594566 w 4594566"/>
              <a:gd name="connsiteY3" fmla="*/ 169859 h 1242012"/>
              <a:gd name="connsiteX4" fmla="*/ 0 w 4594566"/>
              <a:gd name="connsiteY4" fmla="*/ 1242012 h 1242012"/>
              <a:gd name="connsiteX5" fmla="*/ 1141420 w 4594566"/>
              <a:gd name="connsiteY5" fmla="*/ 279115 h 1242012"/>
              <a:gd name="connsiteX0" fmla="*/ 1141420 w 4594566"/>
              <a:gd name="connsiteY0" fmla="*/ 279115 h 1242012"/>
              <a:gd name="connsiteX1" fmla="*/ 2655619 w 4594566"/>
              <a:gd name="connsiteY1" fmla="*/ 342760 h 1242012"/>
              <a:gd name="connsiteX2" fmla="*/ 4448393 w 4594566"/>
              <a:gd name="connsiteY2" fmla="*/ 0 h 1242012"/>
              <a:gd name="connsiteX3" fmla="*/ 4594566 w 4594566"/>
              <a:gd name="connsiteY3" fmla="*/ 169859 h 1242012"/>
              <a:gd name="connsiteX4" fmla="*/ 0 w 4594566"/>
              <a:gd name="connsiteY4" fmla="*/ 1242012 h 1242012"/>
              <a:gd name="connsiteX5" fmla="*/ 1141420 w 4594566"/>
              <a:gd name="connsiteY5" fmla="*/ 279115 h 1242012"/>
              <a:gd name="connsiteX0" fmla="*/ 1141420 w 4576094"/>
              <a:gd name="connsiteY0" fmla="*/ 279115 h 1242012"/>
              <a:gd name="connsiteX1" fmla="*/ 2655619 w 4576094"/>
              <a:gd name="connsiteY1" fmla="*/ 342760 h 1242012"/>
              <a:gd name="connsiteX2" fmla="*/ 4448393 w 4576094"/>
              <a:gd name="connsiteY2" fmla="*/ 0 h 1242012"/>
              <a:gd name="connsiteX3" fmla="*/ 4576094 w 4576094"/>
              <a:gd name="connsiteY3" fmla="*/ 148057 h 1242012"/>
              <a:gd name="connsiteX4" fmla="*/ 0 w 4576094"/>
              <a:gd name="connsiteY4" fmla="*/ 1242012 h 1242012"/>
              <a:gd name="connsiteX5" fmla="*/ 1141420 w 4576094"/>
              <a:gd name="connsiteY5" fmla="*/ 279115 h 1242012"/>
              <a:gd name="connsiteX0" fmla="*/ 1141420 w 4576094"/>
              <a:gd name="connsiteY0" fmla="*/ 279115 h 1242012"/>
              <a:gd name="connsiteX1" fmla="*/ 2655619 w 4576094"/>
              <a:gd name="connsiteY1" fmla="*/ 342760 h 1242012"/>
              <a:gd name="connsiteX2" fmla="*/ 4448393 w 4576094"/>
              <a:gd name="connsiteY2" fmla="*/ 0 h 1242012"/>
              <a:gd name="connsiteX3" fmla="*/ 4576094 w 4576094"/>
              <a:gd name="connsiteY3" fmla="*/ 148057 h 1242012"/>
              <a:gd name="connsiteX4" fmla="*/ 0 w 4576094"/>
              <a:gd name="connsiteY4" fmla="*/ 1242012 h 1242012"/>
              <a:gd name="connsiteX5" fmla="*/ 1141420 w 4576094"/>
              <a:gd name="connsiteY5" fmla="*/ 279115 h 1242012"/>
              <a:gd name="connsiteX0" fmla="*/ 1141420 w 4576094"/>
              <a:gd name="connsiteY0" fmla="*/ 279115 h 1242012"/>
              <a:gd name="connsiteX1" fmla="*/ 2655619 w 4576094"/>
              <a:gd name="connsiteY1" fmla="*/ 342760 h 1242012"/>
              <a:gd name="connsiteX2" fmla="*/ 4448393 w 4576094"/>
              <a:gd name="connsiteY2" fmla="*/ 0 h 1242012"/>
              <a:gd name="connsiteX3" fmla="*/ 4576094 w 4576094"/>
              <a:gd name="connsiteY3" fmla="*/ 148057 h 1242012"/>
              <a:gd name="connsiteX4" fmla="*/ 0 w 4576094"/>
              <a:gd name="connsiteY4" fmla="*/ 1242012 h 1242012"/>
              <a:gd name="connsiteX5" fmla="*/ 1141420 w 4576094"/>
              <a:gd name="connsiteY5" fmla="*/ 279115 h 1242012"/>
              <a:gd name="connsiteX0" fmla="*/ 1141420 w 4576094"/>
              <a:gd name="connsiteY0" fmla="*/ 279115 h 1242012"/>
              <a:gd name="connsiteX1" fmla="*/ 2655619 w 4576094"/>
              <a:gd name="connsiteY1" fmla="*/ 342760 h 1242012"/>
              <a:gd name="connsiteX2" fmla="*/ 4448393 w 4576094"/>
              <a:gd name="connsiteY2" fmla="*/ 0 h 1242012"/>
              <a:gd name="connsiteX3" fmla="*/ 4576094 w 4576094"/>
              <a:gd name="connsiteY3" fmla="*/ 148057 h 1242012"/>
              <a:gd name="connsiteX4" fmla="*/ 0 w 4576094"/>
              <a:gd name="connsiteY4" fmla="*/ 1242012 h 1242012"/>
              <a:gd name="connsiteX5" fmla="*/ 1141420 w 4576094"/>
              <a:gd name="connsiteY5" fmla="*/ 279115 h 1242012"/>
              <a:gd name="connsiteX0" fmla="*/ 1141420 w 4576094"/>
              <a:gd name="connsiteY0" fmla="*/ 278005 h 1240902"/>
              <a:gd name="connsiteX1" fmla="*/ 2655619 w 4576094"/>
              <a:gd name="connsiteY1" fmla="*/ 341650 h 1240902"/>
              <a:gd name="connsiteX2" fmla="*/ 4461818 w 4576094"/>
              <a:gd name="connsiteY2" fmla="*/ 0 h 1240902"/>
              <a:gd name="connsiteX3" fmla="*/ 4576094 w 4576094"/>
              <a:gd name="connsiteY3" fmla="*/ 146947 h 1240902"/>
              <a:gd name="connsiteX4" fmla="*/ 0 w 4576094"/>
              <a:gd name="connsiteY4" fmla="*/ 1240902 h 1240902"/>
              <a:gd name="connsiteX5" fmla="*/ 1141420 w 4576094"/>
              <a:gd name="connsiteY5" fmla="*/ 278005 h 1240902"/>
              <a:gd name="connsiteX0" fmla="*/ 1141420 w 4576094"/>
              <a:gd name="connsiteY0" fmla="*/ 278005 h 1240902"/>
              <a:gd name="connsiteX1" fmla="*/ 2655619 w 4576094"/>
              <a:gd name="connsiteY1" fmla="*/ 341650 h 1240902"/>
              <a:gd name="connsiteX2" fmla="*/ 4461818 w 4576094"/>
              <a:gd name="connsiteY2" fmla="*/ 0 h 1240902"/>
              <a:gd name="connsiteX3" fmla="*/ 4576094 w 4576094"/>
              <a:gd name="connsiteY3" fmla="*/ 146947 h 1240902"/>
              <a:gd name="connsiteX4" fmla="*/ 0 w 4576094"/>
              <a:gd name="connsiteY4" fmla="*/ 1240902 h 1240902"/>
              <a:gd name="connsiteX5" fmla="*/ 1141420 w 4576094"/>
              <a:gd name="connsiteY5" fmla="*/ 278005 h 1240902"/>
              <a:gd name="connsiteX0" fmla="*/ 1141420 w 4576094"/>
              <a:gd name="connsiteY0" fmla="*/ 244108 h 1207005"/>
              <a:gd name="connsiteX1" fmla="*/ 2655619 w 4576094"/>
              <a:gd name="connsiteY1" fmla="*/ 307753 h 1207005"/>
              <a:gd name="connsiteX2" fmla="*/ 4454081 w 4576094"/>
              <a:gd name="connsiteY2" fmla="*/ 0 h 1207005"/>
              <a:gd name="connsiteX3" fmla="*/ 4576094 w 4576094"/>
              <a:gd name="connsiteY3" fmla="*/ 113050 h 1207005"/>
              <a:gd name="connsiteX4" fmla="*/ 0 w 4576094"/>
              <a:gd name="connsiteY4" fmla="*/ 1207005 h 1207005"/>
              <a:gd name="connsiteX5" fmla="*/ 1141420 w 4576094"/>
              <a:gd name="connsiteY5" fmla="*/ 244108 h 1207005"/>
              <a:gd name="connsiteX0" fmla="*/ 1141420 w 4570789"/>
              <a:gd name="connsiteY0" fmla="*/ 244108 h 1207005"/>
              <a:gd name="connsiteX1" fmla="*/ 2655619 w 4570789"/>
              <a:gd name="connsiteY1" fmla="*/ 307753 h 1207005"/>
              <a:gd name="connsiteX2" fmla="*/ 4454081 w 4570789"/>
              <a:gd name="connsiteY2" fmla="*/ 0 h 1207005"/>
              <a:gd name="connsiteX3" fmla="*/ 4570789 w 4570789"/>
              <a:gd name="connsiteY3" fmla="*/ 117545 h 1207005"/>
              <a:gd name="connsiteX4" fmla="*/ 0 w 4570789"/>
              <a:gd name="connsiteY4" fmla="*/ 1207005 h 1207005"/>
              <a:gd name="connsiteX5" fmla="*/ 1141420 w 4570789"/>
              <a:gd name="connsiteY5" fmla="*/ 244108 h 1207005"/>
              <a:gd name="connsiteX0" fmla="*/ 1141420 w 4570789"/>
              <a:gd name="connsiteY0" fmla="*/ 244108 h 1207005"/>
              <a:gd name="connsiteX1" fmla="*/ 2655619 w 4570789"/>
              <a:gd name="connsiteY1" fmla="*/ 307753 h 1207005"/>
              <a:gd name="connsiteX2" fmla="*/ 4454081 w 4570789"/>
              <a:gd name="connsiteY2" fmla="*/ 0 h 1207005"/>
              <a:gd name="connsiteX3" fmla="*/ 4570789 w 4570789"/>
              <a:gd name="connsiteY3" fmla="*/ 117545 h 1207005"/>
              <a:gd name="connsiteX4" fmla="*/ 0 w 4570789"/>
              <a:gd name="connsiteY4" fmla="*/ 1207005 h 1207005"/>
              <a:gd name="connsiteX5" fmla="*/ 1141420 w 4570789"/>
              <a:gd name="connsiteY5" fmla="*/ 244108 h 1207005"/>
              <a:gd name="connsiteX0" fmla="*/ 1141420 w 4570789"/>
              <a:gd name="connsiteY0" fmla="*/ 244108 h 1207005"/>
              <a:gd name="connsiteX1" fmla="*/ 2648693 w 4570789"/>
              <a:gd name="connsiteY1" fmla="*/ 331850 h 1207005"/>
              <a:gd name="connsiteX2" fmla="*/ 4454081 w 4570789"/>
              <a:gd name="connsiteY2" fmla="*/ 0 h 1207005"/>
              <a:gd name="connsiteX3" fmla="*/ 4570789 w 4570789"/>
              <a:gd name="connsiteY3" fmla="*/ 117545 h 1207005"/>
              <a:gd name="connsiteX4" fmla="*/ 0 w 4570789"/>
              <a:gd name="connsiteY4" fmla="*/ 1207005 h 1207005"/>
              <a:gd name="connsiteX5" fmla="*/ 1141420 w 4570789"/>
              <a:gd name="connsiteY5" fmla="*/ 244108 h 1207005"/>
              <a:gd name="connsiteX0" fmla="*/ 1141420 w 4570789"/>
              <a:gd name="connsiteY0" fmla="*/ 244108 h 1207005"/>
              <a:gd name="connsiteX1" fmla="*/ 2648693 w 4570789"/>
              <a:gd name="connsiteY1" fmla="*/ 331850 h 1207005"/>
              <a:gd name="connsiteX2" fmla="*/ 4454081 w 4570789"/>
              <a:gd name="connsiteY2" fmla="*/ 0 h 1207005"/>
              <a:gd name="connsiteX3" fmla="*/ 4570789 w 4570789"/>
              <a:gd name="connsiteY3" fmla="*/ 117545 h 1207005"/>
              <a:gd name="connsiteX4" fmla="*/ 0 w 4570789"/>
              <a:gd name="connsiteY4" fmla="*/ 1207005 h 1207005"/>
              <a:gd name="connsiteX5" fmla="*/ 1141420 w 4570789"/>
              <a:gd name="connsiteY5" fmla="*/ 244108 h 1207005"/>
              <a:gd name="connsiteX0" fmla="*/ 1141420 w 4570789"/>
              <a:gd name="connsiteY0" fmla="*/ 244108 h 1207005"/>
              <a:gd name="connsiteX1" fmla="*/ 2648693 w 4570789"/>
              <a:gd name="connsiteY1" fmla="*/ 331850 h 1207005"/>
              <a:gd name="connsiteX2" fmla="*/ 4454081 w 4570789"/>
              <a:gd name="connsiteY2" fmla="*/ 0 h 1207005"/>
              <a:gd name="connsiteX3" fmla="*/ 4570789 w 4570789"/>
              <a:gd name="connsiteY3" fmla="*/ 117545 h 1207005"/>
              <a:gd name="connsiteX4" fmla="*/ 0 w 4570789"/>
              <a:gd name="connsiteY4" fmla="*/ 1207005 h 1207005"/>
              <a:gd name="connsiteX5" fmla="*/ 1141420 w 4570789"/>
              <a:gd name="connsiteY5" fmla="*/ 244108 h 1207005"/>
              <a:gd name="connsiteX0" fmla="*/ 1141420 w 4570789"/>
              <a:gd name="connsiteY0" fmla="*/ 244108 h 1207005"/>
              <a:gd name="connsiteX1" fmla="*/ 2648693 w 4570789"/>
              <a:gd name="connsiteY1" fmla="*/ 331850 h 1207005"/>
              <a:gd name="connsiteX2" fmla="*/ 4454081 w 4570789"/>
              <a:gd name="connsiteY2" fmla="*/ 0 h 1207005"/>
              <a:gd name="connsiteX3" fmla="*/ 4570789 w 4570789"/>
              <a:gd name="connsiteY3" fmla="*/ 117545 h 1207005"/>
              <a:gd name="connsiteX4" fmla="*/ 0 w 4570789"/>
              <a:gd name="connsiteY4" fmla="*/ 1207005 h 1207005"/>
              <a:gd name="connsiteX5" fmla="*/ 1141420 w 4570789"/>
              <a:gd name="connsiteY5" fmla="*/ 244108 h 1207005"/>
              <a:gd name="connsiteX0" fmla="*/ 1099161 w 4570789"/>
              <a:gd name="connsiteY0" fmla="*/ 248016 h 1207005"/>
              <a:gd name="connsiteX1" fmla="*/ 2648693 w 4570789"/>
              <a:gd name="connsiteY1" fmla="*/ 331850 h 1207005"/>
              <a:gd name="connsiteX2" fmla="*/ 4454081 w 4570789"/>
              <a:gd name="connsiteY2" fmla="*/ 0 h 1207005"/>
              <a:gd name="connsiteX3" fmla="*/ 4570789 w 4570789"/>
              <a:gd name="connsiteY3" fmla="*/ 117545 h 1207005"/>
              <a:gd name="connsiteX4" fmla="*/ 0 w 4570789"/>
              <a:gd name="connsiteY4" fmla="*/ 1207005 h 1207005"/>
              <a:gd name="connsiteX5" fmla="*/ 1099161 w 4570789"/>
              <a:gd name="connsiteY5" fmla="*/ 248016 h 1207005"/>
              <a:gd name="connsiteX0" fmla="*/ 1123662 w 4595290"/>
              <a:gd name="connsiteY0" fmla="*/ 248016 h 1204980"/>
              <a:gd name="connsiteX1" fmla="*/ 2673194 w 4595290"/>
              <a:gd name="connsiteY1" fmla="*/ 331850 h 1204980"/>
              <a:gd name="connsiteX2" fmla="*/ 4478582 w 4595290"/>
              <a:gd name="connsiteY2" fmla="*/ 0 h 1204980"/>
              <a:gd name="connsiteX3" fmla="*/ 4595290 w 4595290"/>
              <a:gd name="connsiteY3" fmla="*/ 117545 h 1204980"/>
              <a:gd name="connsiteX4" fmla="*/ 0 w 4595290"/>
              <a:gd name="connsiteY4" fmla="*/ 1204980 h 1204980"/>
              <a:gd name="connsiteX5" fmla="*/ 1123662 w 4595290"/>
              <a:gd name="connsiteY5" fmla="*/ 248016 h 1204980"/>
              <a:gd name="connsiteX0" fmla="*/ 1123662 w 4595290"/>
              <a:gd name="connsiteY0" fmla="*/ 248016 h 1204980"/>
              <a:gd name="connsiteX1" fmla="*/ 2673194 w 4595290"/>
              <a:gd name="connsiteY1" fmla="*/ 331850 h 1204980"/>
              <a:gd name="connsiteX2" fmla="*/ 4478582 w 4595290"/>
              <a:gd name="connsiteY2" fmla="*/ 0 h 1204980"/>
              <a:gd name="connsiteX3" fmla="*/ 4595290 w 4595290"/>
              <a:gd name="connsiteY3" fmla="*/ 117545 h 1204980"/>
              <a:gd name="connsiteX4" fmla="*/ 0 w 4595290"/>
              <a:gd name="connsiteY4" fmla="*/ 1204980 h 1204980"/>
              <a:gd name="connsiteX5" fmla="*/ 1123662 w 4595290"/>
              <a:gd name="connsiteY5" fmla="*/ 248016 h 1204980"/>
              <a:gd name="connsiteX0" fmla="*/ 1123662 w 4595290"/>
              <a:gd name="connsiteY0" fmla="*/ 248016 h 1204980"/>
              <a:gd name="connsiteX1" fmla="*/ 2673194 w 4595290"/>
              <a:gd name="connsiteY1" fmla="*/ 331850 h 1204980"/>
              <a:gd name="connsiteX2" fmla="*/ 4478582 w 4595290"/>
              <a:gd name="connsiteY2" fmla="*/ 0 h 1204980"/>
              <a:gd name="connsiteX3" fmla="*/ 4595290 w 4595290"/>
              <a:gd name="connsiteY3" fmla="*/ 117545 h 1204980"/>
              <a:gd name="connsiteX4" fmla="*/ 0 w 4595290"/>
              <a:gd name="connsiteY4" fmla="*/ 1204980 h 1204980"/>
              <a:gd name="connsiteX5" fmla="*/ 1123662 w 4595290"/>
              <a:gd name="connsiteY5" fmla="*/ 248016 h 1204980"/>
              <a:gd name="connsiteX0" fmla="*/ 1123662 w 4595290"/>
              <a:gd name="connsiteY0" fmla="*/ 248016 h 1204980"/>
              <a:gd name="connsiteX1" fmla="*/ 2673194 w 4595290"/>
              <a:gd name="connsiteY1" fmla="*/ 331850 h 1204980"/>
              <a:gd name="connsiteX2" fmla="*/ 4478582 w 4595290"/>
              <a:gd name="connsiteY2" fmla="*/ 0 h 1204980"/>
              <a:gd name="connsiteX3" fmla="*/ 4595290 w 4595290"/>
              <a:gd name="connsiteY3" fmla="*/ 117545 h 1204980"/>
              <a:gd name="connsiteX4" fmla="*/ 0 w 4595290"/>
              <a:gd name="connsiteY4" fmla="*/ 1204980 h 1204980"/>
              <a:gd name="connsiteX5" fmla="*/ 1123662 w 4595290"/>
              <a:gd name="connsiteY5" fmla="*/ 248016 h 1204980"/>
              <a:gd name="connsiteX0" fmla="*/ 1123662 w 4595290"/>
              <a:gd name="connsiteY0" fmla="*/ 248016 h 1204980"/>
              <a:gd name="connsiteX1" fmla="*/ 2673194 w 4595290"/>
              <a:gd name="connsiteY1" fmla="*/ 331850 h 1204980"/>
              <a:gd name="connsiteX2" fmla="*/ 4478582 w 4595290"/>
              <a:gd name="connsiteY2" fmla="*/ 0 h 1204980"/>
              <a:gd name="connsiteX3" fmla="*/ 4595290 w 4595290"/>
              <a:gd name="connsiteY3" fmla="*/ 117545 h 1204980"/>
              <a:gd name="connsiteX4" fmla="*/ 0 w 4595290"/>
              <a:gd name="connsiteY4" fmla="*/ 1204980 h 1204980"/>
              <a:gd name="connsiteX5" fmla="*/ 1123662 w 4595290"/>
              <a:gd name="connsiteY5" fmla="*/ 248016 h 1204980"/>
              <a:gd name="connsiteX0" fmla="*/ 1123662 w 4595290"/>
              <a:gd name="connsiteY0" fmla="*/ 248016 h 1204980"/>
              <a:gd name="connsiteX1" fmla="*/ 4478582 w 4595290"/>
              <a:gd name="connsiteY1" fmla="*/ 0 h 1204980"/>
              <a:gd name="connsiteX2" fmla="*/ 4595290 w 4595290"/>
              <a:gd name="connsiteY2" fmla="*/ 117545 h 1204980"/>
              <a:gd name="connsiteX3" fmla="*/ 0 w 4595290"/>
              <a:gd name="connsiteY3" fmla="*/ 1204980 h 1204980"/>
              <a:gd name="connsiteX4" fmla="*/ 1123662 w 4595290"/>
              <a:gd name="connsiteY4" fmla="*/ 248016 h 1204980"/>
              <a:gd name="connsiteX0" fmla="*/ 1123662 w 4595290"/>
              <a:gd name="connsiteY0" fmla="*/ 248016 h 1204980"/>
              <a:gd name="connsiteX1" fmla="*/ 4478582 w 4595290"/>
              <a:gd name="connsiteY1" fmla="*/ 0 h 1204980"/>
              <a:gd name="connsiteX2" fmla="*/ 4595290 w 4595290"/>
              <a:gd name="connsiteY2" fmla="*/ 117545 h 1204980"/>
              <a:gd name="connsiteX3" fmla="*/ 0 w 4595290"/>
              <a:gd name="connsiteY3" fmla="*/ 1204980 h 1204980"/>
              <a:gd name="connsiteX4" fmla="*/ 1123662 w 4595290"/>
              <a:gd name="connsiteY4" fmla="*/ 248016 h 1204980"/>
              <a:gd name="connsiteX0" fmla="*/ 1123662 w 4595290"/>
              <a:gd name="connsiteY0" fmla="*/ 248016 h 1204980"/>
              <a:gd name="connsiteX1" fmla="*/ 4478582 w 4595290"/>
              <a:gd name="connsiteY1" fmla="*/ 0 h 1204980"/>
              <a:gd name="connsiteX2" fmla="*/ 4595290 w 4595290"/>
              <a:gd name="connsiteY2" fmla="*/ 117545 h 1204980"/>
              <a:gd name="connsiteX3" fmla="*/ 0 w 4595290"/>
              <a:gd name="connsiteY3" fmla="*/ 1204980 h 1204980"/>
              <a:gd name="connsiteX4" fmla="*/ 1123662 w 4595290"/>
              <a:gd name="connsiteY4" fmla="*/ 248016 h 1204980"/>
              <a:gd name="connsiteX0" fmla="*/ 1123662 w 4595290"/>
              <a:gd name="connsiteY0" fmla="*/ 248016 h 1204980"/>
              <a:gd name="connsiteX1" fmla="*/ 4478582 w 4595290"/>
              <a:gd name="connsiteY1" fmla="*/ 0 h 1204980"/>
              <a:gd name="connsiteX2" fmla="*/ 4595290 w 4595290"/>
              <a:gd name="connsiteY2" fmla="*/ 117545 h 1204980"/>
              <a:gd name="connsiteX3" fmla="*/ 0 w 4595290"/>
              <a:gd name="connsiteY3" fmla="*/ 1204980 h 1204980"/>
              <a:gd name="connsiteX4" fmla="*/ 1123662 w 4595290"/>
              <a:gd name="connsiteY4" fmla="*/ 248016 h 1204980"/>
              <a:gd name="connsiteX0" fmla="*/ 1123662 w 4590232"/>
              <a:gd name="connsiteY0" fmla="*/ 248016 h 1204980"/>
              <a:gd name="connsiteX1" fmla="*/ 4478582 w 4590232"/>
              <a:gd name="connsiteY1" fmla="*/ 0 h 1204980"/>
              <a:gd name="connsiteX2" fmla="*/ 4590232 w 4590232"/>
              <a:gd name="connsiteY2" fmla="*/ 125864 h 1204980"/>
              <a:gd name="connsiteX3" fmla="*/ 0 w 4590232"/>
              <a:gd name="connsiteY3" fmla="*/ 1204980 h 1204980"/>
              <a:gd name="connsiteX4" fmla="*/ 1123662 w 4590232"/>
              <a:gd name="connsiteY4" fmla="*/ 248016 h 1204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90232" h="1204980">
                <a:moveTo>
                  <a:pt x="1123662" y="248016"/>
                </a:moveTo>
                <a:cubicBezTo>
                  <a:pt x="2358656" y="213148"/>
                  <a:pt x="3754023" y="647999"/>
                  <a:pt x="4478582" y="0"/>
                </a:cubicBezTo>
                <a:cubicBezTo>
                  <a:pt x="4728122" y="281494"/>
                  <a:pt x="4384810" y="-99670"/>
                  <a:pt x="4590232" y="125864"/>
                </a:cubicBezTo>
                <a:cubicBezTo>
                  <a:pt x="3768549" y="1796416"/>
                  <a:pt x="1303206" y="432259"/>
                  <a:pt x="0" y="1204980"/>
                </a:cubicBezTo>
                <a:lnTo>
                  <a:pt x="1123662" y="24801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spTree>
    <p:extLst>
      <p:ext uri="{BB962C8B-B14F-4D97-AF65-F5344CB8AC3E}">
        <p14:creationId xmlns:p14="http://schemas.microsoft.com/office/powerpoint/2010/main" val="771987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Rubrik och innehåll grå utan våg">
    <p:bg>
      <p:bgPr>
        <a:solidFill>
          <a:schemeClr val="bg1">
            <a:lumMod val="95000"/>
          </a:schemeClr>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E0F6A31-961B-4697-A33F-4E85E3817BF0}"/>
              </a:ext>
            </a:extLst>
          </p:cNvPr>
          <p:cNvSpPr>
            <a:spLocks noGrp="1"/>
          </p:cNvSpPr>
          <p:nvPr>
            <p:ph type="title"/>
          </p:nvPr>
        </p:nvSpPr>
        <p:spPr/>
        <p:txBody>
          <a:bodyPr/>
          <a:lstStyle>
            <a:lvl1pPr>
              <a:defRPr>
                <a:solidFill>
                  <a:schemeClr val="accent1"/>
                </a:solidFill>
              </a:defRPr>
            </a:lvl1pPr>
          </a:lstStyle>
          <a:p>
            <a:r>
              <a:rPr lang="sv-SE"/>
              <a:t>Klicka här för att ändra mall för rubrikformat</a:t>
            </a:r>
            <a:endParaRPr lang="en-SE"/>
          </a:p>
        </p:txBody>
      </p:sp>
      <p:sp>
        <p:nvSpPr>
          <p:cNvPr id="3" name="Platshållare för innehåll 2">
            <a:extLst>
              <a:ext uri="{FF2B5EF4-FFF2-40B4-BE49-F238E27FC236}">
                <a16:creationId xmlns:a16="http://schemas.microsoft.com/office/drawing/2014/main" id="{B7E1B452-5C13-420D-98D9-FEFA84D510E6}"/>
              </a:ext>
            </a:extLst>
          </p:cNvPr>
          <p:cNvSpPr>
            <a:spLocks noGrp="1"/>
          </p:cNvSpPr>
          <p:nvPr>
            <p:ph idx="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SE"/>
          </a:p>
        </p:txBody>
      </p:sp>
      <p:sp>
        <p:nvSpPr>
          <p:cNvPr id="4" name="Platshållare för datum 3">
            <a:extLst>
              <a:ext uri="{FF2B5EF4-FFF2-40B4-BE49-F238E27FC236}">
                <a16:creationId xmlns:a16="http://schemas.microsoft.com/office/drawing/2014/main" id="{4A025CC6-B769-4A90-815D-7D27FD9D4ADF}"/>
              </a:ext>
            </a:extLst>
          </p:cNvPr>
          <p:cNvSpPr>
            <a:spLocks noGrp="1"/>
          </p:cNvSpPr>
          <p:nvPr>
            <p:ph type="dt" sz="half" idx="10"/>
          </p:nvPr>
        </p:nvSpPr>
        <p:spPr/>
        <p:txBody>
          <a:bodyPr/>
          <a:lstStyle>
            <a:lvl1pPr>
              <a:defRPr>
                <a:solidFill>
                  <a:schemeClr val="bg1">
                    <a:lumMod val="50000"/>
                  </a:schemeClr>
                </a:solidFill>
              </a:defRPr>
            </a:lvl1pPr>
          </a:lstStyle>
          <a:p>
            <a:fld id="{C8F3B1B8-7661-44B1-9B3C-99F897C28A07}" type="datetimeFigureOut">
              <a:rPr lang="en-SE" smtClean="0"/>
              <a:pPr/>
              <a:t>09/06/2024</a:t>
            </a:fld>
            <a:endParaRPr lang="en-SE"/>
          </a:p>
        </p:txBody>
      </p:sp>
      <p:sp>
        <p:nvSpPr>
          <p:cNvPr id="5" name="Platshållare för sidfot 4">
            <a:extLst>
              <a:ext uri="{FF2B5EF4-FFF2-40B4-BE49-F238E27FC236}">
                <a16:creationId xmlns:a16="http://schemas.microsoft.com/office/drawing/2014/main" id="{588279D6-F2F6-40F2-BCEA-4CC13EF4D743}"/>
              </a:ext>
            </a:extLst>
          </p:cNvPr>
          <p:cNvSpPr>
            <a:spLocks noGrp="1"/>
          </p:cNvSpPr>
          <p:nvPr>
            <p:ph type="ftr" sz="quarter" idx="11"/>
          </p:nvPr>
        </p:nvSpPr>
        <p:spPr/>
        <p:txBody>
          <a:bodyPr/>
          <a:lstStyle>
            <a:lvl1pPr>
              <a:defRPr>
                <a:solidFill>
                  <a:schemeClr val="bg1">
                    <a:lumMod val="50000"/>
                  </a:schemeClr>
                </a:solidFill>
              </a:defRPr>
            </a:lvl1pPr>
          </a:lstStyle>
          <a:p>
            <a:endParaRPr lang="en-SE"/>
          </a:p>
        </p:txBody>
      </p:sp>
      <p:sp>
        <p:nvSpPr>
          <p:cNvPr id="6" name="Platshållare för bildnummer 5">
            <a:extLst>
              <a:ext uri="{FF2B5EF4-FFF2-40B4-BE49-F238E27FC236}">
                <a16:creationId xmlns:a16="http://schemas.microsoft.com/office/drawing/2014/main" id="{BBF3DB2F-3774-49B9-8158-F9EDBA7F58AA}"/>
              </a:ext>
            </a:extLst>
          </p:cNvPr>
          <p:cNvSpPr>
            <a:spLocks noGrp="1"/>
          </p:cNvSpPr>
          <p:nvPr>
            <p:ph type="sldNum" sz="quarter" idx="12"/>
          </p:nvPr>
        </p:nvSpPr>
        <p:spPr/>
        <p:txBody>
          <a:bodyPr/>
          <a:lstStyle>
            <a:lvl1pPr>
              <a:defRPr>
                <a:solidFill>
                  <a:schemeClr val="bg1">
                    <a:lumMod val="50000"/>
                  </a:schemeClr>
                </a:solidFill>
              </a:defRPr>
            </a:lvl1pPr>
          </a:lstStyle>
          <a:p>
            <a:fld id="{06A27B9A-A3F5-49AC-812A-48CF3A1D9232}" type="slidenum">
              <a:rPr lang="en-SE" smtClean="0"/>
              <a:pPr/>
              <a:t>‹#›</a:t>
            </a:fld>
            <a:endParaRPr lang="en-SE"/>
          </a:p>
        </p:txBody>
      </p:sp>
    </p:spTree>
    <p:extLst>
      <p:ext uri="{BB962C8B-B14F-4D97-AF65-F5344CB8AC3E}">
        <p14:creationId xmlns:p14="http://schemas.microsoft.com/office/powerpoint/2010/main" val="1094812397"/>
      </p:ext>
    </p:extLst>
  </p:cSld>
  <p:clrMapOvr>
    <a:masterClrMapping/>
  </p:clrMapOvr>
  <p:extLst>
    <p:ext uri="{DCECCB84-F9BA-43D5-87BE-67443E8EF086}">
      <p15:sldGuideLst xmlns:p15="http://schemas.microsoft.com/office/powerpoint/2012/main">
        <p15:guide id="1" orient="horz" pos="1389" userDrawn="1">
          <p15:clr>
            <a:srgbClr val="FBAE40"/>
          </p15:clr>
        </p15:guide>
        <p15:guide id="2" pos="384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054E08A1-391C-46CB-83E8-09110290C2A2}"/>
              </a:ext>
            </a:extLst>
          </p:cNvPr>
          <p:cNvSpPr>
            <a:spLocks noGrp="1"/>
          </p:cNvSpPr>
          <p:nvPr>
            <p:ph type="title"/>
          </p:nvPr>
        </p:nvSpPr>
        <p:spPr>
          <a:xfrm>
            <a:off x="976544" y="648071"/>
            <a:ext cx="10377255" cy="1296139"/>
          </a:xfrm>
          <a:prstGeom prst="rect">
            <a:avLst/>
          </a:prstGeom>
        </p:spPr>
        <p:txBody>
          <a:bodyPr vert="horz" lIns="91440" tIns="45720" rIns="91440" bIns="45720" rtlCol="0" anchor="t" anchorCtr="0">
            <a:noAutofit/>
          </a:bodyPr>
          <a:lstStyle/>
          <a:p>
            <a:r>
              <a:rPr lang="sv-SE"/>
              <a:t>Klicka här för att ändra mall för rubrikformat</a:t>
            </a:r>
            <a:endParaRPr lang="en-SE"/>
          </a:p>
        </p:txBody>
      </p:sp>
      <p:sp>
        <p:nvSpPr>
          <p:cNvPr id="3" name="Platshållare för text 2">
            <a:extLst>
              <a:ext uri="{FF2B5EF4-FFF2-40B4-BE49-F238E27FC236}">
                <a16:creationId xmlns:a16="http://schemas.microsoft.com/office/drawing/2014/main" id="{75710234-491F-4842-B7AD-3F2A7A4EF403}"/>
              </a:ext>
            </a:extLst>
          </p:cNvPr>
          <p:cNvSpPr>
            <a:spLocks noGrp="1"/>
          </p:cNvSpPr>
          <p:nvPr>
            <p:ph type="body" idx="1"/>
          </p:nvPr>
        </p:nvSpPr>
        <p:spPr>
          <a:xfrm>
            <a:off x="976544" y="2221907"/>
            <a:ext cx="10377256" cy="3499053"/>
          </a:xfrm>
          <a:prstGeom prst="rect">
            <a:avLst/>
          </a:prstGeom>
        </p:spPr>
        <p:txBody>
          <a:bodyPr vert="horz" lIns="91440" tIns="45720" rIns="91440" bIns="45720" rtlCol="0">
            <a:no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SE"/>
          </a:p>
        </p:txBody>
      </p:sp>
      <p:sp>
        <p:nvSpPr>
          <p:cNvPr id="4" name="Platshållare för datum 3">
            <a:extLst>
              <a:ext uri="{FF2B5EF4-FFF2-40B4-BE49-F238E27FC236}">
                <a16:creationId xmlns:a16="http://schemas.microsoft.com/office/drawing/2014/main" id="{414C501B-1F6C-4632-B813-CE587FEACB14}"/>
              </a:ext>
            </a:extLst>
          </p:cNvPr>
          <p:cNvSpPr>
            <a:spLocks noGrp="1"/>
          </p:cNvSpPr>
          <p:nvPr>
            <p:ph type="dt" sz="half" idx="2"/>
          </p:nvPr>
        </p:nvSpPr>
        <p:spPr>
          <a:xfrm>
            <a:off x="2778711" y="6320838"/>
            <a:ext cx="1047565" cy="365125"/>
          </a:xfrm>
          <a:prstGeom prst="rect">
            <a:avLst/>
          </a:prstGeom>
        </p:spPr>
        <p:txBody>
          <a:bodyPr vert="horz" lIns="91440" tIns="45720" rIns="91440" bIns="45720" rtlCol="0" anchor="ctr"/>
          <a:lstStyle>
            <a:lvl1pPr algn="l">
              <a:defRPr sz="1200">
                <a:solidFill>
                  <a:schemeClr val="bg1">
                    <a:lumMod val="50000"/>
                  </a:schemeClr>
                </a:solidFill>
              </a:defRPr>
            </a:lvl1pPr>
          </a:lstStyle>
          <a:p>
            <a:fld id="{C8F3B1B8-7661-44B1-9B3C-99F897C28A07}" type="datetimeFigureOut">
              <a:rPr lang="en-SE" smtClean="0"/>
              <a:pPr/>
              <a:t>09/06/2024</a:t>
            </a:fld>
            <a:endParaRPr lang="en-SE"/>
          </a:p>
        </p:txBody>
      </p:sp>
      <p:sp>
        <p:nvSpPr>
          <p:cNvPr id="5" name="Platshållare för sidfot 4">
            <a:extLst>
              <a:ext uri="{FF2B5EF4-FFF2-40B4-BE49-F238E27FC236}">
                <a16:creationId xmlns:a16="http://schemas.microsoft.com/office/drawing/2014/main" id="{C7BCD825-F76E-4132-9CB2-5C6C7F6E6B23}"/>
              </a:ext>
            </a:extLst>
          </p:cNvPr>
          <p:cNvSpPr>
            <a:spLocks noGrp="1"/>
          </p:cNvSpPr>
          <p:nvPr>
            <p:ph type="ftr" sz="quarter" idx="3"/>
          </p:nvPr>
        </p:nvSpPr>
        <p:spPr>
          <a:xfrm>
            <a:off x="3872272" y="6320838"/>
            <a:ext cx="3513600" cy="365125"/>
          </a:xfrm>
          <a:prstGeom prst="rect">
            <a:avLst/>
          </a:prstGeom>
        </p:spPr>
        <p:txBody>
          <a:bodyPr vert="horz" lIns="91440" tIns="45720" rIns="91440" bIns="45720" rtlCol="0" anchor="ctr"/>
          <a:lstStyle>
            <a:lvl1pPr algn="l">
              <a:defRPr sz="1200">
                <a:solidFill>
                  <a:schemeClr val="bg1">
                    <a:lumMod val="50000"/>
                  </a:schemeClr>
                </a:solidFill>
              </a:defRPr>
            </a:lvl1pPr>
          </a:lstStyle>
          <a:p>
            <a:endParaRPr lang="en-SE"/>
          </a:p>
        </p:txBody>
      </p:sp>
      <p:sp>
        <p:nvSpPr>
          <p:cNvPr id="6" name="Platshållare för bildnummer 5">
            <a:extLst>
              <a:ext uri="{FF2B5EF4-FFF2-40B4-BE49-F238E27FC236}">
                <a16:creationId xmlns:a16="http://schemas.microsoft.com/office/drawing/2014/main" id="{8F3CBBD1-A88B-46CD-999F-6B3041913C45}"/>
              </a:ext>
            </a:extLst>
          </p:cNvPr>
          <p:cNvSpPr>
            <a:spLocks noGrp="1"/>
          </p:cNvSpPr>
          <p:nvPr>
            <p:ph type="sldNum" sz="quarter" idx="4"/>
          </p:nvPr>
        </p:nvSpPr>
        <p:spPr>
          <a:xfrm>
            <a:off x="10156054" y="6320838"/>
            <a:ext cx="1197746" cy="365125"/>
          </a:xfrm>
          <a:prstGeom prst="rect">
            <a:avLst/>
          </a:prstGeom>
        </p:spPr>
        <p:txBody>
          <a:bodyPr vert="horz" lIns="91440" tIns="45720" rIns="91440" bIns="45720" rtlCol="0" anchor="ctr"/>
          <a:lstStyle>
            <a:lvl1pPr algn="r">
              <a:defRPr sz="1200">
                <a:solidFill>
                  <a:schemeClr val="bg1">
                    <a:lumMod val="50000"/>
                  </a:schemeClr>
                </a:solidFill>
              </a:defRPr>
            </a:lvl1pPr>
          </a:lstStyle>
          <a:p>
            <a:fld id="{06A27B9A-A3F5-49AC-812A-48CF3A1D9232}" type="slidenum">
              <a:rPr lang="en-SE" smtClean="0"/>
              <a:pPr/>
              <a:t>‹#›</a:t>
            </a:fld>
            <a:endParaRPr lang="en-SE"/>
          </a:p>
        </p:txBody>
      </p:sp>
      <p:pic>
        <p:nvPicPr>
          <p:cNvPr id="16" name="Bildobjekt 15">
            <a:extLst>
              <a:ext uri="{FF2B5EF4-FFF2-40B4-BE49-F238E27FC236}">
                <a16:creationId xmlns:a16="http://schemas.microsoft.com/office/drawing/2014/main" id="{F3700E3B-6BFE-4CC8-BBDB-98E220CDB8A9}"/>
              </a:ext>
            </a:extLst>
          </p:cNvPr>
          <p:cNvPicPr>
            <a:picLocks noChangeAspect="1"/>
          </p:cNvPicPr>
          <p:nvPr userDrawn="1"/>
        </p:nvPicPr>
        <p:blipFill>
          <a:blip r:embed="rId25" cstate="screen">
            <a:extLst>
              <a:ext uri="{28A0092B-C50C-407E-A947-70E740481C1C}">
                <a14:useLocalDpi xmlns:a14="http://schemas.microsoft.com/office/drawing/2010/main"/>
              </a:ext>
            </a:extLst>
          </a:blip>
          <a:stretch>
            <a:fillRect/>
          </a:stretch>
        </p:blipFill>
        <p:spPr>
          <a:xfrm>
            <a:off x="398756" y="6234119"/>
            <a:ext cx="1723008" cy="367551"/>
          </a:xfrm>
          <a:prstGeom prst="rect">
            <a:avLst/>
          </a:prstGeom>
        </p:spPr>
      </p:pic>
    </p:spTree>
    <p:extLst>
      <p:ext uri="{BB962C8B-B14F-4D97-AF65-F5344CB8AC3E}">
        <p14:creationId xmlns:p14="http://schemas.microsoft.com/office/powerpoint/2010/main" val="1300894041"/>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65" r:id="rId3"/>
    <p:sldLayoutId id="2147483670" r:id="rId4"/>
    <p:sldLayoutId id="2147483650" r:id="rId5"/>
    <p:sldLayoutId id="2147483666" r:id="rId6"/>
    <p:sldLayoutId id="2147483671" r:id="rId7"/>
    <p:sldLayoutId id="2147483661" r:id="rId8"/>
    <p:sldLayoutId id="2147483667" r:id="rId9"/>
    <p:sldLayoutId id="2147483672" r:id="rId10"/>
    <p:sldLayoutId id="2147483652" r:id="rId11"/>
    <p:sldLayoutId id="2147483668" r:id="rId12"/>
    <p:sldLayoutId id="2147483662" r:id="rId13"/>
    <p:sldLayoutId id="2147483669" r:id="rId14"/>
    <p:sldLayoutId id="2147483654" r:id="rId15"/>
    <p:sldLayoutId id="2147483676" r:id="rId16"/>
    <p:sldLayoutId id="2147483677" r:id="rId17"/>
    <p:sldLayoutId id="2147483674" r:id="rId18"/>
    <p:sldLayoutId id="2147483673" r:id="rId19"/>
    <p:sldLayoutId id="2147483655" r:id="rId20"/>
    <p:sldLayoutId id="2147483675" r:id="rId21"/>
    <p:sldLayoutId id="2147483663" r:id="rId22"/>
    <p:sldLayoutId id="2147483678" r:id="rId23"/>
  </p:sldLayoutIdLst>
  <p:txStyles>
    <p:titleStyle>
      <a:lvl1pPr algn="l" defTabSz="914400" rtl="0" eaLnBrk="1" latinLnBrk="0" hangingPunct="1">
        <a:lnSpc>
          <a:spcPct val="90000"/>
        </a:lnSpc>
        <a:spcBef>
          <a:spcPct val="0"/>
        </a:spcBef>
        <a:buNone/>
        <a:defRPr sz="4400" b="1" kern="120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j-lt"/>
          <a:ea typeface="+mn-ea"/>
          <a:cs typeface="+mn-cs"/>
        </a:defRPr>
      </a:lvl1pPr>
      <a:lvl2pPr marL="541338" indent="-284163"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mn-cs"/>
        </a:defRPr>
      </a:lvl2pPr>
      <a:lvl3pPr marL="808038" indent="-249238"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3pPr>
      <a:lvl4pPr marL="1074738" indent="-249238"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1339850" indent="-24765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9.svg"/><Relationship Id="rId13" Type="http://schemas.openxmlformats.org/officeDocument/2006/relationships/image" Target="../media/image14.png"/><Relationship Id="rId3" Type="http://schemas.openxmlformats.org/officeDocument/2006/relationships/image" Target="../media/image18.png"/><Relationship Id="rId7" Type="http://schemas.openxmlformats.org/officeDocument/2006/relationships/image" Target="../media/image8.png"/><Relationship Id="rId12" Type="http://schemas.openxmlformats.org/officeDocument/2006/relationships/image" Target="../media/image13.svg"/><Relationship Id="rId2" Type="http://schemas.openxmlformats.org/officeDocument/2006/relationships/notesSlide" Target="../notesSlides/notesSlide10.xml"/><Relationship Id="rId16" Type="http://schemas.openxmlformats.org/officeDocument/2006/relationships/image" Target="../media/image17.svg"/><Relationship Id="rId1" Type="http://schemas.openxmlformats.org/officeDocument/2006/relationships/slideLayout" Target="../slideLayouts/slideLayout3.xml"/><Relationship Id="rId6" Type="http://schemas.openxmlformats.org/officeDocument/2006/relationships/image" Target="../media/image7.svg"/><Relationship Id="rId11" Type="http://schemas.openxmlformats.org/officeDocument/2006/relationships/image" Target="../media/image12.png"/><Relationship Id="rId5" Type="http://schemas.openxmlformats.org/officeDocument/2006/relationships/image" Target="../media/image6.png"/><Relationship Id="rId15" Type="http://schemas.openxmlformats.org/officeDocument/2006/relationships/image" Target="../media/image16.png"/><Relationship Id="rId10" Type="http://schemas.openxmlformats.org/officeDocument/2006/relationships/image" Target="../media/image11.svg"/><Relationship Id="rId4" Type="http://schemas.openxmlformats.org/officeDocument/2006/relationships/image" Target="../media/image19.svg"/><Relationship Id="rId9" Type="http://schemas.openxmlformats.org/officeDocument/2006/relationships/image" Target="../media/image10.png"/><Relationship Id="rId14" Type="http://schemas.openxmlformats.org/officeDocument/2006/relationships/image" Target="../media/image15.svg"/></Relationships>
</file>

<file path=ppt/slides/_rels/slide11.xml.rels><?xml version="1.0" encoding="UTF-8" standalone="yes"?>
<Relationships xmlns="http://schemas.openxmlformats.org/package/2006/relationships"><Relationship Id="rId8" Type="http://schemas.openxmlformats.org/officeDocument/2006/relationships/image" Target="../media/image11.svg"/><Relationship Id="rId13" Type="http://schemas.openxmlformats.org/officeDocument/2006/relationships/image" Target="../media/image16.pn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5.svg"/><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image" Target="../media/image9.sv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svg"/><Relationship Id="rId4" Type="http://schemas.openxmlformats.org/officeDocument/2006/relationships/image" Target="../media/image7.svg"/><Relationship Id="rId9" Type="http://schemas.openxmlformats.org/officeDocument/2006/relationships/image" Target="../media/image12.png"/><Relationship Id="rId14" Type="http://schemas.openxmlformats.org/officeDocument/2006/relationships/image" Target="../media/image17.svg"/></Relationships>
</file>

<file path=ppt/slides/_rels/slide12.xml.rels><?xml version="1.0" encoding="UTF-8" standalone="yes"?>
<Relationships xmlns="http://schemas.openxmlformats.org/package/2006/relationships"><Relationship Id="rId8" Type="http://schemas.openxmlformats.org/officeDocument/2006/relationships/image" Target="../media/image11.svg"/><Relationship Id="rId13" Type="http://schemas.openxmlformats.org/officeDocument/2006/relationships/image" Target="../media/image16.pn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5.svg"/><Relationship Id="rId2" Type="http://schemas.openxmlformats.org/officeDocument/2006/relationships/notesSlide" Target="../notesSlides/notesSlide12.xml"/><Relationship Id="rId16" Type="http://schemas.openxmlformats.org/officeDocument/2006/relationships/image" Target="../media/image20.jpeg"/><Relationship Id="rId1" Type="http://schemas.openxmlformats.org/officeDocument/2006/relationships/slideLayout" Target="../slideLayouts/slideLayout3.xml"/><Relationship Id="rId6" Type="http://schemas.openxmlformats.org/officeDocument/2006/relationships/image" Target="../media/image9.svg"/><Relationship Id="rId11" Type="http://schemas.openxmlformats.org/officeDocument/2006/relationships/image" Target="../media/image14.png"/><Relationship Id="rId5" Type="http://schemas.openxmlformats.org/officeDocument/2006/relationships/image" Target="../media/image8.png"/><Relationship Id="rId15" Type="http://schemas.openxmlformats.org/officeDocument/2006/relationships/hyperlink" Target="https://www.energiforetagen.se/fragor-vi-driver/listsida/e-mobilitet/tips-for-effektivare-anslutningsprocesser-av-laddstationer-till-elnatet/" TargetMode="External"/><Relationship Id="rId10" Type="http://schemas.openxmlformats.org/officeDocument/2006/relationships/image" Target="../media/image13.svg"/><Relationship Id="rId4" Type="http://schemas.openxmlformats.org/officeDocument/2006/relationships/image" Target="../media/image7.svg"/><Relationship Id="rId9" Type="http://schemas.openxmlformats.org/officeDocument/2006/relationships/image" Target="../media/image12.png"/><Relationship Id="rId14" Type="http://schemas.openxmlformats.org/officeDocument/2006/relationships/image" Target="../media/image17.svg"/></Relationships>
</file>

<file path=ppt/slides/_rels/slide13.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svg"/><Relationship Id="rId3" Type="http://schemas.openxmlformats.org/officeDocument/2006/relationships/image" Target="../media/image21.png"/><Relationship Id="rId7" Type="http://schemas.openxmlformats.org/officeDocument/2006/relationships/image" Target="../media/image7.svg"/><Relationship Id="rId12" Type="http://schemas.openxmlformats.org/officeDocument/2006/relationships/image" Target="../media/image12.png"/><Relationship Id="rId17" Type="http://schemas.openxmlformats.org/officeDocument/2006/relationships/image" Target="../media/image17.svg"/><Relationship Id="rId2" Type="http://schemas.openxmlformats.org/officeDocument/2006/relationships/notesSlide" Target="../notesSlides/notesSlide13.xml"/><Relationship Id="rId16" Type="http://schemas.openxmlformats.org/officeDocument/2006/relationships/image" Target="../media/image16.png"/><Relationship Id="rId1" Type="http://schemas.openxmlformats.org/officeDocument/2006/relationships/slideLayout" Target="../slideLayouts/slideLayout3.xml"/><Relationship Id="rId6" Type="http://schemas.openxmlformats.org/officeDocument/2006/relationships/image" Target="../media/image6.png"/><Relationship Id="rId11" Type="http://schemas.openxmlformats.org/officeDocument/2006/relationships/image" Target="../media/image11.svg"/><Relationship Id="rId5" Type="http://schemas.openxmlformats.org/officeDocument/2006/relationships/hyperlink" Target="https://www.charin.global/technology/mcs/" TargetMode="External"/><Relationship Id="rId15" Type="http://schemas.openxmlformats.org/officeDocument/2006/relationships/image" Target="../media/image15.svg"/><Relationship Id="rId10" Type="http://schemas.openxmlformats.org/officeDocument/2006/relationships/image" Target="../media/image10.png"/><Relationship Id="rId4" Type="http://schemas.openxmlformats.org/officeDocument/2006/relationships/image" Target="../media/image22.svg"/><Relationship Id="rId9" Type="http://schemas.openxmlformats.org/officeDocument/2006/relationships/image" Target="../media/image9.svg"/><Relationship Id="rId14" Type="http://schemas.openxmlformats.org/officeDocument/2006/relationships/image" Target="../media/image14.png"/></Relationships>
</file>

<file path=ppt/slides/_rels/slide14.xml.rels><?xml version="1.0" encoding="UTF-8" standalone="yes"?>
<Relationships xmlns="http://schemas.openxmlformats.org/package/2006/relationships"><Relationship Id="rId8" Type="http://schemas.openxmlformats.org/officeDocument/2006/relationships/image" Target="../media/image9.svg"/><Relationship Id="rId13" Type="http://schemas.openxmlformats.org/officeDocument/2006/relationships/image" Target="../media/image14.png"/><Relationship Id="rId3" Type="http://schemas.openxmlformats.org/officeDocument/2006/relationships/image" Target="../media/image23.png"/><Relationship Id="rId7" Type="http://schemas.openxmlformats.org/officeDocument/2006/relationships/image" Target="../media/image8.png"/><Relationship Id="rId12" Type="http://schemas.openxmlformats.org/officeDocument/2006/relationships/image" Target="../media/image13.svg"/><Relationship Id="rId2" Type="http://schemas.openxmlformats.org/officeDocument/2006/relationships/notesSlide" Target="../notesSlides/notesSlide14.xml"/><Relationship Id="rId16" Type="http://schemas.openxmlformats.org/officeDocument/2006/relationships/image" Target="../media/image17.svg"/><Relationship Id="rId1" Type="http://schemas.openxmlformats.org/officeDocument/2006/relationships/slideLayout" Target="../slideLayouts/slideLayout3.xml"/><Relationship Id="rId6" Type="http://schemas.openxmlformats.org/officeDocument/2006/relationships/image" Target="../media/image7.svg"/><Relationship Id="rId11" Type="http://schemas.openxmlformats.org/officeDocument/2006/relationships/image" Target="../media/image12.png"/><Relationship Id="rId5" Type="http://schemas.openxmlformats.org/officeDocument/2006/relationships/image" Target="../media/image6.png"/><Relationship Id="rId15" Type="http://schemas.openxmlformats.org/officeDocument/2006/relationships/image" Target="../media/image16.png"/><Relationship Id="rId10" Type="http://schemas.openxmlformats.org/officeDocument/2006/relationships/image" Target="../media/image11.svg"/><Relationship Id="rId4" Type="http://schemas.openxmlformats.org/officeDocument/2006/relationships/image" Target="../media/image24.svg"/><Relationship Id="rId9" Type="http://schemas.openxmlformats.org/officeDocument/2006/relationships/image" Target="../media/image10.png"/><Relationship Id="rId14" Type="http://schemas.openxmlformats.org/officeDocument/2006/relationships/image" Target="../media/image15.svg"/></Relationships>
</file>

<file path=ppt/slides/_rels/slide15.xml.rels><?xml version="1.0" encoding="UTF-8" standalone="yes"?>
<Relationships xmlns="http://schemas.openxmlformats.org/package/2006/relationships"><Relationship Id="rId8" Type="http://schemas.openxmlformats.org/officeDocument/2006/relationships/image" Target="../media/image11.svg"/><Relationship Id="rId13" Type="http://schemas.openxmlformats.org/officeDocument/2006/relationships/image" Target="../media/image16.pn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5.svg"/><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image" Target="../media/image9.svg"/><Relationship Id="rId11" Type="http://schemas.openxmlformats.org/officeDocument/2006/relationships/image" Target="../media/image14.png"/><Relationship Id="rId5" Type="http://schemas.openxmlformats.org/officeDocument/2006/relationships/image" Target="../media/image8.png"/><Relationship Id="rId15" Type="http://schemas.openxmlformats.org/officeDocument/2006/relationships/image" Target="../media/image25.jpeg"/><Relationship Id="rId10" Type="http://schemas.openxmlformats.org/officeDocument/2006/relationships/image" Target="../media/image13.svg"/><Relationship Id="rId4" Type="http://schemas.openxmlformats.org/officeDocument/2006/relationships/image" Target="../media/image7.svg"/><Relationship Id="rId9" Type="http://schemas.openxmlformats.org/officeDocument/2006/relationships/image" Target="../media/image12.png"/><Relationship Id="rId14" Type="http://schemas.openxmlformats.org/officeDocument/2006/relationships/image" Target="../media/image17.svg"/></Relationships>
</file>

<file path=ppt/slides/_rels/slide16.xml.rels><?xml version="1.0" encoding="UTF-8" standalone="yes"?>
<Relationships xmlns="http://schemas.openxmlformats.org/package/2006/relationships"><Relationship Id="rId8" Type="http://schemas.openxmlformats.org/officeDocument/2006/relationships/image" Target="../media/image9.svg"/><Relationship Id="rId13" Type="http://schemas.openxmlformats.org/officeDocument/2006/relationships/image" Target="../media/image14.png"/><Relationship Id="rId3" Type="http://schemas.openxmlformats.org/officeDocument/2006/relationships/hyperlink" Target="https://biofuelregion.se/wp-content/uploads/2019/08/Inkluderande-laddning-Version-1_1.pdf" TargetMode="External"/><Relationship Id="rId7" Type="http://schemas.openxmlformats.org/officeDocument/2006/relationships/image" Target="../media/image8.png"/><Relationship Id="rId12" Type="http://schemas.openxmlformats.org/officeDocument/2006/relationships/image" Target="../media/image13.svg"/><Relationship Id="rId2" Type="http://schemas.openxmlformats.org/officeDocument/2006/relationships/notesSlide" Target="../notesSlides/notesSlide16.xml"/><Relationship Id="rId16" Type="http://schemas.openxmlformats.org/officeDocument/2006/relationships/image" Target="../media/image17.svg"/><Relationship Id="rId1" Type="http://schemas.openxmlformats.org/officeDocument/2006/relationships/slideLayout" Target="../slideLayouts/slideLayout3.xml"/><Relationship Id="rId6" Type="http://schemas.openxmlformats.org/officeDocument/2006/relationships/image" Target="../media/image7.svg"/><Relationship Id="rId11" Type="http://schemas.openxmlformats.org/officeDocument/2006/relationships/image" Target="../media/image12.png"/><Relationship Id="rId5" Type="http://schemas.openxmlformats.org/officeDocument/2006/relationships/image" Target="../media/image6.png"/><Relationship Id="rId15" Type="http://schemas.openxmlformats.org/officeDocument/2006/relationships/image" Target="../media/image16.png"/><Relationship Id="rId10" Type="http://schemas.openxmlformats.org/officeDocument/2006/relationships/image" Target="../media/image11.svg"/><Relationship Id="rId4" Type="http://schemas.openxmlformats.org/officeDocument/2006/relationships/image" Target="../media/image26.jpeg"/><Relationship Id="rId9" Type="http://schemas.openxmlformats.org/officeDocument/2006/relationships/image" Target="../media/image10.png"/><Relationship Id="rId14" Type="http://schemas.openxmlformats.org/officeDocument/2006/relationships/image" Target="../media/image15.svg"/></Relationships>
</file>

<file path=ppt/slides/_rels/slide17.xml.rels><?xml version="1.0" encoding="UTF-8" standalone="yes"?>
<Relationships xmlns="http://schemas.openxmlformats.org/package/2006/relationships"><Relationship Id="rId8" Type="http://schemas.openxmlformats.org/officeDocument/2006/relationships/image" Target="../media/image11.svg"/><Relationship Id="rId13" Type="http://schemas.openxmlformats.org/officeDocument/2006/relationships/image" Target="../media/image16.pn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5.svg"/><Relationship Id="rId2" Type="http://schemas.openxmlformats.org/officeDocument/2006/relationships/notesSlide" Target="../notesSlides/notesSlide17.xml"/><Relationship Id="rId1" Type="http://schemas.openxmlformats.org/officeDocument/2006/relationships/slideLayout" Target="../slideLayouts/slideLayout3.xml"/><Relationship Id="rId6" Type="http://schemas.openxmlformats.org/officeDocument/2006/relationships/image" Target="../media/image9.sv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svg"/><Relationship Id="rId4" Type="http://schemas.openxmlformats.org/officeDocument/2006/relationships/image" Target="../media/image7.svg"/><Relationship Id="rId9" Type="http://schemas.openxmlformats.org/officeDocument/2006/relationships/image" Target="../media/image12.png"/><Relationship Id="rId14" Type="http://schemas.openxmlformats.org/officeDocument/2006/relationships/image" Target="../media/image17.svg"/></Relationships>
</file>

<file path=ppt/slides/_rels/slide18.xml.rels><?xml version="1.0" encoding="UTF-8" standalone="yes"?>
<Relationships xmlns="http://schemas.openxmlformats.org/package/2006/relationships"><Relationship Id="rId8" Type="http://schemas.openxmlformats.org/officeDocument/2006/relationships/image" Target="../media/image11.svg"/><Relationship Id="rId13" Type="http://schemas.openxmlformats.org/officeDocument/2006/relationships/image" Target="../media/image16.pn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5.svg"/><Relationship Id="rId2" Type="http://schemas.openxmlformats.org/officeDocument/2006/relationships/notesSlide" Target="../notesSlides/notesSlide18.xml"/><Relationship Id="rId1" Type="http://schemas.openxmlformats.org/officeDocument/2006/relationships/slideLayout" Target="../slideLayouts/slideLayout3.xml"/><Relationship Id="rId6" Type="http://schemas.openxmlformats.org/officeDocument/2006/relationships/image" Target="../media/image9.svg"/><Relationship Id="rId11" Type="http://schemas.openxmlformats.org/officeDocument/2006/relationships/image" Target="../media/image14.png"/><Relationship Id="rId5" Type="http://schemas.openxmlformats.org/officeDocument/2006/relationships/image" Target="../media/image8.png"/><Relationship Id="rId15" Type="http://schemas.openxmlformats.org/officeDocument/2006/relationships/image" Target="../media/image27.jpeg"/><Relationship Id="rId10" Type="http://schemas.openxmlformats.org/officeDocument/2006/relationships/image" Target="../media/image13.svg"/><Relationship Id="rId4" Type="http://schemas.openxmlformats.org/officeDocument/2006/relationships/image" Target="../media/image7.svg"/><Relationship Id="rId9" Type="http://schemas.openxmlformats.org/officeDocument/2006/relationships/image" Target="../media/image12.png"/><Relationship Id="rId14" Type="http://schemas.openxmlformats.org/officeDocument/2006/relationships/image" Target="../media/image17.svg"/></Relationships>
</file>

<file path=ppt/slides/_rels/slide19.xml.rels><?xml version="1.0" encoding="UTF-8" standalone="yes"?>
<Relationships xmlns="http://schemas.openxmlformats.org/package/2006/relationships"><Relationship Id="rId8" Type="http://schemas.openxmlformats.org/officeDocument/2006/relationships/image" Target="../media/image11.svg"/><Relationship Id="rId13" Type="http://schemas.openxmlformats.org/officeDocument/2006/relationships/image" Target="../media/image16.pn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5.svg"/><Relationship Id="rId2" Type="http://schemas.openxmlformats.org/officeDocument/2006/relationships/notesSlide" Target="../notesSlides/notesSlide19.xml"/><Relationship Id="rId16" Type="http://schemas.openxmlformats.org/officeDocument/2006/relationships/hyperlink" Target="https://www.sis.se/nyheter-och-press/pressmeddelanden/ny-standard-ska-gora-laddplatser-for-elbilar-mer-tillgangliga/" TargetMode="External"/><Relationship Id="rId1" Type="http://schemas.openxmlformats.org/officeDocument/2006/relationships/slideLayout" Target="../slideLayouts/slideLayout3.xml"/><Relationship Id="rId6" Type="http://schemas.openxmlformats.org/officeDocument/2006/relationships/image" Target="../media/image9.svg"/><Relationship Id="rId11" Type="http://schemas.openxmlformats.org/officeDocument/2006/relationships/image" Target="../media/image14.png"/><Relationship Id="rId5" Type="http://schemas.openxmlformats.org/officeDocument/2006/relationships/image" Target="../media/image8.png"/><Relationship Id="rId15" Type="http://schemas.openxmlformats.org/officeDocument/2006/relationships/hyperlink" Target="https://www.energimyndigheten.se/klimat/transporter/laddinfrastruktur/stod-att-soka-inom-laddinfrastruktur/information-fran-andra-myndigheter/" TargetMode="External"/><Relationship Id="rId10" Type="http://schemas.openxmlformats.org/officeDocument/2006/relationships/image" Target="../media/image13.svg"/><Relationship Id="rId4" Type="http://schemas.openxmlformats.org/officeDocument/2006/relationships/image" Target="../media/image7.svg"/><Relationship Id="rId9" Type="http://schemas.openxmlformats.org/officeDocument/2006/relationships/image" Target="../media/image12.png"/><Relationship Id="rId14" Type="http://schemas.openxmlformats.org/officeDocument/2006/relationships/image" Target="../media/image17.sv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8" Type="http://schemas.openxmlformats.org/officeDocument/2006/relationships/image" Target="../media/image9.svg"/><Relationship Id="rId13" Type="http://schemas.openxmlformats.org/officeDocument/2006/relationships/image" Target="../media/image14.png"/><Relationship Id="rId3" Type="http://schemas.openxmlformats.org/officeDocument/2006/relationships/hyperlink" Target="https://sinfra.se/ramavtal/" TargetMode="External"/><Relationship Id="rId7" Type="http://schemas.openxmlformats.org/officeDocument/2006/relationships/image" Target="../media/image8.png"/><Relationship Id="rId12" Type="http://schemas.openxmlformats.org/officeDocument/2006/relationships/image" Target="../media/image13.svg"/><Relationship Id="rId2" Type="http://schemas.openxmlformats.org/officeDocument/2006/relationships/notesSlide" Target="../notesSlides/notesSlide20.xml"/><Relationship Id="rId16" Type="http://schemas.openxmlformats.org/officeDocument/2006/relationships/image" Target="../media/image17.svg"/><Relationship Id="rId1" Type="http://schemas.openxmlformats.org/officeDocument/2006/relationships/slideLayout" Target="../slideLayouts/slideLayout3.xml"/><Relationship Id="rId6" Type="http://schemas.openxmlformats.org/officeDocument/2006/relationships/image" Target="../media/image7.svg"/><Relationship Id="rId11" Type="http://schemas.openxmlformats.org/officeDocument/2006/relationships/image" Target="../media/image12.png"/><Relationship Id="rId5" Type="http://schemas.openxmlformats.org/officeDocument/2006/relationships/image" Target="../media/image6.png"/><Relationship Id="rId15" Type="http://schemas.openxmlformats.org/officeDocument/2006/relationships/image" Target="../media/image16.png"/><Relationship Id="rId10" Type="http://schemas.openxmlformats.org/officeDocument/2006/relationships/image" Target="../media/image11.svg"/><Relationship Id="rId4" Type="http://schemas.openxmlformats.org/officeDocument/2006/relationships/image" Target="../media/image28.jpeg"/><Relationship Id="rId9" Type="http://schemas.openxmlformats.org/officeDocument/2006/relationships/image" Target="../media/image10.png"/><Relationship Id="rId14" Type="http://schemas.openxmlformats.org/officeDocument/2006/relationships/image" Target="../media/image15.svg"/></Relationships>
</file>

<file path=ppt/slides/_rels/slide21.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svg"/><Relationship Id="rId3" Type="http://schemas.openxmlformats.org/officeDocument/2006/relationships/image" Target="../media/image29.jpeg"/><Relationship Id="rId7" Type="http://schemas.openxmlformats.org/officeDocument/2006/relationships/image" Target="../media/image9.svg"/><Relationship Id="rId12" Type="http://schemas.openxmlformats.org/officeDocument/2006/relationships/image" Target="../media/image14.png"/><Relationship Id="rId2" Type="http://schemas.openxmlformats.org/officeDocument/2006/relationships/notesSlide" Target="../notesSlides/notesSlide21.xml"/><Relationship Id="rId16" Type="http://schemas.openxmlformats.org/officeDocument/2006/relationships/image" Target="../media/image30.jpeg"/><Relationship Id="rId1" Type="http://schemas.openxmlformats.org/officeDocument/2006/relationships/slideLayout" Target="../slideLayouts/slideLayout3.xml"/><Relationship Id="rId6" Type="http://schemas.openxmlformats.org/officeDocument/2006/relationships/image" Target="../media/image8.png"/><Relationship Id="rId11" Type="http://schemas.openxmlformats.org/officeDocument/2006/relationships/image" Target="../media/image13.svg"/><Relationship Id="rId5" Type="http://schemas.openxmlformats.org/officeDocument/2006/relationships/image" Target="../media/image7.svg"/><Relationship Id="rId15" Type="http://schemas.openxmlformats.org/officeDocument/2006/relationships/image" Target="../media/image17.sv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svg"/><Relationship Id="rId14" Type="http://schemas.openxmlformats.org/officeDocument/2006/relationships/image" Target="../media/image16.png"/></Relationships>
</file>

<file path=ppt/slides/_rels/slide22.xml.rels><?xml version="1.0" encoding="UTF-8" standalone="yes"?>
<Relationships xmlns="http://schemas.openxmlformats.org/package/2006/relationships"><Relationship Id="rId8" Type="http://schemas.openxmlformats.org/officeDocument/2006/relationships/image" Target="../media/image9.svg"/><Relationship Id="rId13" Type="http://schemas.openxmlformats.org/officeDocument/2006/relationships/image" Target="../media/image14.png"/><Relationship Id="rId18" Type="http://schemas.openxmlformats.org/officeDocument/2006/relationships/image" Target="../media/image34.svg"/><Relationship Id="rId3" Type="http://schemas.openxmlformats.org/officeDocument/2006/relationships/image" Target="../media/image31.png"/><Relationship Id="rId7" Type="http://schemas.openxmlformats.org/officeDocument/2006/relationships/image" Target="../media/image8.png"/><Relationship Id="rId12" Type="http://schemas.openxmlformats.org/officeDocument/2006/relationships/image" Target="../media/image13.svg"/><Relationship Id="rId17" Type="http://schemas.openxmlformats.org/officeDocument/2006/relationships/image" Target="../media/image33.png"/><Relationship Id="rId2" Type="http://schemas.openxmlformats.org/officeDocument/2006/relationships/notesSlide" Target="../notesSlides/notesSlide22.xml"/><Relationship Id="rId16" Type="http://schemas.openxmlformats.org/officeDocument/2006/relationships/image" Target="../media/image17.svg"/><Relationship Id="rId1" Type="http://schemas.openxmlformats.org/officeDocument/2006/relationships/slideLayout" Target="../slideLayouts/slideLayout3.xml"/><Relationship Id="rId6" Type="http://schemas.openxmlformats.org/officeDocument/2006/relationships/image" Target="../media/image7.svg"/><Relationship Id="rId11" Type="http://schemas.openxmlformats.org/officeDocument/2006/relationships/image" Target="../media/image12.png"/><Relationship Id="rId5" Type="http://schemas.openxmlformats.org/officeDocument/2006/relationships/image" Target="../media/image6.png"/><Relationship Id="rId15" Type="http://schemas.openxmlformats.org/officeDocument/2006/relationships/image" Target="../media/image16.png"/><Relationship Id="rId10" Type="http://schemas.openxmlformats.org/officeDocument/2006/relationships/image" Target="../media/image11.svg"/><Relationship Id="rId4" Type="http://schemas.openxmlformats.org/officeDocument/2006/relationships/image" Target="../media/image32.svg"/><Relationship Id="rId9" Type="http://schemas.openxmlformats.org/officeDocument/2006/relationships/image" Target="../media/image10.png"/><Relationship Id="rId14" Type="http://schemas.openxmlformats.org/officeDocument/2006/relationships/image" Target="../media/image15.svg"/></Relationships>
</file>

<file path=ppt/slides/_rels/slide23.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svg"/><Relationship Id="rId3" Type="http://schemas.openxmlformats.org/officeDocument/2006/relationships/hyperlink" Target="https://citrenergy.se/knowledgebank/regionala-elektrifieringspiloter-for-tunga-transporter/" TargetMode="External"/><Relationship Id="rId7" Type="http://schemas.openxmlformats.org/officeDocument/2006/relationships/image" Target="../media/image11.svg"/><Relationship Id="rId12" Type="http://schemas.openxmlformats.org/officeDocument/2006/relationships/image" Target="../media/image16.png"/><Relationship Id="rId17" Type="http://schemas.openxmlformats.org/officeDocument/2006/relationships/image" Target="../media/image34.svg"/><Relationship Id="rId2" Type="http://schemas.openxmlformats.org/officeDocument/2006/relationships/notesSlide" Target="../notesSlides/notesSlide23.xml"/><Relationship Id="rId16" Type="http://schemas.openxmlformats.org/officeDocument/2006/relationships/image" Target="../media/image33.png"/><Relationship Id="rId1" Type="http://schemas.openxmlformats.org/officeDocument/2006/relationships/slideLayout" Target="../slideLayouts/slideLayout3.xml"/><Relationship Id="rId6" Type="http://schemas.openxmlformats.org/officeDocument/2006/relationships/image" Target="../media/image10.png"/><Relationship Id="rId11" Type="http://schemas.openxmlformats.org/officeDocument/2006/relationships/image" Target="../media/image15.svg"/><Relationship Id="rId5" Type="http://schemas.openxmlformats.org/officeDocument/2006/relationships/image" Target="../media/image9.svg"/><Relationship Id="rId15" Type="http://schemas.openxmlformats.org/officeDocument/2006/relationships/image" Target="../media/image7.sv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svg"/><Relationship Id="rId14" Type="http://schemas.openxmlformats.org/officeDocument/2006/relationships/image" Target="../media/image6.png"/></Relationships>
</file>

<file path=ppt/slides/_rels/slide24.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hyperlink" Target="https://www.linkedin.com/company/energimyndigheten/" TargetMode="External"/><Relationship Id="rId7" Type="http://schemas.openxmlformats.org/officeDocument/2006/relationships/hyperlink" Target="https://www.youtube.com/user/Energimyndighet" TargetMode="External"/><Relationship Id="rId2" Type="http://schemas.openxmlformats.org/officeDocument/2006/relationships/notesSlide" Target="../notesSlides/notesSlide24.xml"/><Relationship Id="rId1" Type="http://schemas.openxmlformats.org/officeDocument/2006/relationships/slideLayout" Target="../slideLayouts/slideLayout22.xml"/><Relationship Id="rId6" Type="http://schemas.openxmlformats.org/officeDocument/2006/relationships/image" Target="../media/image36.png"/><Relationship Id="rId5" Type="http://schemas.openxmlformats.org/officeDocument/2006/relationships/hyperlink" Target="https://www.facebook.com/energimyndigheten" TargetMode="External"/><Relationship Id="rId10" Type="http://schemas.openxmlformats.org/officeDocument/2006/relationships/image" Target="../media/image38.png"/><Relationship Id="rId4" Type="http://schemas.openxmlformats.org/officeDocument/2006/relationships/image" Target="../media/image35.png"/><Relationship Id="rId9" Type="http://schemas.openxmlformats.org/officeDocument/2006/relationships/hyperlink" Target="https://www.instagram.com/energimyndigheten/"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8" Type="http://schemas.openxmlformats.org/officeDocument/2006/relationships/image" Target="../media/image11.svg"/><Relationship Id="rId13" Type="http://schemas.openxmlformats.org/officeDocument/2006/relationships/image" Target="../media/image16.pn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5.sv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9.sv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svg"/><Relationship Id="rId4" Type="http://schemas.openxmlformats.org/officeDocument/2006/relationships/image" Target="../media/image7.svg"/><Relationship Id="rId9" Type="http://schemas.openxmlformats.org/officeDocument/2006/relationships/image" Target="../media/image12.png"/><Relationship Id="rId14" Type="http://schemas.openxmlformats.org/officeDocument/2006/relationships/image" Target="../media/image17.svg"/></Relationships>
</file>

<file path=ppt/slides/_rels/slide4.xml.rels><?xml version="1.0" encoding="UTF-8" standalone="yes"?>
<Relationships xmlns="http://schemas.openxmlformats.org/package/2006/relationships"><Relationship Id="rId8" Type="http://schemas.openxmlformats.org/officeDocument/2006/relationships/image" Target="../media/image11.svg"/><Relationship Id="rId13" Type="http://schemas.openxmlformats.org/officeDocument/2006/relationships/image" Target="../media/image16.pn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5.sv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9.sv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svg"/><Relationship Id="rId4" Type="http://schemas.openxmlformats.org/officeDocument/2006/relationships/image" Target="../media/image7.svg"/><Relationship Id="rId9" Type="http://schemas.openxmlformats.org/officeDocument/2006/relationships/image" Target="../media/image12.png"/><Relationship Id="rId14" Type="http://schemas.openxmlformats.org/officeDocument/2006/relationships/image" Target="../media/image17.svg"/></Relationships>
</file>

<file path=ppt/slides/_rels/slide5.xml.rels><?xml version="1.0" encoding="UTF-8" standalone="yes"?>
<Relationships xmlns="http://schemas.openxmlformats.org/package/2006/relationships"><Relationship Id="rId8" Type="http://schemas.openxmlformats.org/officeDocument/2006/relationships/image" Target="../media/image11.svg"/><Relationship Id="rId13" Type="http://schemas.openxmlformats.org/officeDocument/2006/relationships/image" Target="../media/image16.pn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5.sv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9.sv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svg"/><Relationship Id="rId4" Type="http://schemas.openxmlformats.org/officeDocument/2006/relationships/image" Target="../media/image7.svg"/><Relationship Id="rId9" Type="http://schemas.openxmlformats.org/officeDocument/2006/relationships/image" Target="../media/image12.png"/><Relationship Id="rId14" Type="http://schemas.openxmlformats.org/officeDocument/2006/relationships/image" Target="../media/image17.svg"/></Relationships>
</file>

<file path=ppt/slides/_rels/slide6.xml.rels><?xml version="1.0" encoding="UTF-8" standalone="yes"?>
<Relationships xmlns="http://schemas.openxmlformats.org/package/2006/relationships"><Relationship Id="rId8" Type="http://schemas.openxmlformats.org/officeDocument/2006/relationships/image" Target="../media/image11.svg"/><Relationship Id="rId13" Type="http://schemas.openxmlformats.org/officeDocument/2006/relationships/image" Target="../media/image16.pn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5.sv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9.sv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svg"/><Relationship Id="rId4" Type="http://schemas.openxmlformats.org/officeDocument/2006/relationships/image" Target="../media/image7.svg"/><Relationship Id="rId9" Type="http://schemas.openxmlformats.org/officeDocument/2006/relationships/image" Target="../media/image12.png"/><Relationship Id="rId14" Type="http://schemas.openxmlformats.org/officeDocument/2006/relationships/image" Target="../media/image17.svg"/></Relationships>
</file>

<file path=ppt/slides/_rels/slide7.xml.rels><?xml version="1.0" encoding="UTF-8" standalone="yes"?>
<Relationships xmlns="http://schemas.openxmlformats.org/package/2006/relationships"><Relationship Id="rId8" Type="http://schemas.openxmlformats.org/officeDocument/2006/relationships/image" Target="../media/image11.svg"/><Relationship Id="rId13" Type="http://schemas.openxmlformats.org/officeDocument/2006/relationships/image" Target="../media/image16.pn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5.sv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9.sv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svg"/><Relationship Id="rId4" Type="http://schemas.openxmlformats.org/officeDocument/2006/relationships/image" Target="../media/image7.svg"/><Relationship Id="rId9" Type="http://schemas.openxmlformats.org/officeDocument/2006/relationships/image" Target="../media/image12.png"/><Relationship Id="rId14" Type="http://schemas.openxmlformats.org/officeDocument/2006/relationships/image" Target="../media/image17.svg"/></Relationships>
</file>

<file path=ppt/slides/_rels/slide8.xml.rels><?xml version="1.0" encoding="UTF-8" standalone="yes"?>
<Relationships xmlns="http://schemas.openxmlformats.org/package/2006/relationships"><Relationship Id="rId8" Type="http://schemas.openxmlformats.org/officeDocument/2006/relationships/image" Target="../media/image11.svg"/><Relationship Id="rId13" Type="http://schemas.openxmlformats.org/officeDocument/2006/relationships/image" Target="../media/image16.pn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5.sv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9.sv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svg"/><Relationship Id="rId4" Type="http://schemas.openxmlformats.org/officeDocument/2006/relationships/image" Target="../media/image7.svg"/><Relationship Id="rId9" Type="http://schemas.openxmlformats.org/officeDocument/2006/relationships/image" Target="../media/image12.png"/><Relationship Id="rId14" Type="http://schemas.openxmlformats.org/officeDocument/2006/relationships/image" Target="../media/image17.svg"/></Relationships>
</file>

<file path=ppt/slides/_rels/slide9.xml.rels><?xml version="1.0" encoding="UTF-8" standalone="yes"?>
<Relationships xmlns="http://schemas.openxmlformats.org/package/2006/relationships"><Relationship Id="rId8" Type="http://schemas.openxmlformats.org/officeDocument/2006/relationships/image" Target="../media/image11.svg"/><Relationship Id="rId13" Type="http://schemas.openxmlformats.org/officeDocument/2006/relationships/image" Target="../media/image16.pn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5.sv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9.sv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svg"/><Relationship Id="rId4" Type="http://schemas.openxmlformats.org/officeDocument/2006/relationships/image" Target="../media/image7.svg"/><Relationship Id="rId9" Type="http://schemas.openxmlformats.org/officeDocument/2006/relationships/image" Target="../media/image12.png"/><Relationship Id="rId14" Type="http://schemas.openxmlformats.org/officeDocument/2006/relationships/image" Target="../media/image17.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derrubrik 2">
            <a:extLst>
              <a:ext uri="{FF2B5EF4-FFF2-40B4-BE49-F238E27FC236}">
                <a16:creationId xmlns:a16="http://schemas.microsoft.com/office/drawing/2014/main" id="{48B03E53-781B-BCE5-B4DE-342F95673C91}"/>
              </a:ext>
            </a:extLst>
          </p:cNvPr>
          <p:cNvSpPr txBox="1">
            <a:spLocks/>
          </p:cNvSpPr>
          <p:nvPr/>
        </p:nvSpPr>
        <p:spPr>
          <a:xfrm>
            <a:off x="941373" y="1458026"/>
            <a:ext cx="10688923" cy="1025979"/>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bg1"/>
                </a:solidFill>
                <a:latin typeface="+mj-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j-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j-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j-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j-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sv-SE" sz="2000">
                <a:latin typeface="Arial Narrow" panose="020B0606020202030204" pitchFamily="34" charset="0"/>
                <a:cs typeface="Arial"/>
              </a:rPr>
              <a:t>En guide för att…</a:t>
            </a:r>
          </a:p>
        </p:txBody>
      </p:sp>
      <p:sp>
        <p:nvSpPr>
          <p:cNvPr id="2" name="Rubrik 1">
            <a:extLst>
              <a:ext uri="{FF2B5EF4-FFF2-40B4-BE49-F238E27FC236}">
                <a16:creationId xmlns:a16="http://schemas.microsoft.com/office/drawing/2014/main" id="{017EB817-8FD9-4AB7-8E80-1EE24F37497A}"/>
              </a:ext>
            </a:extLst>
          </p:cNvPr>
          <p:cNvSpPr>
            <a:spLocks noGrp="1"/>
          </p:cNvSpPr>
          <p:nvPr>
            <p:ph type="ctrTitle"/>
          </p:nvPr>
        </p:nvSpPr>
        <p:spPr/>
        <p:txBody>
          <a:bodyPr/>
          <a:lstStyle/>
          <a:p>
            <a:r>
              <a:rPr lang="sv-SE" sz="4000" dirty="0">
                <a:latin typeface="Arial"/>
                <a:cs typeface="Arial"/>
              </a:rPr>
              <a:t>Etablera publika laddstationer</a:t>
            </a:r>
            <a:br>
              <a:rPr lang="sv-SE" sz="4000" dirty="0">
                <a:latin typeface="Arial"/>
                <a:cs typeface="Arial"/>
              </a:rPr>
            </a:br>
            <a:r>
              <a:rPr lang="sv-SE" sz="4000" dirty="0">
                <a:latin typeface="Arial"/>
                <a:cs typeface="Arial"/>
              </a:rPr>
              <a:t>för tunga elfordon</a:t>
            </a:r>
            <a:endParaRPr lang="en-SE" sz="4000" dirty="0"/>
          </a:p>
        </p:txBody>
      </p:sp>
      <p:sp>
        <p:nvSpPr>
          <p:cNvPr id="3" name="Underrubrik 2">
            <a:extLst>
              <a:ext uri="{FF2B5EF4-FFF2-40B4-BE49-F238E27FC236}">
                <a16:creationId xmlns:a16="http://schemas.microsoft.com/office/drawing/2014/main" id="{8C872970-7D2E-4CDC-A95C-1E6136B3A114}"/>
              </a:ext>
            </a:extLst>
          </p:cNvPr>
          <p:cNvSpPr>
            <a:spLocks noGrp="1"/>
          </p:cNvSpPr>
          <p:nvPr>
            <p:ph type="subTitle" idx="1"/>
          </p:nvPr>
        </p:nvSpPr>
        <p:spPr>
          <a:xfrm>
            <a:off x="941373" y="3219450"/>
            <a:ext cx="10688923" cy="1025979"/>
          </a:xfrm>
        </p:spPr>
        <p:txBody>
          <a:bodyPr/>
          <a:lstStyle/>
          <a:p>
            <a:r>
              <a:rPr lang="sv-SE" sz="2000" dirty="0">
                <a:latin typeface="Arial Narrow" panose="020B0606020202030204" pitchFamily="34" charset="0"/>
                <a:cs typeface="Arial"/>
              </a:rPr>
              <a:t>utifrån programmet Regionala elektrifieringspiloter för tunga transporter</a:t>
            </a:r>
          </a:p>
        </p:txBody>
      </p:sp>
    </p:spTree>
    <p:extLst>
      <p:ext uri="{BB962C8B-B14F-4D97-AF65-F5344CB8AC3E}">
        <p14:creationId xmlns:p14="http://schemas.microsoft.com/office/powerpoint/2010/main" val="3707501791"/>
      </p:ext>
    </p:extLst>
  </p:cSld>
  <p:clrMapOvr>
    <a:masterClrMapping/>
  </p:clrMapOvr>
  <mc:AlternateContent xmlns:mc="http://schemas.openxmlformats.org/markup-compatibility/2006" xmlns:p14="http://schemas.microsoft.com/office/powerpoint/2010/main">
    <mc:Choice Requires="p14">
      <p:transition spd="slow" p14:dur="1750">
        <p:fade/>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A6383F2-D702-A7A1-0A8C-83CCEA309BFE}"/>
              </a:ext>
            </a:extLst>
          </p:cNvPr>
          <p:cNvSpPr>
            <a:spLocks noGrp="1"/>
          </p:cNvSpPr>
          <p:nvPr>
            <p:ph type="title"/>
          </p:nvPr>
        </p:nvSpPr>
        <p:spPr>
          <a:xfrm>
            <a:off x="976544" y="648072"/>
            <a:ext cx="10377255" cy="742780"/>
          </a:xfrm>
        </p:spPr>
        <p:txBody>
          <a:bodyPr/>
          <a:lstStyle/>
          <a:p>
            <a:r>
              <a:rPr lang="sv-SE" dirty="0">
                <a:solidFill>
                  <a:srgbClr val="5C584D"/>
                </a:solidFill>
              </a:rPr>
              <a:t>Tidskrävande markfrågor</a:t>
            </a:r>
          </a:p>
        </p:txBody>
      </p:sp>
      <p:sp>
        <p:nvSpPr>
          <p:cNvPr id="8" name="Platshållare för text 2">
            <a:extLst>
              <a:ext uri="{FF2B5EF4-FFF2-40B4-BE49-F238E27FC236}">
                <a16:creationId xmlns:a16="http://schemas.microsoft.com/office/drawing/2014/main" id="{101735E6-5EEE-E6F0-7BCE-B70DC7D2C0F9}"/>
              </a:ext>
            </a:extLst>
          </p:cNvPr>
          <p:cNvSpPr>
            <a:spLocks noGrp="1"/>
          </p:cNvSpPr>
          <p:nvPr>
            <p:ph idx="1"/>
          </p:nvPr>
        </p:nvSpPr>
        <p:spPr>
          <a:xfrm>
            <a:off x="976544" y="1440482"/>
            <a:ext cx="10377256" cy="367288"/>
          </a:xfrm>
        </p:spPr>
        <p:txBody>
          <a:bodyPr/>
          <a:lstStyle/>
          <a:p>
            <a:pPr marL="0" indent="0">
              <a:buNone/>
            </a:pPr>
            <a:r>
              <a:rPr lang="sv-SE" sz="2000" dirty="0">
                <a:solidFill>
                  <a:schemeClr val="tx1">
                    <a:lumMod val="75000"/>
                    <a:lumOff val="25000"/>
                  </a:schemeClr>
                </a:solidFill>
                <a:latin typeface="Arial Narrow" panose="020B0606020202030204" pitchFamily="34" charset="0"/>
              </a:rPr>
              <a:t>Ta höjd för oväntade markförhållanden och oförutsedda händelser. </a:t>
            </a:r>
            <a:endParaRPr lang="sv-SE" sz="1800" dirty="0">
              <a:solidFill>
                <a:schemeClr val="tx1">
                  <a:lumMod val="75000"/>
                  <a:lumOff val="25000"/>
                </a:schemeClr>
              </a:solidFill>
              <a:effectLst/>
              <a:latin typeface="Arial Narrow" panose="020B0606020202030204" pitchFamily="34" charset="0"/>
            </a:endParaRPr>
          </a:p>
        </p:txBody>
      </p:sp>
      <p:sp>
        <p:nvSpPr>
          <p:cNvPr id="33" name="Platshållare för text 2">
            <a:extLst>
              <a:ext uri="{FF2B5EF4-FFF2-40B4-BE49-F238E27FC236}">
                <a16:creationId xmlns:a16="http://schemas.microsoft.com/office/drawing/2014/main" id="{E80FCAC0-7AC2-E0C7-D916-E95CE53033EF}"/>
              </a:ext>
            </a:extLst>
          </p:cNvPr>
          <p:cNvSpPr txBox="1">
            <a:spLocks/>
          </p:cNvSpPr>
          <p:nvPr/>
        </p:nvSpPr>
        <p:spPr>
          <a:xfrm>
            <a:off x="976544" y="1891478"/>
            <a:ext cx="8157831" cy="225075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j-lt"/>
                <a:ea typeface="+mn-ea"/>
                <a:cs typeface="+mn-cs"/>
              </a:defRPr>
            </a:lvl1pPr>
            <a:lvl2pPr marL="541338" indent="-284163"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mn-cs"/>
              </a:defRPr>
            </a:lvl2pPr>
            <a:lvl3pPr marL="808038" indent="-249238"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3pPr>
            <a:lvl4pPr marL="1074738" indent="-249238"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1339850" indent="-24765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None/>
            </a:pPr>
            <a:r>
              <a:rPr lang="sv-SE" sz="2000"/>
              <a:t>Det tar tid att:</a:t>
            </a:r>
          </a:p>
          <a:p>
            <a:pPr marL="312738" lvl="1" indent="0">
              <a:lnSpc>
                <a:spcPct val="150000"/>
              </a:lnSpc>
              <a:buNone/>
            </a:pPr>
            <a:r>
              <a:rPr lang="sv-SE"/>
              <a:t>ta fram lämpligt markavtal</a:t>
            </a:r>
          </a:p>
          <a:p>
            <a:pPr marL="312738" lvl="1" indent="0">
              <a:lnSpc>
                <a:spcPct val="150000"/>
              </a:lnSpc>
              <a:buNone/>
            </a:pPr>
            <a:r>
              <a:rPr lang="sv-SE"/>
              <a:t>få mark- och bygglov</a:t>
            </a:r>
          </a:p>
          <a:p>
            <a:pPr marL="0" indent="0">
              <a:lnSpc>
                <a:spcPct val="150000"/>
              </a:lnSpc>
              <a:buNone/>
            </a:pPr>
            <a:endParaRPr lang="sv-SE" sz="1800">
              <a:latin typeface="Segoe UI" panose="020B0502040204020203" pitchFamily="34" charset="0"/>
            </a:endParaRPr>
          </a:p>
        </p:txBody>
      </p:sp>
      <p:pic>
        <p:nvPicPr>
          <p:cNvPr id="34" name="Bild 33" descr="Bild på ett timglas">
            <a:extLst>
              <a:ext uri="{FF2B5EF4-FFF2-40B4-BE49-F238E27FC236}">
                <a16:creationId xmlns:a16="http://schemas.microsoft.com/office/drawing/2014/main" id="{8EE8C325-3BC2-ED6E-3164-FA69460481A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763634" y="1441818"/>
            <a:ext cx="2556115" cy="5125181"/>
          </a:xfrm>
          <a:prstGeom prst="rect">
            <a:avLst/>
          </a:prstGeom>
        </p:spPr>
      </p:pic>
      <p:grpSp>
        <p:nvGrpSpPr>
          <p:cNvPr id="41" name="Grupp 40" descr="Textruta">
            <a:extLst>
              <a:ext uri="{FF2B5EF4-FFF2-40B4-BE49-F238E27FC236}">
                <a16:creationId xmlns:a16="http://schemas.microsoft.com/office/drawing/2014/main" id="{96D172DE-A783-E516-1B6A-CE6325B034D6}"/>
              </a:ext>
            </a:extLst>
          </p:cNvPr>
          <p:cNvGrpSpPr/>
          <p:nvPr/>
        </p:nvGrpSpPr>
        <p:grpSpPr>
          <a:xfrm>
            <a:off x="2603635" y="4711566"/>
            <a:ext cx="4033947" cy="2146434"/>
            <a:chOff x="2603635" y="4711566"/>
            <a:chExt cx="4033947" cy="2146434"/>
          </a:xfrm>
        </p:grpSpPr>
        <p:sp>
          <p:nvSpPr>
            <p:cNvPr id="42" name="Rektangel 41">
              <a:extLst>
                <a:ext uri="{FF2B5EF4-FFF2-40B4-BE49-F238E27FC236}">
                  <a16:creationId xmlns:a16="http://schemas.microsoft.com/office/drawing/2014/main" id="{38E95EDF-3632-01A8-FE02-5F86FCDF1FA6}"/>
                </a:ext>
              </a:extLst>
            </p:cNvPr>
            <p:cNvSpPr/>
            <p:nvPr/>
          </p:nvSpPr>
          <p:spPr>
            <a:xfrm>
              <a:off x="2603635" y="4711566"/>
              <a:ext cx="4033947" cy="2146434"/>
            </a:xfrm>
            <a:prstGeom prst="rect">
              <a:avLst/>
            </a:prstGeom>
            <a:solidFill>
              <a:srgbClr val="D9D9D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3" name="textruta 42">
              <a:extLst>
                <a:ext uri="{FF2B5EF4-FFF2-40B4-BE49-F238E27FC236}">
                  <a16:creationId xmlns:a16="http://schemas.microsoft.com/office/drawing/2014/main" id="{6A2EF39C-B34D-F960-FA7B-2CA5FF610666}"/>
                </a:ext>
              </a:extLst>
            </p:cNvPr>
            <p:cNvSpPr txBox="1"/>
            <p:nvPr/>
          </p:nvSpPr>
          <p:spPr>
            <a:xfrm>
              <a:off x="2801841" y="4754024"/>
              <a:ext cx="3743654" cy="338554"/>
            </a:xfrm>
            <a:prstGeom prst="rect">
              <a:avLst/>
            </a:prstGeom>
            <a:noFill/>
          </p:spPr>
          <p:txBody>
            <a:bodyPr wrap="none" rtlCol="0">
              <a:spAutoFit/>
            </a:bodyPr>
            <a:lstStyle/>
            <a:p>
              <a:r>
                <a:rPr lang="sv-SE" sz="1600" b="1">
                  <a:solidFill>
                    <a:schemeClr val="tx1">
                      <a:lumMod val="75000"/>
                      <a:lumOff val="25000"/>
                    </a:schemeClr>
                  </a:solidFill>
                  <a:latin typeface="Arial Narrow" panose="020B0606020202030204" pitchFamily="34" charset="0"/>
                </a:rPr>
                <a:t>EXEMPEL på HÄNDELSER SOM FÖRSENAR</a:t>
              </a:r>
            </a:p>
          </p:txBody>
        </p:sp>
        <p:sp>
          <p:nvSpPr>
            <p:cNvPr id="44" name="textruta 43">
              <a:extLst>
                <a:ext uri="{FF2B5EF4-FFF2-40B4-BE49-F238E27FC236}">
                  <a16:creationId xmlns:a16="http://schemas.microsoft.com/office/drawing/2014/main" id="{87A384CC-FB81-EFF3-7AEA-831CA5EB18C2}"/>
                </a:ext>
              </a:extLst>
            </p:cNvPr>
            <p:cNvSpPr txBox="1"/>
            <p:nvPr/>
          </p:nvSpPr>
          <p:spPr>
            <a:xfrm>
              <a:off x="2793995" y="5165814"/>
              <a:ext cx="3602268" cy="1524007"/>
            </a:xfrm>
            <a:prstGeom prst="rect">
              <a:avLst/>
            </a:prstGeom>
            <a:noFill/>
          </p:spPr>
          <p:txBody>
            <a:bodyPr wrap="none" rtlCol="0">
              <a:spAutoFit/>
            </a:bodyPr>
            <a:lstStyle/>
            <a:p>
              <a:pPr>
                <a:lnSpc>
                  <a:spcPct val="150000"/>
                </a:lnSpc>
              </a:pPr>
              <a:r>
                <a:rPr lang="sv-SE" sz="1600">
                  <a:solidFill>
                    <a:schemeClr val="tx1">
                      <a:lumMod val="75000"/>
                      <a:lumOff val="25000"/>
                    </a:schemeClr>
                  </a:solidFill>
                  <a:latin typeface="+mj-lt"/>
                </a:rPr>
                <a:t>Motstånd från markägare</a:t>
              </a:r>
            </a:p>
            <a:p>
              <a:pPr>
                <a:lnSpc>
                  <a:spcPct val="150000"/>
                </a:lnSpc>
              </a:pPr>
              <a:r>
                <a:rPr lang="sv-SE" sz="1600">
                  <a:solidFill>
                    <a:schemeClr val="tx1">
                      <a:lumMod val="75000"/>
                      <a:lumOff val="25000"/>
                    </a:schemeClr>
                  </a:solidFill>
                  <a:latin typeface="+mj-lt"/>
                </a:rPr>
                <a:t>Förhandlingar krig arrenden</a:t>
              </a:r>
            </a:p>
            <a:p>
              <a:pPr>
                <a:lnSpc>
                  <a:spcPct val="150000"/>
                </a:lnSpc>
              </a:pPr>
              <a:r>
                <a:rPr lang="sv-SE" sz="1600">
                  <a:solidFill>
                    <a:schemeClr val="tx1">
                      <a:lumMod val="75000"/>
                      <a:lumOff val="25000"/>
                    </a:schemeClr>
                  </a:solidFill>
                  <a:latin typeface="+mj-lt"/>
                </a:rPr>
                <a:t>Långa handläggningstider för bygglov</a:t>
              </a:r>
            </a:p>
            <a:p>
              <a:pPr>
                <a:lnSpc>
                  <a:spcPct val="150000"/>
                </a:lnSpc>
              </a:pPr>
              <a:r>
                <a:rPr lang="sv-SE" sz="1600">
                  <a:solidFill>
                    <a:schemeClr val="tx1">
                      <a:lumMod val="75000"/>
                      <a:lumOff val="25000"/>
                    </a:schemeClr>
                  </a:solidFill>
                  <a:latin typeface="+mj-lt"/>
                </a:rPr>
                <a:t>Oväntade geologiska förutsättningar</a:t>
              </a:r>
            </a:p>
          </p:txBody>
        </p:sp>
      </p:grpSp>
      <p:grpSp>
        <p:nvGrpSpPr>
          <p:cNvPr id="11" name="Grupp 10">
            <a:extLst>
              <a:ext uri="{FF2B5EF4-FFF2-40B4-BE49-F238E27FC236}">
                <a16:creationId xmlns:a16="http://schemas.microsoft.com/office/drawing/2014/main" id="{EB5ECFB6-C218-E4D2-1A4D-A7E15FEDFAB1}"/>
              </a:ext>
              <a:ext uri="{C183D7F6-B498-43B3-948B-1728B52AA6E4}">
                <adec:decorative xmlns:adec="http://schemas.microsoft.com/office/drawing/2017/decorative" val="1"/>
              </a:ext>
            </a:extLst>
          </p:cNvPr>
          <p:cNvGrpSpPr/>
          <p:nvPr/>
        </p:nvGrpSpPr>
        <p:grpSpPr>
          <a:xfrm>
            <a:off x="11353799" y="5630502"/>
            <a:ext cx="579427" cy="579426"/>
            <a:chOff x="719138" y="2732698"/>
            <a:chExt cx="1255712" cy="1255712"/>
          </a:xfrm>
        </p:grpSpPr>
        <p:sp>
          <p:nvSpPr>
            <p:cNvPr id="12" name="Google Shape;926;p31">
              <a:extLst>
                <a:ext uri="{FF2B5EF4-FFF2-40B4-BE49-F238E27FC236}">
                  <a16:creationId xmlns:a16="http://schemas.microsoft.com/office/drawing/2014/main" id="{95914210-FD7B-C626-CA04-A2541361EDCF}"/>
                </a:ext>
              </a:extLst>
            </p:cNvPr>
            <p:cNvSpPr>
              <a:spLocks noChangeArrowheads="1"/>
            </p:cNvSpPr>
            <p:nvPr/>
          </p:nvSpPr>
          <p:spPr bwMode="auto">
            <a:xfrm>
              <a:off x="719138" y="2732698"/>
              <a:ext cx="1255712" cy="1255712"/>
            </a:xfrm>
            <a:prstGeom prst="ellipse">
              <a:avLst/>
            </a:prstGeom>
            <a:solidFill>
              <a:srgbClr val="D9D9D9"/>
            </a:solidFill>
            <a:ln>
              <a:noFill/>
            </a:ln>
          </p:spPr>
          <p:txBody>
            <a:bodyPr lIns="91425" tIns="45700" rIns="91425" bIns="457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en-US" altLang="en-US" sz="1800">
                <a:latin typeface="Calibri" panose="020F0502020204030204" pitchFamily="34" charset="0"/>
                <a:cs typeface="Calibri" panose="020F0502020204030204" pitchFamily="34" charset="0"/>
                <a:sym typeface="Calibri" panose="020F0502020204030204" pitchFamily="34" charset="0"/>
              </a:endParaRPr>
            </a:p>
          </p:txBody>
        </p:sp>
        <p:pic>
          <p:nvPicPr>
            <p:cNvPr id="13" name="Bild 12" descr="Ledning med hel fyllning">
              <a:extLst>
                <a:ext uri="{FF2B5EF4-FFF2-40B4-BE49-F238E27FC236}">
                  <a16:creationId xmlns:a16="http://schemas.microsoft.com/office/drawing/2014/main" id="{028AFBAB-D4F6-B223-A183-E60B9DD2C47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85625" y="2889584"/>
              <a:ext cx="914400" cy="914400"/>
            </a:xfrm>
            <a:prstGeom prst="rect">
              <a:avLst/>
            </a:prstGeom>
          </p:spPr>
        </p:pic>
      </p:grpSp>
      <p:grpSp>
        <p:nvGrpSpPr>
          <p:cNvPr id="14" name="Grupp 13">
            <a:extLst>
              <a:ext uri="{FF2B5EF4-FFF2-40B4-BE49-F238E27FC236}">
                <a16:creationId xmlns:a16="http://schemas.microsoft.com/office/drawing/2014/main" id="{43315B06-EA5F-2754-9CAB-0FE0A65CC1BF}"/>
              </a:ext>
              <a:ext uri="{C183D7F6-B498-43B3-948B-1728B52AA6E4}">
                <adec:decorative xmlns:adec="http://schemas.microsoft.com/office/drawing/2017/decorative" val="1"/>
              </a:ext>
            </a:extLst>
          </p:cNvPr>
          <p:cNvGrpSpPr/>
          <p:nvPr/>
        </p:nvGrpSpPr>
        <p:grpSpPr>
          <a:xfrm>
            <a:off x="11354898" y="831807"/>
            <a:ext cx="577229" cy="579426"/>
            <a:chOff x="2601913" y="2732698"/>
            <a:chExt cx="1250950" cy="1255712"/>
          </a:xfrm>
        </p:grpSpPr>
        <p:sp>
          <p:nvSpPr>
            <p:cNvPr id="15" name="Google Shape;927;p31">
              <a:extLst>
                <a:ext uri="{FF2B5EF4-FFF2-40B4-BE49-F238E27FC236}">
                  <a16:creationId xmlns:a16="http://schemas.microsoft.com/office/drawing/2014/main" id="{8EA23A03-047D-C994-0DDE-3A67E4A2B5E7}"/>
                </a:ext>
              </a:extLst>
            </p:cNvPr>
            <p:cNvSpPr>
              <a:spLocks noChangeArrowheads="1"/>
            </p:cNvSpPr>
            <p:nvPr/>
          </p:nvSpPr>
          <p:spPr bwMode="auto">
            <a:xfrm>
              <a:off x="2601913" y="2732698"/>
              <a:ext cx="1250950" cy="1255712"/>
            </a:xfrm>
            <a:prstGeom prst="ellipse">
              <a:avLst/>
            </a:prstGeom>
            <a:solidFill>
              <a:srgbClr val="5C584D"/>
            </a:solidFill>
            <a:ln>
              <a:noFill/>
            </a:ln>
          </p:spPr>
          <p:txBody>
            <a:bodyPr lIns="91425" tIns="45700" rIns="91425" bIns="457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en-US" altLang="en-US" sz="1800">
                <a:latin typeface="Calibri" panose="020F0502020204030204" pitchFamily="34" charset="0"/>
                <a:cs typeface="Calibri" panose="020F0502020204030204" pitchFamily="34" charset="0"/>
                <a:sym typeface="Calibri" panose="020F0502020204030204" pitchFamily="34" charset="0"/>
              </a:endParaRPr>
            </a:p>
          </p:txBody>
        </p:sp>
        <p:pic>
          <p:nvPicPr>
            <p:cNvPr id="16" name="Bild 15" descr="Grävmaskin med hel fyllning">
              <a:extLst>
                <a:ext uri="{FF2B5EF4-FFF2-40B4-BE49-F238E27FC236}">
                  <a16:creationId xmlns:a16="http://schemas.microsoft.com/office/drawing/2014/main" id="{CBC94C2A-B31A-895B-A9A5-1B2D29BA564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815588" y="2903354"/>
              <a:ext cx="914400" cy="914400"/>
            </a:xfrm>
            <a:prstGeom prst="rect">
              <a:avLst/>
            </a:prstGeom>
          </p:spPr>
        </p:pic>
      </p:grpSp>
      <p:grpSp>
        <p:nvGrpSpPr>
          <p:cNvPr id="17" name="Grupp 16">
            <a:extLst>
              <a:ext uri="{FF2B5EF4-FFF2-40B4-BE49-F238E27FC236}">
                <a16:creationId xmlns:a16="http://schemas.microsoft.com/office/drawing/2014/main" id="{7E710D57-E1D6-1313-3ABE-942C157143AB}"/>
              </a:ext>
              <a:ext uri="{C183D7F6-B498-43B3-948B-1728B52AA6E4}">
                <adec:decorative xmlns:adec="http://schemas.microsoft.com/office/drawing/2017/decorative" val="1"/>
              </a:ext>
            </a:extLst>
          </p:cNvPr>
          <p:cNvGrpSpPr/>
          <p:nvPr/>
        </p:nvGrpSpPr>
        <p:grpSpPr>
          <a:xfrm>
            <a:off x="11354898" y="1796652"/>
            <a:ext cx="577229" cy="579426"/>
            <a:chOff x="4479925" y="2732698"/>
            <a:chExt cx="1250950" cy="1255712"/>
          </a:xfrm>
        </p:grpSpPr>
        <p:sp>
          <p:nvSpPr>
            <p:cNvPr id="18" name="Google Shape;928;p31">
              <a:extLst>
                <a:ext uri="{FF2B5EF4-FFF2-40B4-BE49-F238E27FC236}">
                  <a16:creationId xmlns:a16="http://schemas.microsoft.com/office/drawing/2014/main" id="{82110DEA-8356-743A-4D21-64B2C1E9F1FB}"/>
                </a:ext>
              </a:extLst>
            </p:cNvPr>
            <p:cNvSpPr>
              <a:spLocks noChangeArrowheads="1"/>
            </p:cNvSpPr>
            <p:nvPr/>
          </p:nvSpPr>
          <p:spPr bwMode="auto">
            <a:xfrm>
              <a:off x="4479925" y="2732698"/>
              <a:ext cx="1250950" cy="1255712"/>
            </a:xfrm>
            <a:prstGeom prst="ellipse">
              <a:avLst/>
            </a:prstGeom>
            <a:solidFill>
              <a:schemeClr val="bg1">
                <a:lumMod val="85000"/>
              </a:schemeClr>
            </a:solidFill>
            <a:ln>
              <a:noFill/>
            </a:ln>
          </p:spPr>
          <p:txBody>
            <a:bodyPr lIns="91425" tIns="45700" rIns="91425" bIns="457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en-US" altLang="en-US" sz="1800">
                <a:latin typeface="Calibri" panose="020F0502020204030204" pitchFamily="34" charset="0"/>
                <a:cs typeface="Calibri" panose="020F0502020204030204" pitchFamily="34" charset="0"/>
                <a:sym typeface="Calibri" panose="020F0502020204030204" pitchFamily="34" charset="0"/>
              </a:endParaRPr>
            </a:p>
          </p:txBody>
        </p:sp>
        <p:pic>
          <p:nvPicPr>
            <p:cNvPr id="19" name="Bild 18" descr="Kraftledningstorn med hel fyllning">
              <a:extLst>
                <a:ext uri="{FF2B5EF4-FFF2-40B4-BE49-F238E27FC236}">
                  <a16:creationId xmlns:a16="http://schemas.microsoft.com/office/drawing/2014/main" id="{6C5D84D1-E2E7-6F19-AC63-8ABEE0108E2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696023" y="2938201"/>
              <a:ext cx="817165" cy="817165"/>
            </a:xfrm>
            <a:prstGeom prst="rect">
              <a:avLst/>
            </a:prstGeom>
          </p:spPr>
        </p:pic>
      </p:grpSp>
      <p:grpSp>
        <p:nvGrpSpPr>
          <p:cNvPr id="20" name="Grupp 19">
            <a:extLst>
              <a:ext uri="{FF2B5EF4-FFF2-40B4-BE49-F238E27FC236}">
                <a16:creationId xmlns:a16="http://schemas.microsoft.com/office/drawing/2014/main" id="{4224368C-6DA8-4A2E-4AF0-EC3B06DF72C4}"/>
              </a:ext>
              <a:ext uri="{C183D7F6-B498-43B3-948B-1728B52AA6E4}">
                <adec:decorative xmlns:adec="http://schemas.microsoft.com/office/drawing/2017/decorative" val="1"/>
              </a:ext>
            </a:extLst>
          </p:cNvPr>
          <p:cNvGrpSpPr/>
          <p:nvPr/>
        </p:nvGrpSpPr>
        <p:grpSpPr>
          <a:xfrm>
            <a:off x="11354898" y="2761497"/>
            <a:ext cx="577229" cy="579426"/>
            <a:chOff x="6357938" y="2732698"/>
            <a:chExt cx="1250950" cy="1255712"/>
          </a:xfrm>
        </p:grpSpPr>
        <p:sp>
          <p:nvSpPr>
            <p:cNvPr id="21" name="Google Shape;929;p31">
              <a:extLst>
                <a:ext uri="{FF2B5EF4-FFF2-40B4-BE49-F238E27FC236}">
                  <a16:creationId xmlns:a16="http://schemas.microsoft.com/office/drawing/2014/main" id="{936D209E-88E9-E98F-7973-5C2FBD801FA4}"/>
                </a:ext>
              </a:extLst>
            </p:cNvPr>
            <p:cNvSpPr>
              <a:spLocks noChangeArrowheads="1"/>
            </p:cNvSpPr>
            <p:nvPr/>
          </p:nvSpPr>
          <p:spPr bwMode="auto">
            <a:xfrm>
              <a:off x="6357938" y="2732698"/>
              <a:ext cx="1250950" cy="1255712"/>
            </a:xfrm>
            <a:prstGeom prst="ellipse">
              <a:avLst/>
            </a:prstGeom>
            <a:solidFill>
              <a:schemeClr val="bg1">
                <a:lumMod val="85000"/>
              </a:schemeClr>
            </a:solidFill>
            <a:ln>
              <a:noFill/>
            </a:ln>
          </p:spPr>
          <p:txBody>
            <a:bodyPr lIns="91425" tIns="45700" rIns="91425" bIns="457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en-US" altLang="en-US" sz="1800">
                <a:latin typeface="Calibri" panose="020F0502020204030204" pitchFamily="34" charset="0"/>
                <a:cs typeface="Calibri" panose="020F0502020204030204" pitchFamily="34" charset="0"/>
                <a:sym typeface="Calibri" panose="020F0502020204030204" pitchFamily="34" charset="0"/>
              </a:endParaRPr>
            </a:p>
          </p:txBody>
        </p:sp>
        <p:pic>
          <p:nvPicPr>
            <p:cNvPr id="22" name="Bild 21" descr="Triangulär linjal med hel fyllning">
              <a:extLst>
                <a:ext uri="{FF2B5EF4-FFF2-40B4-BE49-F238E27FC236}">
                  <a16:creationId xmlns:a16="http://schemas.microsoft.com/office/drawing/2014/main" id="{B352479D-0A0F-1EFD-8E0C-540AE2F7F6E2}"/>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rot="14697028">
              <a:off x="6503634" y="2982100"/>
              <a:ext cx="705679" cy="705679"/>
            </a:xfrm>
            <a:prstGeom prst="rect">
              <a:avLst/>
            </a:prstGeom>
          </p:spPr>
        </p:pic>
      </p:grpSp>
      <p:grpSp>
        <p:nvGrpSpPr>
          <p:cNvPr id="23" name="Grupp 22">
            <a:extLst>
              <a:ext uri="{FF2B5EF4-FFF2-40B4-BE49-F238E27FC236}">
                <a16:creationId xmlns:a16="http://schemas.microsoft.com/office/drawing/2014/main" id="{27D58A8B-2BE8-4FA7-FB5B-AA122AEBD1DD}"/>
              </a:ext>
              <a:ext uri="{C183D7F6-B498-43B3-948B-1728B52AA6E4}">
                <adec:decorative xmlns:adec="http://schemas.microsoft.com/office/drawing/2017/decorative" val="1"/>
              </a:ext>
            </a:extLst>
          </p:cNvPr>
          <p:cNvGrpSpPr/>
          <p:nvPr/>
        </p:nvGrpSpPr>
        <p:grpSpPr>
          <a:xfrm>
            <a:off x="11353799" y="3726342"/>
            <a:ext cx="579427" cy="579426"/>
            <a:chOff x="8235950" y="2732698"/>
            <a:chExt cx="1255713" cy="1255712"/>
          </a:xfrm>
        </p:grpSpPr>
        <p:sp>
          <p:nvSpPr>
            <p:cNvPr id="24" name="Google Shape;930;p31">
              <a:extLst>
                <a:ext uri="{FF2B5EF4-FFF2-40B4-BE49-F238E27FC236}">
                  <a16:creationId xmlns:a16="http://schemas.microsoft.com/office/drawing/2014/main" id="{944A71CB-1EE8-4026-91E0-6BCA4D3DBDE6}"/>
                </a:ext>
              </a:extLst>
            </p:cNvPr>
            <p:cNvSpPr>
              <a:spLocks noChangeArrowheads="1"/>
            </p:cNvSpPr>
            <p:nvPr/>
          </p:nvSpPr>
          <p:spPr bwMode="auto">
            <a:xfrm>
              <a:off x="8235950" y="2732698"/>
              <a:ext cx="1255713" cy="1255712"/>
            </a:xfrm>
            <a:prstGeom prst="ellipse">
              <a:avLst/>
            </a:prstGeom>
            <a:solidFill>
              <a:schemeClr val="bg1">
                <a:lumMod val="85000"/>
              </a:schemeClr>
            </a:solidFill>
            <a:ln>
              <a:noFill/>
            </a:ln>
          </p:spPr>
          <p:txBody>
            <a:bodyPr lIns="91425" tIns="45700" rIns="91425" bIns="457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en-US" altLang="en-US" sz="1800">
                <a:latin typeface="Calibri" panose="020F0502020204030204" pitchFamily="34" charset="0"/>
                <a:cs typeface="Calibri" panose="020F0502020204030204" pitchFamily="34" charset="0"/>
                <a:sym typeface="Calibri" panose="020F0502020204030204" pitchFamily="34" charset="0"/>
              </a:endParaRPr>
            </a:p>
          </p:txBody>
        </p:sp>
        <p:pic>
          <p:nvPicPr>
            <p:cNvPr id="25" name="Bild 24" descr="Kvitto med hel fyllning">
              <a:extLst>
                <a:ext uri="{FF2B5EF4-FFF2-40B4-BE49-F238E27FC236}">
                  <a16:creationId xmlns:a16="http://schemas.microsoft.com/office/drawing/2014/main" id="{8FAFF3EA-7412-87FA-D5FA-47B4253B8025}"/>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8473276" y="2938201"/>
              <a:ext cx="772399" cy="772399"/>
            </a:xfrm>
            <a:prstGeom prst="rect">
              <a:avLst/>
            </a:prstGeom>
          </p:spPr>
        </p:pic>
      </p:grpSp>
      <p:grpSp>
        <p:nvGrpSpPr>
          <p:cNvPr id="26" name="Grupp 25">
            <a:extLst>
              <a:ext uri="{FF2B5EF4-FFF2-40B4-BE49-F238E27FC236}">
                <a16:creationId xmlns:a16="http://schemas.microsoft.com/office/drawing/2014/main" id="{9D594A4B-B32D-8E84-6153-45D171A555DE}"/>
              </a:ext>
              <a:ext uri="{C183D7F6-B498-43B3-948B-1728B52AA6E4}">
                <adec:decorative xmlns:adec="http://schemas.microsoft.com/office/drawing/2017/decorative" val="1"/>
              </a:ext>
            </a:extLst>
          </p:cNvPr>
          <p:cNvGrpSpPr/>
          <p:nvPr/>
        </p:nvGrpSpPr>
        <p:grpSpPr>
          <a:xfrm>
            <a:off x="11354898" y="4691185"/>
            <a:ext cx="577229" cy="579426"/>
            <a:chOff x="10220325" y="2732698"/>
            <a:chExt cx="1250950" cy="1255712"/>
          </a:xfrm>
        </p:grpSpPr>
        <p:sp>
          <p:nvSpPr>
            <p:cNvPr id="27" name="Google Shape;931;p31">
              <a:extLst>
                <a:ext uri="{FF2B5EF4-FFF2-40B4-BE49-F238E27FC236}">
                  <a16:creationId xmlns:a16="http://schemas.microsoft.com/office/drawing/2014/main" id="{AB1CB6CF-556F-4514-6F4A-A5D5CEAA1D33}"/>
                </a:ext>
              </a:extLst>
            </p:cNvPr>
            <p:cNvSpPr>
              <a:spLocks noChangeArrowheads="1"/>
            </p:cNvSpPr>
            <p:nvPr/>
          </p:nvSpPr>
          <p:spPr bwMode="auto">
            <a:xfrm>
              <a:off x="10220325" y="2732698"/>
              <a:ext cx="1250950" cy="1255712"/>
            </a:xfrm>
            <a:prstGeom prst="ellipse">
              <a:avLst/>
            </a:prstGeom>
            <a:solidFill>
              <a:schemeClr val="bg1">
                <a:lumMod val="85000"/>
              </a:schemeClr>
            </a:solidFill>
            <a:ln>
              <a:noFill/>
            </a:ln>
          </p:spPr>
          <p:txBody>
            <a:bodyPr lIns="91425" tIns="45700" rIns="91425" bIns="457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en-US" altLang="en-US" sz="1800">
                <a:latin typeface="Calibri" panose="020F0502020204030204" pitchFamily="34" charset="0"/>
                <a:cs typeface="Calibri" panose="020F0502020204030204" pitchFamily="34" charset="0"/>
                <a:sym typeface="Calibri" panose="020F0502020204030204" pitchFamily="34" charset="0"/>
              </a:endParaRPr>
            </a:p>
          </p:txBody>
        </p:sp>
        <p:pic>
          <p:nvPicPr>
            <p:cNvPr id="28" name="Bild 27" descr="Verktyg med hel fyllning">
              <a:extLst>
                <a:ext uri="{FF2B5EF4-FFF2-40B4-BE49-F238E27FC236}">
                  <a16:creationId xmlns:a16="http://schemas.microsoft.com/office/drawing/2014/main" id="{EF45A175-C2B3-A723-55BA-DE3135AA8B64}"/>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10462654" y="2975073"/>
              <a:ext cx="776344" cy="776344"/>
            </a:xfrm>
            <a:prstGeom prst="rect">
              <a:avLst/>
            </a:prstGeom>
          </p:spPr>
        </p:pic>
      </p:grpSp>
      <p:cxnSp>
        <p:nvCxnSpPr>
          <p:cNvPr id="31" name="Rak koppling 30">
            <a:extLst>
              <a:ext uri="{FF2B5EF4-FFF2-40B4-BE49-F238E27FC236}">
                <a16:creationId xmlns:a16="http://schemas.microsoft.com/office/drawing/2014/main" id="{EB4A1564-AFCE-5901-C1FA-532BEC1077FB}"/>
              </a:ext>
              <a:ext uri="{C183D7F6-B498-43B3-948B-1728B52AA6E4}">
                <adec:decorative xmlns:adec="http://schemas.microsoft.com/office/drawing/2017/decorative" val="1"/>
              </a:ext>
            </a:extLst>
          </p:cNvPr>
          <p:cNvCxnSpPr>
            <a:cxnSpLocks/>
          </p:cNvCxnSpPr>
          <p:nvPr/>
        </p:nvCxnSpPr>
        <p:spPr>
          <a:xfrm>
            <a:off x="7845972" y="1155032"/>
            <a:ext cx="3415586" cy="0"/>
          </a:xfrm>
          <a:prstGeom prst="line">
            <a:avLst/>
          </a:prstGeom>
          <a:ln w="12700">
            <a:solidFill>
              <a:srgbClr val="5C584D"/>
            </a:solidFill>
          </a:ln>
        </p:spPr>
        <p:style>
          <a:lnRef idx="1">
            <a:schemeClr val="accent1"/>
          </a:lnRef>
          <a:fillRef idx="0">
            <a:schemeClr val="accent1"/>
          </a:fillRef>
          <a:effectRef idx="0">
            <a:schemeClr val="accent1"/>
          </a:effectRef>
          <a:fontRef idx="minor">
            <a:schemeClr val="tx1"/>
          </a:fontRef>
        </p:style>
      </p:cxnSp>
      <p:grpSp>
        <p:nvGrpSpPr>
          <p:cNvPr id="39" name="Grupp 38">
            <a:extLst>
              <a:ext uri="{FF2B5EF4-FFF2-40B4-BE49-F238E27FC236}">
                <a16:creationId xmlns:a16="http://schemas.microsoft.com/office/drawing/2014/main" id="{3557872C-8A9F-6636-5887-F3C28089861D}"/>
              </a:ext>
              <a:ext uri="{C183D7F6-B498-43B3-948B-1728B52AA6E4}">
                <adec:decorative xmlns:adec="http://schemas.microsoft.com/office/drawing/2017/decorative" val="1"/>
              </a:ext>
            </a:extLst>
          </p:cNvPr>
          <p:cNvGrpSpPr/>
          <p:nvPr/>
        </p:nvGrpSpPr>
        <p:grpSpPr>
          <a:xfrm>
            <a:off x="1112958" y="2632776"/>
            <a:ext cx="148710" cy="665419"/>
            <a:chOff x="1051998" y="2646322"/>
            <a:chExt cx="148710" cy="665419"/>
          </a:xfrm>
        </p:grpSpPr>
        <p:sp>
          <p:nvSpPr>
            <p:cNvPr id="4" name="Ellips 3">
              <a:extLst>
                <a:ext uri="{FF2B5EF4-FFF2-40B4-BE49-F238E27FC236}">
                  <a16:creationId xmlns:a16="http://schemas.microsoft.com/office/drawing/2014/main" id="{6FB39181-3673-486C-65D6-57D3DAEC0568}"/>
                </a:ext>
              </a:extLst>
            </p:cNvPr>
            <p:cNvSpPr/>
            <p:nvPr/>
          </p:nvSpPr>
          <p:spPr>
            <a:xfrm>
              <a:off x="1051998" y="2646322"/>
              <a:ext cx="148710" cy="148710"/>
            </a:xfrm>
            <a:prstGeom prst="ellipse">
              <a:avLst/>
            </a:prstGeom>
            <a:solidFill>
              <a:srgbClr val="5C584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 name="Ellips 4">
              <a:extLst>
                <a:ext uri="{FF2B5EF4-FFF2-40B4-BE49-F238E27FC236}">
                  <a16:creationId xmlns:a16="http://schemas.microsoft.com/office/drawing/2014/main" id="{A9EE86C5-300D-1FED-873B-75EA11072945}"/>
                </a:ext>
              </a:extLst>
            </p:cNvPr>
            <p:cNvSpPr/>
            <p:nvPr/>
          </p:nvSpPr>
          <p:spPr>
            <a:xfrm>
              <a:off x="1051998" y="3163031"/>
              <a:ext cx="148710" cy="148710"/>
            </a:xfrm>
            <a:prstGeom prst="ellipse">
              <a:avLst/>
            </a:prstGeom>
            <a:solidFill>
              <a:srgbClr val="5C584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grpSp>
      <p:sp>
        <p:nvSpPr>
          <p:cNvPr id="29" name="Google Shape;939;p31">
            <a:extLst>
              <a:ext uri="{FF2B5EF4-FFF2-40B4-BE49-F238E27FC236}">
                <a16:creationId xmlns:a16="http://schemas.microsoft.com/office/drawing/2014/main" id="{94AA3CCD-F50E-8CE9-BDDC-0DC73B1C6B76}"/>
              </a:ext>
              <a:ext uri="{C183D7F6-B498-43B3-948B-1728B52AA6E4}">
                <adec:decorative xmlns:adec="http://schemas.microsoft.com/office/drawing/2017/decorative" val="1"/>
              </a:ext>
            </a:extLst>
          </p:cNvPr>
          <p:cNvSpPr txBox="1">
            <a:spLocks noChangeArrowheads="1"/>
          </p:cNvSpPr>
          <p:nvPr/>
        </p:nvSpPr>
        <p:spPr bwMode="auto">
          <a:xfrm>
            <a:off x="10679839" y="3361966"/>
            <a:ext cx="1893093" cy="2597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SzPts val="2100"/>
            </a:pPr>
            <a:r>
              <a:rPr lang="en-US" altLang="en-US" sz="1000" err="1">
                <a:solidFill>
                  <a:schemeClr val="tx1">
                    <a:lumMod val="75000"/>
                    <a:lumOff val="25000"/>
                  </a:schemeClr>
                </a:solidFill>
                <a:latin typeface="Arial Narrow" panose="020B0606020202030204" pitchFamily="34" charset="0"/>
                <a:cs typeface="Open Sans Semibold" panose="020B0706030804020204" pitchFamily="34" charset="0"/>
                <a:sym typeface="Open Sans Semibold" panose="020B0706030804020204" pitchFamily="34" charset="0"/>
              </a:rPr>
              <a:t>Utformning</a:t>
            </a:r>
            <a:endParaRPr lang="en-US" altLang="en-US" sz="1000">
              <a:solidFill>
                <a:schemeClr val="tx1">
                  <a:lumMod val="75000"/>
                  <a:lumOff val="25000"/>
                </a:schemeClr>
              </a:solidFill>
              <a:latin typeface="Arial Narrow" panose="020B0606020202030204" pitchFamily="34" charset="0"/>
            </a:endParaRPr>
          </a:p>
          <a:p>
            <a:pPr algn="ctr" eaLnBrk="1" hangingPunct="1">
              <a:buSzPts val="2100"/>
              <a:buFont typeface="Open Sans Semibold" panose="020B0706030804020204" pitchFamily="34" charset="0"/>
              <a:buNone/>
            </a:pPr>
            <a:endParaRPr lang="en-US" altLang="en-US" sz="1000">
              <a:solidFill>
                <a:schemeClr val="tx1">
                  <a:lumMod val="75000"/>
                  <a:lumOff val="25000"/>
                </a:schemeClr>
              </a:solidFill>
              <a:latin typeface="Arial Narrow" panose="020B0606020202030204" pitchFamily="34" charset="0"/>
            </a:endParaRPr>
          </a:p>
        </p:txBody>
      </p:sp>
      <p:sp>
        <p:nvSpPr>
          <p:cNvPr id="30" name="Google Shape;940;p31">
            <a:extLst>
              <a:ext uri="{FF2B5EF4-FFF2-40B4-BE49-F238E27FC236}">
                <a16:creationId xmlns:a16="http://schemas.microsoft.com/office/drawing/2014/main" id="{69F9681A-4F1F-35A1-DA85-72E2EC12170D}"/>
              </a:ext>
              <a:ext uri="{C183D7F6-B498-43B3-948B-1728B52AA6E4}">
                <adec:decorative xmlns:adec="http://schemas.microsoft.com/office/drawing/2017/decorative" val="1"/>
              </a:ext>
            </a:extLst>
          </p:cNvPr>
          <p:cNvSpPr txBox="1">
            <a:spLocks noChangeArrowheads="1"/>
          </p:cNvSpPr>
          <p:nvPr/>
        </p:nvSpPr>
        <p:spPr bwMode="auto">
          <a:xfrm>
            <a:off x="10946142" y="4318718"/>
            <a:ext cx="1360487" cy="2387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SzPts val="2100"/>
            </a:pPr>
            <a:r>
              <a:rPr lang="en-US" altLang="en-US" sz="1000" err="1">
                <a:solidFill>
                  <a:schemeClr val="tx1">
                    <a:lumMod val="75000"/>
                    <a:lumOff val="25000"/>
                  </a:schemeClr>
                </a:solidFill>
                <a:latin typeface="Arial Narrow" panose="020B0606020202030204" pitchFamily="34" charset="0"/>
                <a:cs typeface="Open Sans Semibold" panose="020B0706030804020204" pitchFamily="34" charset="0"/>
                <a:sym typeface="Open Sans Semibold" panose="020B0706030804020204" pitchFamily="34" charset="0"/>
              </a:rPr>
              <a:t>Inköp</a:t>
            </a:r>
            <a:endParaRPr lang="en-US" altLang="en-US" sz="1000">
              <a:solidFill>
                <a:schemeClr val="tx1">
                  <a:lumMod val="75000"/>
                  <a:lumOff val="25000"/>
                </a:schemeClr>
              </a:solidFill>
              <a:latin typeface="Arial Narrow" panose="020B0606020202030204" pitchFamily="34" charset="0"/>
            </a:endParaRPr>
          </a:p>
          <a:p>
            <a:pPr algn="ctr" eaLnBrk="1" hangingPunct="1">
              <a:buSzPts val="2100"/>
              <a:buFont typeface="Open Sans Semibold" panose="020B0706030804020204" pitchFamily="34" charset="0"/>
              <a:buNone/>
            </a:pPr>
            <a:endParaRPr lang="en-US" altLang="en-US" sz="1000">
              <a:solidFill>
                <a:schemeClr val="tx1">
                  <a:lumMod val="75000"/>
                  <a:lumOff val="25000"/>
                </a:schemeClr>
              </a:solidFill>
              <a:latin typeface="Arial Narrow" panose="020B0606020202030204" pitchFamily="34" charset="0"/>
            </a:endParaRPr>
          </a:p>
        </p:txBody>
      </p:sp>
      <p:sp>
        <p:nvSpPr>
          <p:cNvPr id="32" name="Google Shape;941;p31">
            <a:extLst>
              <a:ext uri="{FF2B5EF4-FFF2-40B4-BE49-F238E27FC236}">
                <a16:creationId xmlns:a16="http://schemas.microsoft.com/office/drawing/2014/main" id="{A6251FE5-0347-7D2E-F627-7B88745CE9B9}"/>
              </a:ext>
              <a:ext uri="{C183D7F6-B498-43B3-948B-1728B52AA6E4}">
                <adec:decorative xmlns:adec="http://schemas.microsoft.com/office/drawing/2017/decorative" val="1"/>
              </a:ext>
            </a:extLst>
          </p:cNvPr>
          <p:cNvSpPr txBox="1">
            <a:spLocks noChangeArrowheads="1"/>
          </p:cNvSpPr>
          <p:nvPr/>
        </p:nvSpPr>
        <p:spPr bwMode="auto">
          <a:xfrm>
            <a:off x="10618669" y="5290260"/>
            <a:ext cx="2015432" cy="4988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SzPts val="2100"/>
            </a:pPr>
            <a:r>
              <a:rPr lang="en-US" altLang="en-US" sz="1000">
                <a:solidFill>
                  <a:schemeClr val="tx1">
                    <a:lumMod val="75000"/>
                    <a:lumOff val="25000"/>
                  </a:schemeClr>
                </a:solidFill>
                <a:latin typeface="Arial Narrow" panose="020B0606020202030204" pitchFamily="34" charset="0"/>
                <a:cs typeface="Open Sans Semibold" panose="020B0706030804020204" pitchFamily="34" charset="0"/>
                <a:sym typeface="Open Sans Semibold" panose="020B0706030804020204" pitchFamily="34" charset="0"/>
              </a:rPr>
              <a:t>Service &amp; </a:t>
            </a:r>
            <a:r>
              <a:rPr lang="en-US" altLang="en-US" sz="1000" err="1">
                <a:solidFill>
                  <a:schemeClr val="tx1">
                    <a:lumMod val="75000"/>
                    <a:lumOff val="25000"/>
                  </a:schemeClr>
                </a:solidFill>
                <a:latin typeface="Arial Narrow" panose="020B0606020202030204" pitchFamily="34" charset="0"/>
                <a:cs typeface="Open Sans Semibold" panose="020B0706030804020204" pitchFamily="34" charset="0"/>
                <a:sym typeface="Open Sans Semibold" panose="020B0706030804020204" pitchFamily="34" charset="0"/>
              </a:rPr>
              <a:t>Underhåll</a:t>
            </a:r>
            <a:endParaRPr lang="en-US" altLang="en-US" sz="1000">
              <a:solidFill>
                <a:schemeClr val="tx1">
                  <a:lumMod val="75000"/>
                  <a:lumOff val="25000"/>
                </a:schemeClr>
              </a:solidFill>
              <a:latin typeface="Arial Narrow" panose="020B0606020202030204" pitchFamily="34" charset="0"/>
            </a:endParaRPr>
          </a:p>
          <a:p>
            <a:pPr algn="ctr" eaLnBrk="1" hangingPunct="1">
              <a:buSzPts val="2100"/>
              <a:buFont typeface="Open Sans Semibold" panose="020B0706030804020204" pitchFamily="34" charset="0"/>
              <a:buNone/>
            </a:pPr>
            <a:endParaRPr lang="en-US" altLang="en-US" sz="1000">
              <a:solidFill>
                <a:schemeClr val="tx1">
                  <a:lumMod val="75000"/>
                  <a:lumOff val="25000"/>
                </a:schemeClr>
              </a:solidFill>
              <a:latin typeface="Arial Narrow" panose="020B0606020202030204" pitchFamily="34" charset="0"/>
            </a:endParaRPr>
          </a:p>
        </p:txBody>
      </p:sp>
      <p:sp>
        <p:nvSpPr>
          <p:cNvPr id="35" name="Google Shape;942;p31">
            <a:extLst>
              <a:ext uri="{FF2B5EF4-FFF2-40B4-BE49-F238E27FC236}">
                <a16:creationId xmlns:a16="http://schemas.microsoft.com/office/drawing/2014/main" id="{FCD30E6E-5DD6-8CE8-5C78-DB0F8FB40B7C}"/>
              </a:ext>
              <a:ext uri="{C183D7F6-B498-43B3-948B-1728B52AA6E4}">
                <adec:decorative xmlns:adec="http://schemas.microsoft.com/office/drawing/2017/decorative" val="1"/>
              </a:ext>
            </a:extLst>
          </p:cNvPr>
          <p:cNvSpPr txBox="1">
            <a:spLocks noChangeArrowheads="1"/>
          </p:cNvSpPr>
          <p:nvPr/>
        </p:nvSpPr>
        <p:spPr bwMode="auto">
          <a:xfrm>
            <a:off x="10652454" y="6222511"/>
            <a:ext cx="1947863" cy="2719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SzPts val="2100"/>
              <a:buFont typeface="Open Sans Semibold" panose="020B0706030804020204" pitchFamily="34" charset="0"/>
              <a:buNone/>
            </a:pPr>
            <a:r>
              <a:rPr lang="en-US" altLang="en-US" sz="1000">
                <a:solidFill>
                  <a:schemeClr val="tx1">
                    <a:lumMod val="75000"/>
                    <a:lumOff val="25000"/>
                  </a:schemeClr>
                </a:solidFill>
                <a:latin typeface="Arial Narrow" panose="020B0606020202030204" pitchFamily="34" charset="0"/>
                <a:cs typeface="Open Sans Semibold" panose="020B0706030804020204" pitchFamily="34" charset="0"/>
                <a:sym typeface="Open Sans Semibold" panose="020B0706030804020204" pitchFamily="34" charset="0"/>
              </a:rPr>
              <a:t>Organisation</a:t>
            </a:r>
            <a:endParaRPr lang="en-US" altLang="en-US" sz="1000">
              <a:solidFill>
                <a:schemeClr val="tx1">
                  <a:lumMod val="75000"/>
                  <a:lumOff val="25000"/>
                </a:schemeClr>
              </a:solidFill>
              <a:latin typeface="Arial Narrow" panose="020B0606020202030204" pitchFamily="34" charset="0"/>
            </a:endParaRPr>
          </a:p>
        </p:txBody>
      </p:sp>
      <p:sp>
        <p:nvSpPr>
          <p:cNvPr id="36" name="Google Shape;943;p31">
            <a:extLst>
              <a:ext uri="{FF2B5EF4-FFF2-40B4-BE49-F238E27FC236}">
                <a16:creationId xmlns:a16="http://schemas.microsoft.com/office/drawing/2014/main" id="{C0B079CF-60B7-1481-A43D-E74F6F32187E}"/>
              </a:ext>
              <a:ext uri="{C183D7F6-B498-43B3-948B-1728B52AA6E4}">
                <adec:decorative xmlns:adec="http://schemas.microsoft.com/office/drawing/2017/decorative" val="1"/>
              </a:ext>
            </a:extLst>
          </p:cNvPr>
          <p:cNvSpPr txBox="1">
            <a:spLocks noChangeArrowheads="1"/>
          </p:cNvSpPr>
          <p:nvPr/>
        </p:nvSpPr>
        <p:spPr bwMode="auto">
          <a:xfrm>
            <a:off x="10793741" y="1425356"/>
            <a:ext cx="1665288" cy="2815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SzPts val="2100"/>
            </a:pPr>
            <a:r>
              <a:rPr lang="en-US" altLang="en-US" sz="1000" err="1">
                <a:solidFill>
                  <a:schemeClr val="tx1">
                    <a:lumMod val="75000"/>
                    <a:lumOff val="25000"/>
                  </a:schemeClr>
                </a:solidFill>
                <a:latin typeface="Arial Narrow" panose="020B0606020202030204" pitchFamily="34" charset="0"/>
                <a:cs typeface="Open Sans Semibold" panose="020B0706030804020204" pitchFamily="34" charset="0"/>
                <a:sym typeface="Open Sans Semibold" panose="020B0706030804020204" pitchFamily="34" charset="0"/>
              </a:rPr>
              <a:t>Markfrågor</a:t>
            </a:r>
            <a:endParaRPr lang="en-US" altLang="en-US" sz="1000">
              <a:solidFill>
                <a:schemeClr val="tx1">
                  <a:lumMod val="75000"/>
                  <a:lumOff val="25000"/>
                </a:schemeClr>
              </a:solidFill>
              <a:latin typeface="Arial Narrow" panose="020B0606020202030204" pitchFamily="34" charset="0"/>
            </a:endParaRPr>
          </a:p>
          <a:p>
            <a:pPr algn="ctr" eaLnBrk="1" hangingPunct="1">
              <a:buSzPts val="2100"/>
              <a:buFont typeface="Open Sans Semibold" panose="020B0706030804020204" pitchFamily="34" charset="0"/>
              <a:buNone/>
            </a:pPr>
            <a:endParaRPr lang="en-US" altLang="en-US" sz="1000">
              <a:solidFill>
                <a:schemeClr val="tx1">
                  <a:lumMod val="75000"/>
                  <a:lumOff val="25000"/>
                </a:schemeClr>
              </a:solidFill>
              <a:latin typeface="Arial Narrow" panose="020B0606020202030204" pitchFamily="34" charset="0"/>
            </a:endParaRPr>
          </a:p>
        </p:txBody>
      </p:sp>
      <p:sp>
        <p:nvSpPr>
          <p:cNvPr id="37" name="Google Shape;944;p31">
            <a:extLst>
              <a:ext uri="{FF2B5EF4-FFF2-40B4-BE49-F238E27FC236}">
                <a16:creationId xmlns:a16="http://schemas.microsoft.com/office/drawing/2014/main" id="{5C06BE17-8E0B-D6FF-2F52-BB78EE6329A2}"/>
              </a:ext>
              <a:ext uri="{C183D7F6-B498-43B3-948B-1728B52AA6E4}">
                <adec:decorative xmlns:adec="http://schemas.microsoft.com/office/drawing/2017/decorative" val="1"/>
              </a:ext>
            </a:extLst>
          </p:cNvPr>
          <p:cNvSpPr txBox="1">
            <a:spLocks noChangeArrowheads="1"/>
          </p:cNvSpPr>
          <p:nvPr/>
        </p:nvSpPr>
        <p:spPr bwMode="auto">
          <a:xfrm>
            <a:off x="10501746" y="2376702"/>
            <a:ext cx="2249278" cy="2597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SzPts val="2100"/>
            </a:pPr>
            <a:r>
              <a:rPr lang="en-US" altLang="en-US" sz="1000" err="1">
                <a:solidFill>
                  <a:schemeClr val="tx1">
                    <a:lumMod val="75000"/>
                    <a:lumOff val="25000"/>
                  </a:schemeClr>
                </a:solidFill>
                <a:latin typeface="Arial Narrow" panose="020B0606020202030204" pitchFamily="34" charset="0"/>
                <a:cs typeface="Open Sans Semibold" panose="020B0706030804020204" pitchFamily="34" charset="0"/>
                <a:sym typeface="Open Sans Semibold" panose="020B0706030804020204" pitchFamily="34" charset="0"/>
              </a:rPr>
              <a:t>Elförsörjning</a:t>
            </a:r>
            <a:endParaRPr lang="en-US" altLang="en-US" sz="1000">
              <a:solidFill>
                <a:schemeClr val="tx1">
                  <a:lumMod val="75000"/>
                  <a:lumOff val="25000"/>
                </a:schemeClr>
              </a:solidFill>
              <a:latin typeface="Arial Narrow" panose="020B0606020202030204" pitchFamily="34" charset="0"/>
            </a:endParaRPr>
          </a:p>
          <a:p>
            <a:pPr algn="ctr" eaLnBrk="1" hangingPunct="1">
              <a:buSzPts val="2100"/>
              <a:buFont typeface="Open Sans Semibold" panose="020B0706030804020204" pitchFamily="34" charset="0"/>
              <a:buNone/>
            </a:pPr>
            <a:endParaRPr lang="en-US" altLang="en-US" sz="1000">
              <a:solidFill>
                <a:schemeClr val="tx1">
                  <a:lumMod val="75000"/>
                  <a:lumOff val="25000"/>
                </a:schemeClr>
              </a:solidFill>
              <a:latin typeface="Arial Narrow" panose="020B0606020202030204" pitchFamily="34" charset="0"/>
            </a:endParaRPr>
          </a:p>
        </p:txBody>
      </p:sp>
    </p:spTree>
    <p:extLst>
      <p:ext uri="{BB962C8B-B14F-4D97-AF65-F5344CB8AC3E}">
        <p14:creationId xmlns:p14="http://schemas.microsoft.com/office/powerpoint/2010/main" val="66408205"/>
      </p:ext>
    </p:extLst>
  </p:cSld>
  <p:clrMapOvr>
    <a:masterClrMapping/>
  </p:clrMapOvr>
  <mc:AlternateContent xmlns:mc="http://schemas.openxmlformats.org/markup-compatibility/2006" xmlns:p14="http://schemas.microsoft.com/office/powerpoint/2010/main">
    <mc:Choice Requires="p14">
      <p:transition spd="slow" p14:dur="1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cBhvr additive="base">
                                        <p:cTn id="7" dur="1000" fill="hold"/>
                                        <p:tgtEl>
                                          <p:spTgt spid="41"/>
                                        </p:tgtEl>
                                        <p:attrNameLst>
                                          <p:attrName>ppt_x</p:attrName>
                                        </p:attrNameLst>
                                      </p:cBhvr>
                                      <p:tavLst>
                                        <p:tav tm="0">
                                          <p:val>
                                            <p:strVal val="#ppt_x"/>
                                          </p:val>
                                        </p:tav>
                                        <p:tav tm="100000">
                                          <p:val>
                                            <p:strVal val="#ppt_x"/>
                                          </p:val>
                                        </p:tav>
                                      </p:tavLst>
                                    </p:anim>
                                    <p:anim calcmode="lin" valueType="num">
                                      <p:cBhvr additive="base">
                                        <p:cTn id="8" dur="1000" fill="hold"/>
                                        <p:tgtEl>
                                          <p:spTgt spid="4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A6383F2-D702-A7A1-0A8C-83CCEA309BFE}"/>
              </a:ext>
            </a:extLst>
          </p:cNvPr>
          <p:cNvSpPr>
            <a:spLocks noGrp="1"/>
          </p:cNvSpPr>
          <p:nvPr>
            <p:ph type="title"/>
          </p:nvPr>
        </p:nvSpPr>
        <p:spPr>
          <a:xfrm>
            <a:off x="976544" y="648072"/>
            <a:ext cx="10377255" cy="742780"/>
          </a:xfrm>
        </p:spPr>
        <p:txBody>
          <a:bodyPr/>
          <a:lstStyle/>
          <a:p>
            <a:r>
              <a:rPr lang="sv-SE" dirty="0">
                <a:solidFill>
                  <a:srgbClr val="C14C66"/>
                </a:solidFill>
              </a:rPr>
              <a:t>Nätanslutning</a:t>
            </a:r>
          </a:p>
        </p:txBody>
      </p:sp>
      <p:sp>
        <p:nvSpPr>
          <p:cNvPr id="33" name="Platshållare för text 2">
            <a:extLst>
              <a:ext uri="{FF2B5EF4-FFF2-40B4-BE49-F238E27FC236}">
                <a16:creationId xmlns:a16="http://schemas.microsoft.com/office/drawing/2014/main" id="{E80FCAC0-7AC2-E0C7-D916-E95CE53033EF}"/>
              </a:ext>
            </a:extLst>
          </p:cNvPr>
          <p:cNvSpPr txBox="1">
            <a:spLocks/>
          </p:cNvSpPr>
          <p:nvPr/>
        </p:nvSpPr>
        <p:spPr>
          <a:xfrm>
            <a:off x="976544" y="1907077"/>
            <a:ext cx="8157831" cy="225075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j-lt"/>
                <a:ea typeface="+mn-ea"/>
                <a:cs typeface="+mn-cs"/>
              </a:defRPr>
            </a:lvl1pPr>
            <a:lvl2pPr marL="541338" indent="-284163"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mn-cs"/>
              </a:defRPr>
            </a:lvl2pPr>
            <a:lvl3pPr marL="808038" indent="-249238"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3pPr>
            <a:lvl4pPr marL="1074738" indent="-249238"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1339850" indent="-24765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None/>
            </a:pPr>
            <a:r>
              <a:rPr lang="sv-SE" sz="2000"/>
              <a:t>Anslutningstiden till elnätet är beroende av:</a:t>
            </a:r>
          </a:p>
          <a:p>
            <a:pPr marL="312738" lvl="1" indent="0">
              <a:lnSpc>
                <a:spcPct val="150000"/>
              </a:lnSpc>
              <a:buNone/>
            </a:pPr>
            <a:r>
              <a:rPr lang="sv-SE"/>
              <a:t>Nätbolagens arbetsbelastning</a:t>
            </a:r>
          </a:p>
          <a:p>
            <a:pPr marL="312738" lvl="1" indent="0">
              <a:lnSpc>
                <a:spcPct val="150000"/>
              </a:lnSpc>
              <a:buNone/>
            </a:pPr>
            <a:r>
              <a:rPr lang="sv-SE"/>
              <a:t>Beviljande av bygglov för nätstationen</a:t>
            </a:r>
          </a:p>
          <a:p>
            <a:pPr marL="312738" lvl="1" indent="0">
              <a:lnSpc>
                <a:spcPct val="150000"/>
              </a:lnSpc>
              <a:buNone/>
            </a:pPr>
            <a:r>
              <a:rPr lang="sv-SE"/>
              <a:t>Ledtider för installation</a:t>
            </a:r>
          </a:p>
        </p:txBody>
      </p:sp>
      <p:grpSp>
        <p:nvGrpSpPr>
          <p:cNvPr id="41" name="Grupp 40" descr="Textruta">
            <a:extLst>
              <a:ext uri="{FF2B5EF4-FFF2-40B4-BE49-F238E27FC236}">
                <a16:creationId xmlns:a16="http://schemas.microsoft.com/office/drawing/2014/main" id="{96D172DE-A783-E516-1B6A-CE6325B034D6}"/>
              </a:ext>
            </a:extLst>
          </p:cNvPr>
          <p:cNvGrpSpPr/>
          <p:nvPr/>
        </p:nvGrpSpPr>
        <p:grpSpPr>
          <a:xfrm>
            <a:off x="2603635" y="4711566"/>
            <a:ext cx="4047506" cy="2146434"/>
            <a:chOff x="2603635" y="4711566"/>
            <a:chExt cx="4047506" cy="2146434"/>
          </a:xfrm>
        </p:grpSpPr>
        <p:sp>
          <p:nvSpPr>
            <p:cNvPr id="42" name="Rektangel 41">
              <a:extLst>
                <a:ext uri="{FF2B5EF4-FFF2-40B4-BE49-F238E27FC236}">
                  <a16:creationId xmlns:a16="http://schemas.microsoft.com/office/drawing/2014/main" id="{38E95EDF-3632-01A8-FE02-5F86FCDF1FA6}"/>
                </a:ext>
              </a:extLst>
            </p:cNvPr>
            <p:cNvSpPr/>
            <p:nvPr/>
          </p:nvSpPr>
          <p:spPr>
            <a:xfrm>
              <a:off x="2603635" y="4711566"/>
              <a:ext cx="4033947" cy="2146434"/>
            </a:xfrm>
            <a:prstGeom prst="rect">
              <a:avLst/>
            </a:prstGeom>
            <a:solidFill>
              <a:srgbClr val="D9D9D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3" name="textruta 42">
              <a:extLst>
                <a:ext uri="{FF2B5EF4-FFF2-40B4-BE49-F238E27FC236}">
                  <a16:creationId xmlns:a16="http://schemas.microsoft.com/office/drawing/2014/main" id="{6A2EF39C-B34D-F960-FA7B-2CA5FF610666}"/>
                </a:ext>
              </a:extLst>
            </p:cNvPr>
            <p:cNvSpPr txBox="1"/>
            <p:nvPr/>
          </p:nvSpPr>
          <p:spPr>
            <a:xfrm>
              <a:off x="2801841" y="4754024"/>
              <a:ext cx="3416641" cy="338554"/>
            </a:xfrm>
            <a:prstGeom prst="rect">
              <a:avLst/>
            </a:prstGeom>
            <a:noFill/>
          </p:spPr>
          <p:txBody>
            <a:bodyPr wrap="none" rtlCol="0">
              <a:spAutoFit/>
            </a:bodyPr>
            <a:lstStyle/>
            <a:p>
              <a:r>
                <a:rPr lang="sv-SE" sz="1600" b="1">
                  <a:solidFill>
                    <a:schemeClr val="tx1">
                      <a:lumMod val="75000"/>
                      <a:lumOff val="25000"/>
                    </a:schemeClr>
                  </a:solidFill>
                  <a:latin typeface="Arial Narrow" panose="020B0606020202030204" pitchFamily="34" charset="0"/>
                </a:rPr>
                <a:t>EXEMPEL på UNDERLAG SOM BEHÖVS</a:t>
              </a:r>
            </a:p>
          </p:txBody>
        </p:sp>
        <p:sp>
          <p:nvSpPr>
            <p:cNvPr id="44" name="textruta 43">
              <a:extLst>
                <a:ext uri="{FF2B5EF4-FFF2-40B4-BE49-F238E27FC236}">
                  <a16:creationId xmlns:a16="http://schemas.microsoft.com/office/drawing/2014/main" id="{87A384CC-FB81-EFF3-7AEA-831CA5EB18C2}"/>
                </a:ext>
              </a:extLst>
            </p:cNvPr>
            <p:cNvSpPr txBox="1"/>
            <p:nvPr/>
          </p:nvSpPr>
          <p:spPr>
            <a:xfrm>
              <a:off x="2793995" y="5165814"/>
              <a:ext cx="3857146" cy="1524007"/>
            </a:xfrm>
            <a:prstGeom prst="rect">
              <a:avLst/>
            </a:prstGeom>
            <a:noFill/>
          </p:spPr>
          <p:txBody>
            <a:bodyPr wrap="none" rtlCol="0">
              <a:spAutoFit/>
            </a:bodyPr>
            <a:lstStyle/>
            <a:p>
              <a:pPr>
                <a:lnSpc>
                  <a:spcPct val="150000"/>
                </a:lnSpc>
              </a:pPr>
              <a:r>
                <a:rPr lang="sv-SE" sz="1600">
                  <a:solidFill>
                    <a:schemeClr val="tx1">
                      <a:lumMod val="75000"/>
                      <a:lumOff val="25000"/>
                    </a:schemeClr>
                  </a:solidFill>
                  <a:latin typeface="+mj-lt"/>
                </a:rPr>
                <a:t>Effektbehov och önskad tidplan</a:t>
              </a:r>
            </a:p>
            <a:p>
              <a:pPr>
                <a:lnSpc>
                  <a:spcPct val="150000"/>
                </a:lnSpc>
              </a:pPr>
              <a:r>
                <a:rPr lang="sv-SE" sz="1600">
                  <a:solidFill>
                    <a:schemeClr val="tx1">
                      <a:lumMod val="75000"/>
                      <a:lumOff val="25000"/>
                    </a:schemeClr>
                  </a:solidFill>
                  <a:latin typeface="+mj-lt"/>
                </a:rPr>
                <a:t>Uppskattat nyttjande/förväntad </a:t>
              </a:r>
              <a:r>
                <a:rPr lang="sv-SE" sz="1600" err="1">
                  <a:solidFill>
                    <a:schemeClr val="tx1">
                      <a:lumMod val="75000"/>
                      <a:lumOff val="25000"/>
                    </a:schemeClr>
                  </a:solidFill>
                  <a:latin typeface="+mj-lt"/>
                </a:rPr>
                <a:t>laddprofil</a:t>
              </a:r>
              <a:endParaRPr lang="sv-SE" sz="1600">
                <a:solidFill>
                  <a:schemeClr val="tx1">
                    <a:lumMod val="75000"/>
                    <a:lumOff val="25000"/>
                  </a:schemeClr>
                </a:solidFill>
                <a:latin typeface="+mj-lt"/>
              </a:endParaRPr>
            </a:p>
            <a:p>
              <a:pPr>
                <a:lnSpc>
                  <a:spcPct val="150000"/>
                </a:lnSpc>
              </a:pPr>
              <a:r>
                <a:rPr lang="sv-SE" sz="1600">
                  <a:solidFill>
                    <a:schemeClr val="tx1">
                      <a:lumMod val="75000"/>
                      <a:lumOff val="25000"/>
                    </a:schemeClr>
                  </a:solidFill>
                  <a:latin typeface="+mj-lt"/>
                </a:rPr>
                <a:t>Kriterier för anslutningen</a:t>
              </a:r>
            </a:p>
            <a:p>
              <a:pPr>
                <a:lnSpc>
                  <a:spcPct val="150000"/>
                </a:lnSpc>
              </a:pPr>
              <a:r>
                <a:rPr lang="sv-SE" sz="1600">
                  <a:solidFill>
                    <a:schemeClr val="tx1">
                      <a:lumMod val="75000"/>
                      <a:lumOff val="25000"/>
                    </a:schemeClr>
                  </a:solidFill>
                  <a:latin typeface="+mj-lt"/>
                </a:rPr>
                <a:t>Avtal med fastighets- och markägare</a:t>
              </a:r>
            </a:p>
          </p:txBody>
        </p:sp>
      </p:grpSp>
      <p:grpSp>
        <p:nvGrpSpPr>
          <p:cNvPr id="9" name="Grupp 8" descr="Tipsruta">
            <a:extLst>
              <a:ext uri="{FF2B5EF4-FFF2-40B4-BE49-F238E27FC236}">
                <a16:creationId xmlns:a16="http://schemas.microsoft.com/office/drawing/2014/main" id="{36645115-ABE7-62C6-9D0A-2A16DF3A0A61}"/>
              </a:ext>
            </a:extLst>
          </p:cNvPr>
          <p:cNvGrpSpPr/>
          <p:nvPr/>
        </p:nvGrpSpPr>
        <p:grpSpPr>
          <a:xfrm>
            <a:off x="6828163" y="4711566"/>
            <a:ext cx="4149450" cy="2146434"/>
            <a:chOff x="6828163" y="4711566"/>
            <a:chExt cx="4149450" cy="2146434"/>
          </a:xfrm>
        </p:grpSpPr>
        <p:sp>
          <p:nvSpPr>
            <p:cNvPr id="34" name="Rektangel 33">
              <a:extLst>
                <a:ext uri="{FF2B5EF4-FFF2-40B4-BE49-F238E27FC236}">
                  <a16:creationId xmlns:a16="http://schemas.microsoft.com/office/drawing/2014/main" id="{BE2DCBCE-A1C4-5A0F-0497-37CE6791D3DD}"/>
                </a:ext>
              </a:extLst>
            </p:cNvPr>
            <p:cNvSpPr/>
            <p:nvPr/>
          </p:nvSpPr>
          <p:spPr>
            <a:xfrm>
              <a:off x="6828163" y="4711566"/>
              <a:ext cx="4149450" cy="2146434"/>
            </a:xfrm>
            <a:prstGeom prst="rect">
              <a:avLst/>
            </a:prstGeom>
            <a:solidFill>
              <a:srgbClr val="C14C6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8" name="textruta 37">
              <a:extLst>
                <a:ext uri="{FF2B5EF4-FFF2-40B4-BE49-F238E27FC236}">
                  <a16:creationId xmlns:a16="http://schemas.microsoft.com/office/drawing/2014/main" id="{34D61E72-18D6-ECD1-0E37-FAE72D2CC837}"/>
                </a:ext>
              </a:extLst>
            </p:cNvPr>
            <p:cNvSpPr txBox="1"/>
            <p:nvPr/>
          </p:nvSpPr>
          <p:spPr>
            <a:xfrm>
              <a:off x="6942484" y="4754024"/>
              <a:ext cx="558166" cy="338554"/>
            </a:xfrm>
            <a:prstGeom prst="rect">
              <a:avLst/>
            </a:prstGeom>
            <a:noFill/>
          </p:spPr>
          <p:txBody>
            <a:bodyPr wrap="none" rtlCol="0">
              <a:spAutoFit/>
            </a:bodyPr>
            <a:lstStyle/>
            <a:p>
              <a:r>
                <a:rPr lang="sv-SE" sz="1600" b="1">
                  <a:solidFill>
                    <a:schemeClr val="bg1"/>
                  </a:solidFill>
                  <a:latin typeface="Arial Narrow" panose="020B0606020202030204" pitchFamily="34" charset="0"/>
                </a:rPr>
                <a:t>TIPS</a:t>
              </a:r>
            </a:p>
          </p:txBody>
        </p:sp>
        <p:sp>
          <p:nvSpPr>
            <p:cNvPr id="40" name="textruta 39">
              <a:extLst>
                <a:ext uri="{FF2B5EF4-FFF2-40B4-BE49-F238E27FC236}">
                  <a16:creationId xmlns:a16="http://schemas.microsoft.com/office/drawing/2014/main" id="{7CB646C8-46FB-135D-994E-5FF9BE1B2469}"/>
                </a:ext>
              </a:extLst>
            </p:cNvPr>
            <p:cNvSpPr txBox="1"/>
            <p:nvPr/>
          </p:nvSpPr>
          <p:spPr>
            <a:xfrm>
              <a:off x="6942484" y="5165814"/>
              <a:ext cx="3818560" cy="584775"/>
            </a:xfrm>
            <a:prstGeom prst="rect">
              <a:avLst/>
            </a:prstGeom>
            <a:noFill/>
          </p:spPr>
          <p:txBody>
            <a:bodyPr wrap="square" rtlCol="0">
              <a:spAutoFit/>
            </a:bodyPr>
            <a:lstStyle/>
            <a:p>
              <a:r>
                <a:rPr lang="sv-SE" sz="1600" dirty="0">
                  <a:solidFill>
                    <a:schemeClr val="bg1"/>
                  </a:solidFill>
                  <a:latin typeface="+mj-lt"/>
                </a:rPr>
                <a:t>Stäm tidigt av med aktuellt nätbolag vad som gäller för anslutning till elnätet.</a:t>
              </a:r>
            </a:p>
          </p:txBody>
        </p:sp>
      </p:grpSp>
      <p:grpSp>
        <p:nvGrpSpPr>
          <p:cNvPr id="11" name="Grupp 10">
            <a:extLst>
              <a:ext uri="{FF2B5EF4-FFF2-40B4-BE49-F238E27FC236}">
                <a16:creationId xmlns:a16="http://schemas.microsoft.com/office/drawing/2014/main" id="{EB5ECFB6-C218-E4D2-1A4D-A7E15FEDFAB1}"/>
              </a:ext>
              <a:ext uri="{C183D7F6-B498-43B3-948B-1728B52AA6E4}">
                <adec:decorative xmlns:adec="http://schemas.microsoft.com/office/drawing/2017/decorative" val="1"/>
              </a:ext>
            </a:extLst>
          </p:cNvPr>
          <p:cNvGrpSpPr/>
          <p:nvPr/>
        </p:nvGrpSpPr>
        <p:grpSpPr>
          <a:xfrm>
            <a:off x="11353799" y="4674061"/>
            <a:ext cx="579427" cy="579426"/>
            <a:chOff x="719138" y="2732698"/>
            <a:chExt cx="1255712" cy="1255712"/>
          </a:xfrm>
        </p:grpSpPr>
        <p:sp>
          <p:nvSpPr>
            <p:cNvPr id="12" name="Google Shape;926;p31">
              <a:extLst>
                <a:ext uri="{FF2B5EF4-FFF2-40B4-BE49-F238E27FC236}">
                  <a16:creationId xmlns:a16="http://schemas.microsoft.com/office/drawing/2014/main" id="{95914210-FD7B-C626-CA04-A2541361EDCF}"/>
                </a:ext>
              </a:extLst>
            </p:cNvPr>
            <p:cNvSpPr>
              <a:spLocks noChangeArrowheads="1"/>
            </p:cNvSpPr>
            <p:nvPr/>
          </p:nvSpPr>
          <p:spPr bwMode="auto">
            <a:xfrm>
              <a:off x="719138" y="2732698"/>
              <a:ext cx="1255712" cy="1255712"/>
            </a:xfrm>
            <a:prstGeom prst="ellipse">
              <a:avLst/>
            </a:prstGeom>
            <a:solidFill>
              <a:srgbClr val="D9D9D9"/>
            </a:solidFill>
            <a:ln>
              <a:noFill/>
            </a:ln>
          </p:spPr>
          <p:txBody>
            <a:bodyPr lIns="91425" tIns="45700" rIns="91425" bIns="457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en-US" altLang="en-US" sz="1800">
                <a:latin typeface="Calibri" panose="020F0502020204030204" pitchFamily="34" charset="0"/>
                <a:cs typeface="Calibri" panose="020F0502020204030204" pitchFamily="34" charset="0"/>
                <a:sym typeface="Calibri" panose="020F0502020204030204" pitchFamily="34" charset="0"/>
              </a:endParaRPr>
            </a:p>
          </p:txBody>
        </p:sp>
        <p:pic>
          <p:nvPicPr>
            <p:cNvPr id="13" name="Bild 12" descr="Ledning med hel fyllning">
              <a:extLst>
                <a:ext uri="{FF2B5EF4-FFF2-40B4-BE49-F238E27FC236}">
                  <a16:creationId xmlns:a16="http://schemas.microsoft.com/office/drawing/2014/main" id="{028AFBAB-D4F6-B223-A183-E60B9DD2C47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85625" y="2889584"/>
              <a:ext cx="914400" cy="914400"/>
            </a:xfrm>
            <a:prstGeom prst="rect">
              <a:avLst/>
            </a:prstGeom>
          </p:spPr>
        </p:pic>
      </p:grpSp>
      <p:grpSp>
        <p:nvGrpSpPr>
          <p:cNvPr id="14" name="Grupp 13">
            <a:extLst>
              <a:ext uri="{FF2B5EF4-FFF2-40B4-BE49-F238E27FC236}">
                <a16:creationId xmlns:a16="http://schemas.microsoft.com/office/drawing/2014/main" id="{43315B06-EA5F-2754-9CAB-0FE0A65CC1BF}"/>
              </a:ext>
              <a:ext uri="{C183D7F6-B498-43B3-948B-1728B52AA6E4}">
                <adec:decorative xmlns:adec="http://schemas.microsoft.com/office/drawing/2017/decorative" val="1"/>
              </a:ext>
            </a:extLst>
          </p:cNvPr>
          <p:cNvGrpSpPr/>
          <p:nvPr/>
        </p:nvGrpSpPr>
        <p:grpSpPr>
          <a:xfrm>
            <a:off x="11354898" y="5613378"/>
            <a:ext cx="577229" cy="579426"/>
            <a:chOff x="2601913" y="2732698"/>
            <a:chExt cx="1250950" cy="1255712"/>
          </a:xfrm>
        </p:grpSpPr>
        <p:sp>
          <p:nvSpPr>
            <p:cNvPr id="15" name="Google Shape;927;p31">
              <a:extLst>
                <a:ext uri="{FF2B5EF4-FFF2-40B4-BE49-F238E27FC236}">
                  <a16:creationId xmlns:a16="http://schemas.microsoft.com/office/drawing/2014/main" id="{8EA23A03-047D-C994-0DDE-3A67E4A2B5E7}"/>
                </a:ext>
              </a:extLst>
            </p:cNvPr>
            <p:cNvSpPr>
              <a:spLocks noChangeArrowheads="1"/>
            </p:cNvSpPr>
            <p:nvPr/>
          </p:nvSpPr>
          <p:spPr bwMode="auto">
            <a:xfrm>
              <a:off x="2601913" y="2732698"/>
              <a:ext cx="1250950" cy="1255712"/>
            </a:xfrm>
            <a:prstGeom prst="ellipse">
              <a:avLst/>
            </a:prstGeom>
            <a:solidFill>
              <a:srgbClr val="D9D9D9"/>
            </a:solidFill>
            <a:ln>
              <a:noFill/>
            </a:ln>
          </p:spPr>
          <p:txBody>
            <a:bodyPr lIns="91425" tIns="45700" rIns="91425" bIns="457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en-US" altLang="en-US" sz="1800">
                <a:latin typeface="Calibri" panose="020F0502020204030204" pitchFamily="34" charset="0"/>
                <a:cs typeface="Calibri" panose="020F0502020204030204" pitchFamily="34" charset="0"/>
                <a:sym typeface="Calibri" panose="020F0502020204030204" pitchFamily="34" charset="0"/>
              </a:endParaRPr>
            </a:p>
          </p:txBody>
        </p:sp>
        <p:pic>
          <p:nvPicPr>
            <p:cNvPr id="16" name="Bild 15" descr="Grävmaskin med hel fyllning">
              <a:extLst>
                <a:ext uri="{FF2B5EF4-FFF2-40B4-BE49-F238E27FC236}">
                  <a16:creationId xmlns:a16="http://schemas.microsoft.com/office/drawing/2014/main" id="{CBC94C2A-B31A-895B-A9A5-1B2D29BA564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815588" y="2903354"/>
              <a:ext cx="914400" cy="914400"/>
            </a:xfrm>
            <a:prstGeom prst="rect">
              <a:avLst/>
            </a:prstGeom>
          </p:spPr>
        </p:pic>
      </p:grpSp>
      <p:grpSp>
        <p:nvGrpSpPr>
          <p:cNvPr id="17" name="Grupp 16">
            <a:extLst>
              <a:ext uri="{FF2B5EF4-FFF2-40B4-BE49-F238E27FC236}">
                <a16:creationId xmlns:a16="http://schemas.microsoft.com/office/drawing/2014/main" id="{7E710D57-E1D6-1313-3ABE-942C157143AB}"/>
              </a:ext>
              <a:ext uri="{C183D7F6-B498-43B3-948B-1728B52AA6E4}">
                <adec:decorative xmlns:adec="http://schemas.microsoft.com/office/drawing/2017/decorative" val="1"/>
              </a:ext>
            </a:extLst>
          </p:cNvPr>
          <p:cNvGrpSpPr/>
          <p:nvPr/>
        </p:nvGrpSpPr>
        <p:grpSpPr>
          <a:xfrm>
            <a:off x="11354898" y="840211"/>
            <a:ext cx="577229" cy="579426"/>
            <a:chOff x="4479925" y="2732698"/>
            <a:chExt cx="1250950" cy="1255712"/>
          </a:xfrm>
        </p:grpSpPr>
        <p:sp>
          <p:nvSpPr>
            <p:cNvPr id="18" name="Google Shape;928;p31">
              <a:extLst>
                <a:ext uri="{FF2B5EF4-FFF2-40B4-BE49-F238E27FC236}">
                  <a16:creationId xmlns:a16="http://schemas.microsoft.com/office/drawing/2014/main" id="{82110DEA-8356-743A-4D21-64B2C1E9F1FB}"/>
                </a:ext>
              </a:extLst>
            </p:cNvPr>
            <p:cNvSpPr>
              <a:spLocks noChangeArrowheads="1"/>
            </p:cNvSpPr>
            <p:nvPr/>
          </p:nvSpPr>
          <p:spPr bwMode="auto">
            <a:xfrm>
              <a:off x="4479925" y="2732698"/>
              <a:ext cx="1250950" cy="1255712"/>
            </a:xfrm>
            <a:prstGeom prst="ellipse">
              <a:avLst/>
            </a:prstGeom>
            <a:solidFill>
              <a:srgbClr val="C14C66"/>
            </a:solidFill>
            <a:ln>
              <a:noFill/>
            </a:ln>
          </p:spPr>
          <p:txBody>
            <a:bodyPr lIns="91425" tIns="45700" rIns="91425" bIns="457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en-US" altLang="en-US" sz="1800">
                <a:latin typeface="Calibri" panose="020F0502020204030204" pitchFamily="34" charset="0"/>
                <a:cs typeface="Calibri" panose="020F0502020204030204" pitchFamily="34" charset="0"/>
                <a:sym typeface="Calibri" panose="020F0502020204030204" pitchFamily="34" charset="0"/>
              </a:endParaRPr>
            </a:p>
          </p:txBody>
        </p:sp>
        <p:pic>
          <p:nvPicPr>
            <p:cNvPr id="19" name="Bild 18" descr="Kraftledningstorn med hel fyllning">
              <a:extLst>
                <a:ext uri="{FF2B5EF4-FFF2-40B4-BE49-F238E27FC236}">
                  <a16:creationId xmlns:a16="http://schemas.microsoft.com/office/drawing/2014/main" id="{6C5D84D1-E2E7-6F19-AC63-8ABEE0108E2D}"/>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696023" y="2938201"/>
              <a:ext cx="817165" cy="817165"/>
            </a:xfrm>
            <a:prstGeom prst="rect">
              <a:avLst/>
            </a:prstGeom>
          </p:spPr>
        </p:pic>
      </p:grpSp>
      <p:grpSp>
        <p:nvGrpSpPr>
          <p:cNvPr id="20" name="Grupp 19">
            <a:extLst>
              <a:ext uri="{FF2B5EF4-FFF2-40B4-BE49-F238E27FC236}">
                <a16:creationId xmlns:a16="http://schemas.microsoft.com/office/drawing/2014/main" id="{4224368C-6DA8-4A2E-4AF0-EC3B06DF72C4}"/>
              </a:ext>
              <a:ext uri="{C183D7F6-B498-43B3-948B-1728B52AA6E4}">
                <adec:decorative xmlns:adec="http://schemas.microsoft.com/office/drawing/2017/decorative" val="1"/>
              </a:ext>
            </a:extLst>
          </p:cNvPr>
          <p:cNvGrpSpPr/>
          <p:nvPr/>
        </p:nvGrpSpPr>
        <p:grpSpPr>
          <a:xfrm>
            <a:off x="11354898" y="1805056"/>
            <a:ext cx="577229" cy="579426"/>
            <a:chOff x="6357938" y="2732698"/>
            <a:chExt cx="1250950" cy="1255712"/>
          </a:xfrm>
        </p:grpSpPr>
        <p:sp>
          <p:nvSpPr>
            <p:cNvPr id="21" name="Google Shape;929;p31">
              <a:extLst>
                <a:ext uri="{FF2B5EF4-FFF2-40B4-BE49-F238E27FC236}">
                  <a16:creationId xmlns:a16="http://schemas.microsoft.com/office/drawing/2014/main" id="{936D209E-88E9-E98F-7973-5C2FBD801FA4}"/>
                </a:ext>
              </a:extLst>
            </p:cNvPr>
            <p:cNvSpPr>
              <a:spLocks noChangeArrowheads="1"/>
            </p:cNvSpPr>
            <p:nvPr/>
          </p:nvSpPr>
          <p:spPr bwMode="auto">
            <a:xfrm>
              <a:off x="6357938" y="2732698"/>
              <a:ext cx="1250950" cy="1255712"/>
            </a:xfrm>
            <a:prstGeom prst="ellipse">
              <a:avLst/>
            </a:prstGeom>
            <a:solidFill>
              <a:schemeClr val="bg1">
                <a:lumMod val="85000"/>
              </a:schemeClr>
            </a:solidFill>
            <a:ln>
              <a:noFill/>
            </a:ln>
          </p:spPr>
          <p:txBody>
            <a:bodyPr lIns="91425" tIns="45700" rIns="91425" bIns="457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en-US" altLang="en-US" sz="1800">
                <a:latin typeface="Calibri" panose="020F0502020204030204" pitchFamily="34" charset="0"/>
                <a:cs typeface="Calibri" panose="020F0502020204030204" pitchFamily="34" charset="0"/>
                <a:sym typeface="Calibri" panose="020F0502020204030204" pitchFamily="34" charset="0"/>
              </a:endParaRPr>
            </a:p>
          </p:txBody>
        </p:sp>
        <p:pic>
          <p:nvPicPr>
            <p:cNvPr id="22" name="Bild 21" descr="Triangulär linjal med hel fyllning">
              <a:extLst>
                <a:ext uri="{FF2B5EF4-FFF2-40B4-BE49-F238E27FC236}">
                  <a16:creationId xmlns:a16="http://schemas.microsoft.com/office/drawing/2014/main" id="{B352479D-0A0F-1EFD-8E0C-540AE2F7F6E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rot="14697028">
              <a:off x="6503634" y="2982100"/>
              <a:ext cx="705679" cy="705679"/>
            </a:xfrm>
            <a:prstGeom prst="rect">
              <a:avLst/>
            </a:prstGeom>
          </p:spPr>
        </p:pic>
      </p:grpSp>
      <p:grpSp>
        <p:nvGrpSpPr>
          <p:cNvPr id="23" name="Grupp 22">
            <a:extLst>
              <a:ext uri="{FF2B5EF4-FFF2-40B4-BE49-F238E27FC236}">
                <a16:creationId xmlns:a16="http://schemas.microsoft.com/office/drawing/2014/main" id="{27D58A8B-2BE8-4FA7-FB5B-AA122AEBD1DD}"/>
              </a:ext>
              <a:ext uri="{C183D7F6-B498-43B3-948B-1728B52AA6E4}">
                <adec:decorative xmlns:adec="http://schemas.microsoft.com/office/drawing/2017/decorative" val="1"/>
              </a:ext>
            </a:extLst>
          </p:cNvPr>
          <p:cNvGrpSpPr/>
          <p:nvPr/>
        </p:nvGrpSpPr>
        <p:grpSpPr>
          <a:xfrm>
            <a:off x="11353799" y="2769901"/>
            <a:ext cx="579427" cy="579426"/>
            <a:chOff x="8235950" y="2732698"/>
            <a:chExt cx="1255713" cy="1255712"/>
          </a:xfrm>
        </p:grpSpPr>
        <p:sp>
          <p:nvSpPr>
            <p:cNvPr id="24" name="Google Shape;930;p31">
              <a:extLst>
                <a:ext uri="{FF2B5EF4-FFF2-40B4-BE49-F238E27FC236}">
                  <a16:creationId xmlns:a16="http://schemas.microsoft.com/office/drawing/2014/main" id="{944A71CB-1EE8-4026-91E0-6BCA4D3DBDE6}"/>
                </a:ext>
              </a:extLst>
            </p:cNvPr>
            <p:cNvSpPr>
              <a:spLocks noChangeArrowheads="1"/>
            </p:cNvSpPr>
            <p:nvPr/>
          </p:nvSpPr>
          <p:spPr bwMode="auto">
            <a:xfrm>
              <a:off x="8235950" y="2732698"/>
              <a:ext cx="1255713" cy="1255712"/>
            </a:xfrm>
            <a:prstGeom prst="ellipse">
              <a:avLst/>
            </a:prstGeom>
            <a:solidFill>
              <a:schemeClr val="bg1">
                <a:lumMod val="85000"/>
              </a:schemeClr>
            </a:solidFill>
            <a:ln>
              <a:noFill/>
            </a:ln>
          </p:spPr>
          <p:txBody>
            <a:bodyPr lIns="91425" tIns="45700" rIns="91425" bIns="457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en-US" altLang="en-US" sz="1800">
                <a:latin typeface="Calibri" panose="020F0502020204030204" pitchFamily="34" charset="0"/>
                <a:cs typeface="Calibri" panose="020F0502020204030204" pitchFamily="34" charset="0"/>
                <a:sym typeface="Calibri" panose="020F0502020204030204" pitchFamily="34" charset="0"/>
              </a:endParaRPr>
            </a:p>
          </p:txBody>
        </p:sp>
        <p:pic>
          <p:nvPicPr>
            <p:cNvPr id="25" name="Bild 24" descr="Kvitto med hel fyllning">
              <a:extLst>
                <a:ext uri="{FF2B5EF4-FFF2-40B4-BE49-F238E27FC236}">
                  <a16:creationId xmlns:a16="http://schemas.microsoft.com/office/drawing/2014/main" id="{8FAFF3EA-7412-87FA-D5FA-47B4253B8025}"/>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8473276" y="2938201"/>
              <a:ext cx="772399" cy="772399"/>
            </a:xfrm>
            <a:prstGeom prst="rect">
              <a:avLst/>
            </a:prstGeom>
          </p:spPr>
        </p:pic>
      </p:grpSp>
      <p:grpSp>
        <p:nvGrpSpPr>
          <p:cNvPr id="26" name="Grupp 25">
            <a:extLst>
              <a:ext uri="{FF2B5EF4-FFF2-40B4-BE49-F238E27FC236}">
                <a16:creationId xmlns:a16="http://schemas.microsoft.com/office/drawing/2014/main" id="{9D594A4B-B32D-8E84-6153-45D171A555DE}"/>
              </a:ext>
              <a:ext uri="{C183D7F6-B498-43B3-948B-1728B52AA6E4}">
                <adec:decorative xmlns:adec="http://schemas.microsoft.com/office/drawing/2017/decorative" val="1"/>
              </a:ext>
            </a:extLst>
          </p:cNvPr>
          <p:cNvGrpSpPr/>
          <p:nvPr/>
        </p:nvGrpSpPr>
        <p:grpSpPr>
          <a:xfrm>
            <a:off x="11354898" y="3734744"/>
            <a:ext cx="577229" cy="579426"/>
            <a:chOff x="10220325" y="2732698"/>
            <a:chExt cx="1250950" cy="1255712"/>
          </a:xfrm>
        </p:grpSpPr>
        <p:sp>
          <p:nvSpPr>
            <p:cNvPr id="27" name="Google Shape;931;p31">
              <a:extLst>
                <a:ext uri="{FF2B5EF4-FFF2-40B4-BE49-F238E27FC236}">
                  <a16:creationId xmlns:a16="http://schemas.microsoft.com/office/drawing/2014/main" id="{AB1CB6CF-556F-4514-6F4A-A5D5CEAA1D33}"/>
                </a:ext>
              </a:extLst>
            </p:cNvPr>
            <p:cNvSpPr>
              <a:spLocks noChangeArrowheads="1"/>
            </p:cNvSpPr>
            <p:nvPr/>
          </p:nvSpPr>
          <p:spPr bwMode="auto">
            <a:xfrm>
              <a:off x="10220325" y="2732698"/>
              <a:ext cx="1250950" cy="1255712"/>
            </a:xfrm>
            <a:prstGeom prst="ellipse">
              <a:avLst/>
            </a:prstGeom>
            <a:solidFill>
              <a:schemeClr val="bg1">
                <a:lumMod val="85000"/>
              </a:schemeClr>
            </a:solidFill>
            <a:ln>
              <a:noFill/>
            </a:ln>
          </p:spPr>
          <p:txBody>
            <a:bodyPr lIns="91425" tIns="45700" rIns="91425" bIns="457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en-US" altLang="en-US" sz="1800">
                <a:latin typeface="Calibri" panose="020F0502020204030204" pitchFamily="34" charset="0"/>
                <a:cs typeface="Calibri" panose="020F0502020204030204" pitchFamily="34" charset="0"/>
                <a:sym typeface="Calibri" panose="020F0502020204030204" pitchFamily="34" charset="0"/>
              </a:endParaRPr>
            </a:p>
          </p:txBody>
        </p:sp>
        <p:pic>
          <p:nvPicPr>
            <p:cNvPr id="28" name="Bild 27" descr="Verktyg med hel fyllning">
              <a:extLst>
                <a:ext uri="{FF2B5EF4-FFF2-40B4-BE49-F238E27FC236}">
                  <a16:creationId xmlns:a16="http://schemas.microsoft.com/office/drawing/2014/main" id="{EF45A175-C2B3-A723-55BA-DE3135AA8B64}"/>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0462654" y="2975073"/>
              <a:ext cx="776344" cy="776344"/>
            </a:xfrm>
            <a:prstGeom prst="rect">
              <a:avLst/>
            </a:prstGeom>
          </p:spPr>
        </p:pic>
      </p:grpSp>
      <p:cxnSp>
        <p:nvCxnSpPr>
          <p:cNvPr id="31" name="Rak koppling 30">
            <a:extLst>
              <a:ext uri="{FF2B5EF4-FFF2-40B4-BE49-F238E27FC236}">
                <a16:creationId xmlns:a16="http://schemas.microsoft.com/office/drawing/2014/main" id="{EB4A1564-AFCE-5901-C1FA-532BEC1077FB}"/>
              </a:ext>
              <a:ext uri="{C183D7F6-B498-43B3-948B-1728B52AA6E4}">
                <adec:decorative xmlns:adec="http://schemas.microsoft.com/office/drawing/2017/decorative" val="1"/>
              </a:ext>
            </a:extLst>
          </p:cNvPr>
          <p:cNvCxnSpPr>
            <a:cxnSpLocks/>
          </p:cNvCxnSpPr>
          <p:nvPr/>
        </p:nvCxnSpPr>
        <p:spPr>
          <a:xfrm>
            <a:off x="4882055" y="1155032"/>
            <a:ext cx="6379503" cy="0"/>
          </a:xfrm>
          <a:prstGeom prst="line">
            <a:avLst/>
          </a:prstGeom>
          <a:ln w="12700">
            <a:solidFill>
              <a:srgbClr val="C14C66"/>
            </a:solidFill>
          </a:ln>
        </p:spPr>
        <p:style>
          <a:lnRef idx="1">
            <a:schemeClr val="accent1"/>
          </a:lnRef>
          <a:fillRef idx="0">
            <a:schemeClr val="accent1"/>
          </a:fillRef>
          <a:effectRef idx="0">
            <a:schemeClr val="accent1"/>
          </a:effectRef>
          <a:fontRef idx="minor">
            <a:schemeClr val="tx1"/>
          </a:fontRef>
        </p:style>
      </p:cxnSp>
      <p:grpSp>
        <p:nvGrpSpPr>
          <p:cNvPr id="10" name="Grupp 9">
            <a:extLst>
              <a:ext uri="{FF2B5EF4-FFF2-40B4-BE49-F238E27FC236}">
                <a16:creationId xmlns:a16="http://schemas.microsoft.com/office/drawing/2014/main" id="{F1AF6590-E065-C309-99CE-BE36781714A0}"/>
              </a:ext>
              <a:ext uri="{C183D7F6-B498-43B3-948B-1728B52AA6E4}">
                <adec:decorative xmlns:adec="http://schemas.microsoft.com/office/drawing/2017/decorative" val="1"/>
              </a:ext>
            </a:extLst>
          </p:cNvPr>
          <p:cNvGrpSpPr/>
          <p:nvPr/>
        </p:nvGrpSpPr>
        <p:grpSpPr>
          <a:xfrm>
            <a:off x="1099411" y="2649186"/>
            <a:ext cx="148710" cy="1194622"/>
            <a:chOff x="1051998" y="2649186"/>
            <a:chExt cx="148710" cy="1194622"/>
          </a:xfrm>
          <a:solidFill>
            <a:srgbClr val="C14C66"/>
          </a:solidFill>
        </p:grpSpPr>
        <p:sp>
          <p:nvSpPr>
            <p:cNvPr id="4" name="Ellips 3">
              <a:extLst>
                <a:ext uri="{FF2B5EF4-FFF2-40B4-BE49-F238E27FC236}">
                  <a16:creationId xmlns:a16="http://schemas.microsoft.com/office/drawing/2014/main" id="{5DD71A1E-B743-A23E-EB1F-5240AB24E225}"/>
                </a:ext>
              </a:extLst>
            </p:cNvPr>
            <p:cNvSpPr/>
            <p:nvPr/>
          </p:nvSpPr>
          <p:spPr>
            <a:xfrm>
              <a:off x="1051998" y="2649186"/>
              <a:ext cx="148710" cy="14871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 name="Ellips 4">
              <a:extLst>
                <a:ext uri="{FF2B5EF4-FFF2-40B4-BE49-F238E27FC236}">
                  <a16:creationId xmlns:a16="http://schemas.microsoft.com/office/drawing/2014/main" id="{F31B3ED6-A791-3BBA-98EA-3D91C4070A7F}"/>
                </a:ext>
              </a:extLst>
            </p:cNvPr>
            <p:cNvSpPr/>
            <p:nvPr/>
          </p:nvSpPr>
          <p:spPr>
            <a:xfrm>
              <a:off x="1051998" y="3152349"/>
              <a:ext cx="148710" cy="14871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 name="Ellips 5">
              <a:extLst>
                <a:ext uri="{FF2B5EF4-FFF2-40B4-BE49-F238E27FC236}">
                  <a16:creationId xmlns:a16="http://schemas.microsoft.com/office/drawing/2014/main" id="{466BF590-908E-2C9F-E7B9-A9F42BD2F1D4}"/>
                </a:ext>
              </a:extLst>
            </p:cNvPr>
            <p:cNvSpPr/>
            <p:nvPr/>
          </p:nvSpPr>
          <p:spPr>
            <a:xfrm>
              <a:off x="1051998" y="3695098"/>
              <a:ext cx="148710" cy="14871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grpSp>
      <p:sp>
        <p:nvSpPr>
          <p:cNvPr id="29" name="Google Shape;939;p31">
            <a:extLst>
              <a:ext uri="{FF2B5EF4-FFF2-40B4-BE49-F238E27FC236}">
                <a16:creationId xmlns:a16="http://schemas.microsoft.com/office/drawing/2014/main" id="{3EB8C143-CF6D-3A6D-A16D-E85B680B7BA7}"/>
              </a:ext>
              <a:ext uri="{C183D7F6-B498-43B3-948B-1728B52AA6E4}">
                <adec:decorative xmlns:adec="http://schemas.microsoft.com/office/drawing/2017/decorative" val="1"/>
              </a:ext>
            </a:extLst>
          </p:cNvPr>
          <p:cNvSpPr txBox="1">
            <a:spLocks noChangeArrowheads="1"/>
          </p:cNvSpPr>
          <p:nvPr/>
        </p:nvSpPr>
        <p:spPr bwMode="auto">
          <a:xfrm>
            <a:off x="10679839" y="2398963"/>
            <a:ext cx="1893093" cy="2597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SzPts val="2100"/>
            </a:pPr>
            <a:r>
              <a:rPr lang="en-US" altLang="en-US" sz="1000" err="1">
                <a:solidFill>
                  <a:schemeClr val="tx1">
                    <a:lumMod val="75000"/>
                    <a:lumOff val="25000"/>
                  </a:schemeClr>
                </a:solidFill>
                <a:latin typeface="Arial Narrow" panose="020B0606020202030204" pitchFamily="34" charset="0"/>
                <a:cs typeface="Open Sans Semibold" panose="020B0706030804020204" pitchFamily="34" charset="0"/>
                <a:sym typeface="Open Sans Semibold" panose="020B0706030804020204" pitchFamily="34" charset="0"/>
              </a:rPr>
              <a:t>Utformning</a:t>
            </a:r>
            <a:endParaRPr lang="en-US" altLang="en-US" sz="1000">
              <a:solidFill>
                <a:schemeClr val="tx1">
                  <a:lumMod val="75000"/>
                  <a:lumOff val="25000"/>
                </a:schemeClr>
              </a:solidFill>
              <a:latin typeface="Arial Narrow" panose="020B0606020202030204" pitchFamily="34" charset="0"/>
            </a:endParaRPr>
          </a:p>
          <a:p>
            <a:pPr algn="ctr" eaLnBrk="1" hangingPunct="1">
              <a:buSzPts val="2100"/>
              <a:buFont typeface="Open Sans Semibold" panose="020B0706030804020204" pitchFamily="34" charset="0"/>
              <a:buNone/>
            </a:pPr>
            <a:endParaRPr lang="en-US" altLang="en-US" sz="1000">
              <a:solidFill>
                <a:schemeClr val="tx1">
                  <a:lumMod val="75000"/>
                  <a:lumOff val="25000"/>
                </a:schemeClr>
              </a:solidFill>
              <a:latin typeface="Arial Narrow" panose="020B0606020202030204" pitchFamily="34" charset="0"/>
            </a:endParaRPr>
          </a:p>
        </p:txBody>
      </p:sp>
      <p:sp>
        <p:nvSpPr>
          <p:cNvPr id="30" name="Google Shape;940;p31">
            <a:extLst>
              <a:ext uri="{FF2B5EF4-FFF2-40B4-BE49-F238E27FC236}">
                <a16:creationId xmlns:a16="http://schemas.microsoft.com/office/drawing/2014/main" id="{EDBE7847-51F9-2610-36BA-9505AB2B3CF9}"/>
              </a:ext>
              <a:ext uri="{C183D7F6-B498-43B3-948B-1728B52AA6E4}">
                <adec:decorative xmlns:adec="http://schemas.microsoft.com/office/drawing/2017/decorative" val="1"/>
              </a:ext>
            </a:extLst>
          </p:cNvPr>
          <p:cNvSpPr txBox="1">
            <a:spLocks noChangeArrowheads="1"/>
          </p:cNvSpPr>
          <p:nvPr/>
        </p:nvSpPr>
        <p:spPr bwMode="auto">
          <a:xfrm>
            <a:off x="10946142" y="3355715"/>
            <a:ext cx="1360487" cy="2387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SzPts val="2100"/>
            </a:pPr>
            <a:r>
              <a:rPr lang="en-US" altLang="en-US" sz="1000" err="1">
                <a:solidFill>
                  <a:schemeClr val="tx1">
                    <a:lumMod val="75000"/>
                    <a:lumOff val="25000"/>
                  </a:schemeClr>
                </a:solidFill>
                <a:latin typeface="Arial Narrow" panose="020B0606020202030204" pitchFamily="34" charset="0"/>
                <a:cs typeface="Open Sans Semibold" panose="020B0706030804020204" pitchFamily="34" charset="0"/>
                <a:sym typeface="Open Sans Semibold" panose="020B0706030804020204" pitchFamily="34" charset="0"/>
              </a:rPr>
              <a:t>Inköp</a:t>
            </a:r>
            <a:endParaRPr lang="en-US" altLang="en-US" sz="1000">
              <a:solidFill>
                <a:schemeClr val="tx1">
                  <a:lumMod val="75000"/>
                  <a:lumOff val="25000"/>
                </a:schemeClr>
              </a:solidFill>
              <a:latin typeface="Arial Narrow" panose="020B0606020202030204" pitchFamily="34" charset="0"/>
            </a:endParaRPr>
          </a:p>
          <a:p>
            <a:pPr algn="ctr" eaLnBrk="1" hangingPunct="1">
              <a:buSzPts val="2100"/>
              <a:buFont typeface="Open Sans Semibold" panose="020B0706030804020204" pitchFamily="34" charset="0"/>
              <a:buNone/>
            </a:pPr>
            <a:endParaRPr lang="en-US" altLang="en-US" sz="1000">
              <a:solidFill>
                <a:schemeClr val="tx1">
                  <a:lumMod val="75000"/>
                  <a:lumOff val="25000"/>
                </a:schemeClr>
              </a:solidFill>
              <a:latin typeface="Arial Narrow" panose="020B0606020202030204" pitchFamily="34" charset="0"/>
            </a:endParaRPr>
          </a:p>
        </p:txBody>
      </p:sp>
      <p:sp>
        <p:nvSpPr>
          <p:cNvPr id="32" name="Google Shape;941;p31">
            <a:extLst>
              <a:ext uri="{FF2B5EF4-FFF2-40B4-BE49-F238E27FC236}">
                <a16:creationId xmlns:a16="http://schemas.microsoft.com/office/drawing/2014/main" id="{AEE98204-B500-22EF-9903-C8381BE0069B}"/>
              </a:ext>
              <a:ext uri="{C183D7F6-B498-43B3-948B-1728B52AA6E4}">
                <adec:decorative xmlns:adec="http://schemas.microsoft.com/office/drawing/2017/decorative" val="1"/>
              </a:ext>
            </a:extLst>
          </p:cNvPr>
          <p:cNvSpPr txBox="1">
            <a:spLocks noChangeArrowheads="1"/>
          </p:cNvSpPr>
          <p:nvPr/>
        </p:nvSpPr>
        <p:spPr bwMode="auto">
          <a:xfrm>
            <a:off x="10618669" y="4327257"/>
            <a:ext cx="2015432" cy="4988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SzPts val="2100"/>
            </a:pPr>
            <a:r>
              <a:rPr lang="en-US" altLang="en-US" sz="1000">
                <a:solidFill>
                  <a:schemeClr val="tx1">
                    <a:lumMod val="75000"/>
                    <a:lumOff val="25000"/>
                  </a:schemeClr>
                </a:solidFill>
                <a:latin typeface="Arial Narrow" panose="020B0606020202030204" pitchFamily="34" charset="0"/>
                <a:cs typeface="Open Sans Semibold" panose="020B0706030804020204" pitchFamily="34" charset="0"/>
                <a:sym typeface="Open Sans Semibold" panose="020B0706030804020204" pitchFamily="34" charset="0"/>
              </a:rPr>
              <a:t>Service &amp; </a:t>
            </a:r>
            <a:r>
              <a:rPr lang="en-US" altLang="en-US" sz="1000" err="1">
                <a:solidFill>
                  <a:schemeClr val="tx1">
                    <a:lumMod val="75000"/>
                    <a:lumOff val="25000"/>
                  </a:schemeClr>
                </a:solidFill>
                <a:latin typeface="Arial Narrow" panose="020B0606020202030204" pitchFamily="34" charset="0"/>
                <a:cs typeface="Open Sans Semibold" panose="020B0706030804020204" pitchFamily="34" charset="0"/>
                <a:sym typeface="Open Sans Semibold" panose="020B0706030804020204" pitchFamily="34" charset="0"/>
              </a:rPr>
              <a:t>Underhåll</a:t>
            </a:r>
            <a:endParaRPr lang="en-US" altLang="en-US" sz="1000">
              <a:solidFill>
                <a:schemeClr val="tx1">
                  <a:lumMod val="75000"/>
                  <a:lumOff val="25000"/>
                </a:schemeClr>
              </a:solidFill>
              <a:latin typeface="Arial Narrow" panose="020B0606020202030204" pitchFamily="34" charset="0"/>
            </a:endParaRPr>
          </a:p>
          <a:p>
            <a:pPr algn="ctr" eaLnBrk="1" hangingPunct="1">
              <a:buSzPts val="2100"/>
              <a:buFont typeface="Open Sans Semibold" panose="020B0706030804020204" pitchFamily="34" charset="0"/>
              <a:buNone/>
            </a:pPr>
            <a:endParaRPr lang="en-US" altLang="en-US" sz="1000">
              <a:solidFill>
                <a:schemeClr val="tx1">
                  <a:lumMod val="75000"/>
                  <a:lumOff val="25000"/>
                </a:schemeClr>
              </a:solidFill>
              <a:latin typeface="Arial Narrow" panose="020B0606020202030204" pitchFamily="34" charset="0"/>
            </a:endParaRPr>
          </a:p>
        </p:txBody>
      </p:sp>
      <p:sp>
        <p:nvSpPr>
          <p:cNvPr id="35" name="Google Shape;942;p31">
            <a:extLst>
              <a:ext uri="{FF2B5EF4-FFF2-40B4-BE49-F238E27FC236}">
                <a16:creationId xmlns:a16="http://schemas.microsoft.com/office/drawing/2014/main" id="{F35AC339-7DAB-CAEB-E9F2-223974835F17}"/>
              </a:ext>
              <a:ext uri="{C183D7F6-B498-43B3-948B-1728B52AA6E4}">
                <adec:decorative xmlns:adec="http://schemas.microsoft.com/office/drawing/2017/decorative" val="1"/>
              </a:ext>
            </a:extLst>
          </p:cNvPr>
          <p:cNvSpPr txBox="1">
            <a:spLocks noChangeArrowheads="1"/>
          </p:cNvSpPr>
          <p:nvPr/>
        </p:nvSpPr>
        <p:spPr bwMode="auto">
          <a:xfrm>
            <a:off x="10652454" y="5259508"/>
            <a:ext cx="1947863" cy="2719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SzPts val="2100"/>
              <a:buFont typeface="Open Sans Semibold" panose="020B0706030804020204" pitchFamily="34" charset="0"/>
              <a:buNone/>
            </a:pPr>
            <a:r>
              <a:rPr lang="en-US" altLang="en-US" sz="1000">
                <a:solidFill>
                  <a:schemeClr val="tx1">
                    <a:lumMod val="75000"/>
                    <a:lumOff val="25000"/>
                  </a:schemeClr>
                </a:solidFill>
                <a:latin typeface="Arial Narrow" panose="020B0606020202030204" pitchFamily="34" charset="0"/>
                <a:cs typeface="Open Sans Semibold" panose="020B0706030804020204" pitchFamily="34" charset="0"/>
                <a:sym typeface="Open Sans Semibold" panose="020B0706030804020204" pitchFamily="34" charset="0"/>
              </a:rPr>
              <a:t>Organisation</a:t>
            </a:r>
            <a:endParaRPr lang="en-US" altLang="en-US" sz="1000">
              <a:solidFill>
                <a:schemeClr val="tx1">
                  <a:lumMod val="75000"/>
                  <a:lumOff val="25000"/>
                </a:schemeClr>
              </a:solidFill>
              <a:latin typeface="Arial Narrow" panose="020B0606020202030204" pitchFamily="34" charset="0"/>
            </a:endParaRPr>
          </a:p>
        </p:txBody>
      </p:sp>
      <p:sp>
        <p:nvSpPr>
          <p:cNvPr id="36" name="Google Shape;943;p31">
            <a:extLst>
              <a:ext uri="{FF2B5EF4-FFF2-40B4-BE49-F238E27FC236}">
                <a16:creationId xmlns:a16="http://schemas.microsoft.com/office/drawing/2014/main" id="{CCC48A04-78C3-D958-7EC9-11E7591DE503}"/>
              </a:ext>
              <a:ext uri="{C183D7F6-B498-43B3-948B-1728B52AA6E4}">
                <adec:decorative xmlns:adec="http://schemas.microsoft.com/office/drawing/2017/decorative" val="1"/>
              </a:ext>
            </a:extLst>
          </p:cNvPr>
          <p:cNvSpPr txBox="1">
            <a:spLocks noChangeArrowheads="1"/>
          </p:cNvSpPr>
          <p:nvPr/>
        </p:nvSpPr>
        <p:spPr bwMode="auto">
          <a:xfrm>
            <a:off x="10793741" y="6192804"/>
            <a:ext cx="1665288" cy="2815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SzPts val="2100"/>
            </a:pPr>
            <a:r>
              <a:rPr lang="en-US" altLang="en-US" sz="1000" err="1">
                <a:solidFill>
                  <a:schemeClr val="tx1">
                    <a:lumMod val="75000"/>
                    <a:lumOff val="25000"/>
                  </a:schemeClr>
                </a:solidFill>
                <a:latin typeface="Arial Narrow" panose="020B0606020202030204" pitchFamily="34" charset="0"/>
                <a:cs typeface="Open Sans Semibold" panose="020B0706030804020204" pitchFamily="34" charset="0"/>
                <a:sym typeface="Open Sans Semibold" panose="020B0706030804020204" pitchFamily="34" charset="0"/>
              </a:rPr>
              <a:t>Markfrågor</a:t>
            </a:r>
            <a:endParaRPr lang="en-US" altLang="en-US" sz="1000">
              <a:solidFill>
                <a:schemeClr val="tx1">
                  <a:lumMod val="75000"/>
                  <a:lumOff val="25000"/>
                </a:schemeClr>
              </a:solidFill>
              <a:latin typeface="Arial Narrow" panose="020B0606020202030204" pitchFamily="34" charset="0"/>
            </a:endParaRPr>
          </a:p>
          <a:p>
            <a:pPr algn="ctr" eaLnBrk="1" hangingPunct="1">
              <a:buSzPts val="2100"/>
              <a:buFont typeface="Open Sans Semibold" panose="020B0706030804020204" pitchFamily="34" charset="0"/>
              <a:buNone/>
            </a:pPr>
            <a:endParaRPr lang="en-US" altLang="en-US" sz="1000">
              <a:solidFill>
                <a:schemeClr val="tx1">
                  <a:lumMod val="75000"/>
                  <a:lumOff val="25000"/>
                </a:schemeClr>
              </a:solidFill>
              <a:latin typeface="Arial Narrow" panose="020B0606020202030204" pitchFamily="34" charset="0"/>
            </a:endParaRPr>
          </a:p>
        </p:txBody>
      </p:sp>
      <p:sp>
        <p:nvSpPr>
          <p:cNvPr id="37" name="Google Shape;944;p31">
            <a:extLst>
              <a:ext uri="{FF2B5EF4-FFF2-40B4-BE49-F238E27FC236}">
                <a16:creationId xmlns:a16="http://schemas.microsoft.com/office/drawing/2014/main" id="{D75DA5B1-2750-8759-8F78-D2D85C61B4D1}"/>
              </a:ext>
              <a:ext uri="{C183D7F6-B498-43B3-948B-1728B52AA6E4}">
                <adec:decorative xmlns:adec="http://schemas.microsoft.com/office/drawing/2017/decorative" val="1"/>
              </a:ext>
            </a:extLst>
          </p:cNvPr>
          <p:cNvSpPr txBox="1">
            <a:spLocks noChangeArrowheads="1"/>
          </p:cNvSpPr>
          <p:nvPr/>
        </p:nvSpPr>
        <p:spPr bwMode="auto">
          <a:xfrm>
            <a:off x="10501746" y="1413699"/>
            <a:ext cx="2249278" cy="2597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SzPts val="2100"/>
            </a:pPr>
            <a:r>
              <a:rPr lang="en-US" altLang="en-US" sz="1000" err="1">
                <a:solidFill>
                  <a:schemeClr val="tx1">
                    <a:lumMod val="75000"/>
                    <a:lumOff val="25000"/>
                  </a:schemeClr>
                </a:solidFill>
                <a:latin typeface="Arial Narrow" panose="020B0606020202030204" pitchFamily="34" charset="0"/>
                <a:cs typeface="Open Sans Semibold" panose="020B0706030804020204" pitchFamily="34" charset="0"/>
                <a:sym typeface="Open Sans Semibold" panose="020B0706030804020204" pitchFamily="34" charset="0"/>
              </a:rPr>
              <a:t>Elförsörjning</a:t>
            </a:r>
            <a:endParaRPr lang="en-US" altLang="en-US" sz="1000">
              <a:solidFill>
                <a:schemeClr val="tx1">
                  <a:lumMod val="75000"/>
                  <a:lumOff val="25000"/>
                </a:schemeClr>
              </a:solidFill>
              <a:latin typeface="Arial Narrow" panose="020B0606020202030204" pitchFamily="34" charset="0"/>
            </a:endParaRPr>
          </a:p>
          <a:p>
            <a:pPr algn="ctr" eaLnBrk="1" hangingPunct="1">
              <a:buSzPts val="2100"/>
              <a:buFont typeface="Open Sans Semibold" panose="020B0706030804020204" pitchFamily="34" charset="0"/>
              <a:buNone/>
            </a:pPr>
            <a:endParaRPr lang="en-US" altLang="en-US" sz="1000">
              <a:solidFill>
                <a:schemeClr val="tx1">
                  <a:lumMod val="75000"/>
                  <a:lumOff val="25000"/>
                </a:schemeClr>
              </a:solidFill>
              <a:latin typeface="Arial Narrow" panose="020B0606020202030204" pitchFamily="34" charset="0"/>
            </a:endParaRPr>
          </a:p>
        </p:txBody>
      </p:sp>
    </p:spTree>
    <p:extLst>
      <p:ext uri="{BB962C8B-B14F-4D97-AF65-F5344CB8AC3E}">
        <p14:creationId xmlns:p14="http://schemas.microsoft.com/office/powerpoint/2010/main" val="1226329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cBhvr additive="base">
                                        <p:cTn id="7" dur="1000" fill="hold"/>
                                        <p:tgtEl>
                                          <p:spTgt spid="41"/>
                                        </p:tgtEl>
                                        <p:attrNameLst>
                                          <p:attrName>ppt_x</p:attrName>
                                        </p:attrNameLst>
                                      </p:cBhvr>
                                      <p:tavLst>
                                        <p:tav tm="0">
                                          <p:val>
                                            <p:strVal val="#ppt_x"/>
                                          </p:val>
                                        </p:tav>
                                        <p:tav tm="100000">
                                          <p:val>
                                            <p:strVal val="#ppt_x"/>
                                          </p:val>
                                        </p:tav>
                                      </p:tavLst>
                                    </p:anim>
                                    <p:anim calcmode="lin" valueType="num">
                                      <p:cBhvr additive="base">
                                        <p:cTn id="8" dur="1000" fill="hold"/>
                                        <p:tgtEl>
                                          <p:spTgt spid="4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1000" fill="hold"/>
                                        <p:tgtEl>
                                          <p:spTgt spid="9"/>
                                        </p:tgtEl>
                                        <p:attrNameLst>
                                          <p:attrName>ppt_x</p:attrName>
                                        </p:attrNameLst>
                                      </p:cBhvr>
                                      <p:tavLst>
                                        <p:tav tm="0">
                                          <p:val>
                                            <p:strVal val="#ppt_x"/>
                                          </p:val>
                                        </p:tav>
                                        <p:tav tm="100000">
                                          <p:val>
                                            <p:strVal val="#ppt_x"/>
                                          </p:val>
                                        </p:tav>
                                      </p:tavLst>
                                    </p:anim>
                                    <p:anim calcmode="lin" valueType="num">
                                      <p:cBhvr additive="base">
                                        <p:cTn id="14" dur="10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BD1053BE-909F-B4A8-44A3-70D9BBB96C18}"/>
              </a:ext>
              <a:ext uri="{C183D7F6-B498-43B3-948B-1728B52AA6E4}">
                <adec:decorative xmlns:adec="http://schemas.microsoft.com/office/drawing/2017/decorative" val="1"/>
              </a:ext>
            </a:extLst>
          </p:cNvPr>
          <p:cNvSpPr/>
          <p:nvPr/>
        </p:nvSpPr>
        <p:spPr>
          <a:xfrm>
            <a:off x="0" y="1897813"/>
            <a:ext cx="7616729" cy="1659940"/>
          </a:xfrm>
          <a:prstGeom prst="rect">
            <a:avLst/>
          </a:prstGeom>
          <a:solidFill>
            <a:srgbClr val="F8DDEC">
              <a:alpha val="56078"/>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0A6383F2-D702-A7A1-0A8C-83CCEA309BFE}"/>
              </a:ext>
            </a:extLst>
          </p:cNvPr>
          <p:cNvSpPr>
            <a:spLocks noGrp="1"/>
          </p:cNvSpPr>
          <p:nvPr>
            <p:ph type="title"/>
          </p:nvPr>
        </p:nvSpPr>
        <p:spPr>
          <a:xfrm>
            <a:off x="976544" y="648072"/>
            <a:ext cx="10377255" cy="742780"/>
          </a:xfrm>
        </p:spPr>
        <p:txBody>
          <a:bodyPr/>
          <a:lstStyle/>
          <a:p>
            <a:r>
              <a:rPr lang="sv-SE" dirty="0">
                <a:solidFill>
                  <a:srgbClr val="C14C66"/>
                </a:solidFill>
              </a:rPr>
              <a:t>Elförsörjning</a:t>
            </a:r>
          </a:p>
        </p:txBody>
      </p:sp>
      <p:sp>
        <p:nvSpPr>
          <p:cNvPr id="33" name="Platshållare för text 2">
            <a:extLst>
              <a:ext uri="{FF2B5EF4-FFF2-40B4-BE49-F238E27FC236}">
                <a16:creationId xmlns:a16="http://schemas.microsoft.com/office/drawing/2014/main" id="{E80FCAC0-7AC2-E0C7-D916-E95CE53033EF}"/>
              </a:ext>
            </a:extLst>
          </p:cNvPr>
          <p:cNvSpPr txBox="1">
            <a:spLocks/>
          </p:cNvSpPr>
          <p:nvPr/>
        </p:nvSpPr>
        <p:spPr>
          <a:xfrm>
            <a:off x="976545" y="2029480"/>
            <a:ext cx="4867208" cy="225075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j-lt"/>
                <a:ea typeface="+mn-ea"/>
                <a:cs typeface="+mn-cs"/>
              </a:defRPr>
            </a:lvl1pPr>
            <a:lvl2pPr marL="541338" indent="-284163"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mn-cs"/>
              </a:defRPr>
            </a:lvl2pPr>
            <a:lvl3pPr marL="808038" indent="-249238"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3pPr>
            <a:lvl4pPr marL="1074738" indent="-249238"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1339850" indent="-24765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sv-SE" sz="1800"/>
              <a:t>Ladda ner Energiföretagens checklista.</a:t>
            </a:r>
            <a:br>
              <a:rPr lang="sv-SE" sz="1800"/>
            </a:br>
            <a:endParaRPr lang="sv-SE" sz="1800"/>
          </a:p>
          <a:p>
            <a:pPr marL="0" indent="0">
              <a:lnSpc>
                <a:spcPct val="100000"/>
              </a:lnSpc>
              <a:buNone/>
            </a:pPr>
            <a:r>
              <a:rPr lang="sv-SE" sz="1800"/>
              <a:t>Där finns tips om effektivare anslutnings-processer av laddstationer för </a:t>
            </a:r>
            <a:r>
              <a:rPr lang="sv-SE" sz="1800" err="1"/>
              <a:t>laddoperatörer</a:t>
            </a:r>
            <a:r>
              <a:rPr lang="sv-SE" sz="1800"/>
              <a:t>.</a:t>
            </a:r>
          </a:p>
        </p:txBody>
      </p:sp>
      <p:grpSp>
        <p:nvGrpSpPr>
          <p:cNvPr id="41" name="Grupp 40" descr="Textruta">
            <a:extLst>
              <a:ext uri="{FF2B5EF4-FFF2-40B4-BE49-F238E27FC236}">
                <a16:creationId xmlns:a16="http://schemas.microsoft.com/office/drawing/2014/main" id="{96D172DE-A783-E516-1B6A-CE6325B034D6}"/>
              </a:ext>
            </a:extLst>
          </p:cNvPr>
          <p:cNvGrpSpPr/>
          <p:nvPr/>
        </p:nvGrpSpPr>
        <p:grpSpPr>
          <a:xfrm>
            <a:off x="2603635" y="4711566"/>
            <a:ext cx="4336427" cy="2347587"/>
            <a:chOff x="2603635" y="4711566"/>
            <a:chExt cx="4336427" cy="2347587"/>
          </a:xfrm>
        </p:grpSpPr>
        <p:sp>
          <p:nvSpPr>
            <p:cNvPr id="42" name="Rektangel 41">
              <a:extLst>
                <a:ext uri="{FF2B5EF4-FFF2-40B4-BE49-F238E27FC236}">
                  <a16:creationId xmlns:a16="http://schemas.microsoft.com/office/drawing/2014/main" id="{38E95EDF-3632-01A8-FE02-5F86FCDF1FA6}"/>
                </a:ext>
              </a:extLst>
            </p:cNvPr>
            <p:cNvSpPr/>
            <p:nvPr/>
          </p:nvSpPr>
          <p:spPr>
            <a:xfrm>
              <a:off x="2603635" y="4711566"/>
              <a:ext cx="4336427" cy="2146434"/>
            </a:xfrm>
            <a:prstGeom prst="rect">
              <a:avLst/>
            </a:prstGeom>
            <a:solidFill>
              <a:srgbClr val="D9D9D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3" name="textruta 42">
              <a:extLst>
                <a:ext uri="{FF2B5EF4-FFF2-40B4-BE49-F238E27FC236}">
                  <a16:creationId xmlns:a16="http://schemas.microsoft.com/office/drawing/2014/main" id="{6A2EF39C-B34D-F960-FA7B-2CA5FF610666}"/>
                </a:ext>
              </a:extLst>
            </p:cNvPr>
            <p:cNvSpPr txBox="1"/>
            <p:nvPr/>
          </p:nvSpPr>
          <p:spPr>
            <a:xfrm>
              <a:off x="2801841" y="4754024"/>
              <a:ext cx="2590004" cy="338554"/>
            </a:xfrm>
            <a:prstGeom prst="rect">
              <a:avLst/>
            </a:prstGeom>
            <a:noFill/>
          </p:spPr>
          <p:txBody>
            <a:bodyPr wrap="none" rtlCol="0">
              <a:spAutoFit/>
            </a:bodyPr>
            <a:lstStyle/>
            <a:p>
              <a:r>
                <a:rPr lang="sv-SE" sz="1600" b="1">
                  <a:solidFill>
                    <a:schemeClr val="tx1">
                      <a:lumMod val="75000"/>
                      <a:lumOff val="25000"/>
                    </a:schemeClr>
                  </a:solidFill>
                  <a:latin typeface="Arial Narrow" panose="020B0606020202030204" pitchFamily="34" charset="0"/>
                </a:rPr>
                <a:t>EXEMPEL från CHECKLISTAN</a:t>
              </a:r>
            </a:p>
          </p:txBody>
        </p:sp>
        <p:sp>
          <p:nvSpPr>
            <p:cNvPr id="44" name="textruta 43">
              <a:extLst>
                <a:ext uri="{FF2B5EF4-FFF2-40B4-BE49-F238E27FC236}">
                  <a16:creationId xmlns:a16="http://schemas.microsoft.com/office/drawing/2014/main" id="{87A384CC-FB81-EFF3-7AEA-831CA5EB18C2}"/>
                </a:ext>
              </a:extLst>
            </p:cNvPr>
            <p:cNvSpPr txBox="1"/>
            <p:nvPr/>
          </p:nvSpPr>
          <p:spPr>
            <a:xfrm>
              <a:off x="2793995" y="5165814"/>
              <a:ext cx="3902030" cy="1893339"/>
            </a:xfrm>
            <a:prstGeom prst="rect">
              <a:avLst/>
            </a:prstGeom>
            <a:noFill/>
          </p:spPr>
          <p:txBody>
            <a:bodyPr wrap="none" rtlCol="0">
              <a:spAutoFit/>
            </a:bodyPr>
            <a:lstStyle/>
            <a:p>
              <a:pPr>
                <a:lnSpc>
                  <a:spcPct val="150000"/>
                </a:lnSpc>
              </a:pPr>
              <a:r>
                <a:rPr lang="sv-SE" sz="1600">
                  <a:solidFill>
                    <a:schemeClr val="tx1">
                      <a:lumMod val="75000"/>
                      <a:lumOff val="25000"/>
                    </a:schemeClr>
                  </a:solidFill>
                  <a:latin typeface="+mj-lt"/>
                </a:rPr>
                <a:t>Ha tidig dialog med elnätsföretaget</a:t>
              </a:r>
            </a:p>
            <a:p>
              <a:pPr>
                <a:lnSpc>
                  <a:spcPct val="150000"/>
                </a:lnSpc>
              </a:pPr>
              <a:r>
                <a:rPr lang="sv-SE" sz="1600">
                  <a:solidFill>
                    <a:schemeClr val="tx1">
                      <a:lumMod val="75000"/>
                      <a:lumOff val="25000"/>
                    </a:schemeClr>
                  </a:solidFill>
                  <a:latin typeface="+mj-lt"/>
                </a:rPr>
                <a:t>Att hantera kapacitetsbrist</a:t>
              </a:r>
            </a:p>
            <a:p>
              <a:pPr>
                <a:lnSpc>
                  <a:spcPct val="150000"/>
                </a:lnSpc>
              </a:pPr>
              <a:r>
                <a:rPr lang="sv-SE" sz="1600">
                  <a:solidFill>
                    <a:schemeClr val="tx1">
                      <a:lumMod val="75000"/>
                      <a:lumOff val="25000"/>
                    </a:schemeClr>
                  </a:solidFill>
                  <a:latin typeface="+mj-lt"/>
                </a:rPr>
                <a:t>Att tänka på under anslutningsprocessen</a:t>
              </a:r>
            </a:p>
            <a:p>
              <a:pPr>
                <a:lnSpc>
                  <a:spcPct val="150000"/>
                </a:lnSpc>
              </a:pPr>
              <a:r>
                <a:rPr lang="sv-SE" sz="1600">
                  <a:solidFill>
                    <a:schemeClr val="tx1">
                      <a:lumMod val="75000"/>
                      <a:lumOff val="25000"/>
                    </a:schemeClr>
                  </a:solidFill>
                  <a:latin typeface="+mj-lt"/>
                </a:rPr>
                <a:t>Vad behövs vid ändringar</a:t>
              </a:r>
            </a:p>
            <a:p>
              <a:pPr>
                <a:lnSpc>
                  <a:spcPct val="150000"/>
                </a:lnSpc>
              </a:pPr>
              <a:endParaRPr lang="sv-SE" sz="1600">
                <a:solidFill>
                  <a:schemeClr val="tx1">
                    <a:lumMod val="75000"/>
                    <a:lumOff val="25000"/>
                  </a:schemeClr>
                </a:solidFill>
                <a:latin typeface="+mj-lt"/>
              </a:endParaRPr>
            </a:p>
          </p:txBody>
        </p:sp>
      </p:grpSp>
      <p:grpSp>
        <p:nvGrpSpPr>
          <p:cNvPr id="11" name="Grupp 10">
            <a:extLst>
              <a:ext uri="{FF2B5EF4-FFF2-40B4-BE49-F238E27FC236}">
                <a16:creationId xmlns:a16="http://schemas.microsoft.com/office/drawing/2014/main" id="{EB5ECFB6-C218-E4D2-1A4D-A7E15FEDFAB1}"/>
              </a:ext>
              <a:ext uri="{C183D7F6-B498-43B3-948B-1728B52AA6E4}">
                <adec:decorative xmlns:adec="http://schemas.microsoft.com/office/drawing/2017/decorative" val="1"/>
              </a:ext>
            </a:extLst>
          </p:cNvPr>
          <p:cNvGrpSpPr/>
          <p:nvPr/>
        </p:nvGrpSpPr>
        <p:grpSpPr>
          <a:xfrm>
            <a:off x="11353799" y="4674061"/>
            <a:ext cx="579427" cy="579426"/>
            <a:chOff x="719138" y="2732698"/>
            <a:chExt cx="1255712" cy="1255712"/>
          </a:xfrm>
        </p:grpSpPr>
        <p:sp>
          <p:nvSpPr>
            <p:cNvPr id="12" name="Google Shape;926;p31">
              <a:extLst>
                <a:ext uri="{FF2B5EF4-FFF2-40B4-BE49-F238E27FC236}">
                  <a16:creationId xmlns:a16="http://schemas.microsoft.com/office/drawing/2014/main" id="{95914210-FD7B-C626-CA04-A2541361EDCF}"/>
                </a:ext>
              </a:extLst>
            </p:cNvPr>
            <p:cNvSpPr>
              <a:spLocks noChangeArrowheads="1"/>
            </p:cNvSpPr>
            <p:nvPr/>
          </p:nvSpPr>
          <p:spPr bwMode="auto">
            <a:xfrm>
              <a:off x="719138" y="2732698"/>
              <a:ext cx="1255712" cy="1255712"/>
            </a:xfrm>
            <a:prstGeom prst="ellipse">
              <a:avLst/>
            </a:prstGeom>
            <a:solidFill>
              <a:srgbClr val="D9D9D9"/>
            </a:solidFill>
            <a:ln>
              <a:noFill/>
            </a:ln>
          </p:spPr>
          <p:txBody>
            <a:bodyPr lIns="91425" tIns="45700" rIns="91425" bIns="457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en-US" altLang="en-US" sz="1800">
                <a:latin typeface="Calibri" panose="020F0502020204030204" pitchFamily="34" charset="0"/>
                <a:cs typeface="Calibri" panose="020F0502020204030204" pitchFamily="34" charset="0"/>
                <a:sym typeface="Calibri" panose="020F0502020204030204" pitchFamily="34" charset="0"/>
              </a:endParaRPr>
            </a:p>
          </p:txBody>
        </p:sp>
        <p:pic>
          <p:nvPicPr>
            <p:cNvPr id="13" name="Bild 12" descr="Ledning med hel fyllning">
              <a:extLst>
                <a:ext uri="{FF2B5EF4-FFF2-40B4-BE49-F238E27FC236}">
                  <a16:creationId xmlns:a16="http://schemas.microsoft.com/office/drawing/2014/main" id="{028AFBAB-D4F6-B223-A183-E60B9DD2C47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85625" y="2889584"/>
              <a:ext cx="914400" cy="914400"/>
            </a:xfrm>
            <a:prstGeom prst="rect">
              <a:avLst/>
            </a:prstGeom>
          </p:spPr>
        </p:pic>
      </p:grpSp>
      <p:grpSp>
        <p:nvGrpSpPr>
          <p:cNvPr id="14" name="Grupp 13">
            <a:extLst>
              <a:ext uri="{FF2B5EF4-FFF2-40B4-BE49-F238E27FC236}">
                <a16:creationId xmlns:a16="http://schemas.microsoft.com/office/drawing/2014/main" id="{43315B06-EA5F-2754-9CAB-0FE0A65CC1BF}"/>
              </a:ext>
              <a:ext uri="{C183D7F6-B498-43B3-948B-1728B52AA6E4}">
                <adec:decorative xmlns:adec="http://schemas.microsoft.com/office/drawing/2017/decorative" val="1"/>
              </a:ext>
            </a:extLst>
          </p:cNvPr>
          <p:cNvGrpSpPr/>
          <p:nvPr/>
        </p:nvGrpSpPr>
        <p:grpSpPr>
          <a:xfrm>
            <a:off x="11354898" y="5613378"/>
            <a:ext cx="577229" cy="579426"/>
            <a:chOff x="2601913" y="2732698"/>
            <a:chExt cx="1250950" cy="1255712"/>
          </a:xfrm>
        </p:grpSpPr>
        <p:sp>
          <p:nvSpPr>
            <p:cNvPr id="15" name="Google Shape;927;p31">
              <a:extLst>
                <a:ext uri="{FF2B5EF4-FFF2-40B4-BE49-F238E27FC236}">
                  <a16:creationId xmlns:a16="http://schemas.microsoft.com/office/drawing/2014/main" id="{8EA23A03-047D-C994-0DDE-3A67E4A2B5E7}"/>
                </a:ext>
              </a:extLst>
            </p:cNvPr>
            <p:cNvSpPr>
              <a:spLocks noChangeArrowheads="1"/>
            </p:cNvSpPr>
            <p:nvPr/>
          </p:nvSpPr>
          <p:spPr bwMode="auto">
            <a:xfrm>
              <a:off x="2601913" y="2732698"/>
              <a:ext cx="1250950" cy="1255712"/>
            </a:xfrm>
            <a:prstGeom prst="ellipse">
              <a:avLst/>
            </a:prstGeom>
            <a:solidFill>
              <a:srgbClr val="D9D9D9"/>
            </a:solidFill>
            <a:ln>
              <a:noFill/>
            </a:ln>
          </p:spPr>
          <p:txBody>
            <a:bodyPr lIns="91425" tIns="45700" rIns="91425" bIns="457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en-US" altLang="en-US" sz="1800">
                <a:latin typeface="Calibri" panose="020F0502020204030204" pitchFamily="34" charset="0"/>
                <a:cs typeface="Calibri" panose="020F0502020204030204" pitchFamily="34" charset="0"/>
                <a:sym typeface="Calibri" panose="020F0502020204030204" pitchFamily="34" charset="0"/>
              </a:endParaRPr>
            </a:p>
          </p:txBody>
        </p:sp>
        <p:pic>
          <p:nvPicPr>
            <p:cNvPr id="16" name="Bild 15" descr="Grävmaskin med hel fyllning">
              <a:extLst>
                <a:ext uri="{FF2B5EF4-FFF2-40B4-BE49-F238E27FC236}">
                  <a16:creationId xmlns:a16="http://schemas.microsoft.com/office/drawing/2014/main" id="{CBC94C2A-B31A-895B-A9A5-1B2D29BA564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815588" y="2903354"/>
              <a:ext cx="914400" cy="914400"/>
            </a:xfrm>
            <a:prstGeom prst="rect">
              <a:avLst/>
            </a:prstGeom>
          </p:spPr>
        </p:pic>
      </p:grpSp>
      <p:grpSp>
        <p:nvGrpSpPr>
          <p:cNvPr id="17" name="Grupp 16">
            <a:extLst>
              <a:ext uri="{FF2B5EF4-FFF2-40B4-BE49-F238E27FC236}">
                <a16:creationId xmlns:a16="http://schemas.microsoft.com/office/drawing/2014/main" id="{7E710D57-E1D6-1313-3ABE-942C157143AB}"/>
              </a:ext>
              <a:ext uri="{C183D7F6-B498-43B3-948B-1728B52AA6E4}">
                <adec:decorative xmlns:adec="http://schemas.microsoft.com/office/drawing/2017/decorative" val="1"/>
              </a:ext>
            </a:extLst>
          </p:cNvPr>
          <p:cNvGrpSpPr/>
          <p:nvPr/>
        </p:nvGrpSpPr>
        <p:grpSpPr>
          <a:xfrm>
            <a:off x="11354898" y="840211"/>
            <a:ext cx="577229" cy="579426"/>
            <a:chOff x="4479925" y="2732698"/>
            <a:chExt cx="1250950" cy="1255712"/>
          </a:xfrm>
        </p:grpSpPr>
        <p:sp>
          <p:nvSpPr>
            <p:cNvPr id="18" name="Google Shape;928;p31">
              <a:extLst>
                <a:ext uri="{FF2B5EF4-FFF2-40B4-BE49-F238E27FC236}">
                  <a16:creationId xmlns:a16="http://schemas.microsoft.com/office/drawing/2014/main" id="{82110DEA-8356-743A-4D21-64B2C1E9F1FB}"/>
                </a:ext>
              </a:extLst>
            </p:cNvPr>
            <p:cNvSpPr>
              <a:spLocks noChangeArrowheads="1"/>
            </p:cNvSpPr>
            <p:nvPr/>
          </p:nvSpPr>
          <p:spPr bwMode="auto">
            <a:xfrm>
              <a:off x="4479925" y="2732698"/>
              <a:ext cx="1250950" cy="1255712"/>
            </a:xfrm>
            <a:prstGeom prst="ellipse">
              <a:avLst/>
            </a:prstGeom>
            <a:solidFill>
              <a:srgbClr val="C14C66"/>
            </a:solidFill>
            <a:ln>
              <a:noFill/>
            </a:ln>
          </p:spPr>
          <p:txBody>
            <a:bodyPr lIns="91425" tIns="45700" rIns="91425" bIns="457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en-US" altLang="en-US" sz="1800">
                <a:latin typeface="Calibri" panose="020F0502020204030204" pitchFamily="34" charset="0"/>
                <a:cs typeface="Calibri" panose="020F0502020204030204" pitchFamily="34" charset="0"/>
                <a:sym typeface="Calibri" panose="020F0502020204030204" pitchFamily="34" charset="0"/>
              </a:endParaRPr>
            </a:p>
          </p:txBody>
        </p:sp>
        <p:pic>
          <p:nvPicPr>
            <p:cNvPr id="19" name="Bild 18" descr="Kraftledningstorn med hel fyllning">
              <a:extLst>
                <a:ext uri="{FF2B5EF4-FFF2-40B4-BE49-F238E27FC236}">
                  <a16:creationId xmlns:a16="http://schemas.microsoft.com/office/drawing/2014/main" id="{6C5D84D1-E2E7-6F19-AC63-8ABEE0108E2D}"/>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696023" y="2938201"/>
              <a:ext cx="817165" cy="817165"/>
            </a:xfrm>
            <a:prstGeom prst="rect">
              <a:avLst/>
            </a:prstGeom>
          </p:spPr>
        </p:pic>
      </p:grpSp>
      <p:grpSp>
        <p:nvGrpSpPr>
          <p:cNvPr id="20" name="Grupp 19">
            <a:extLst>
              <a:ext uri="{FF2B5EF4-FFF2-40B4-BE49-F238E27FC236}">
                <a16:creationId xmlns:a16="http://schemas.microsoft.com/office/drawing/2014/main" id="{4224368C-6DA8-4A2E-4AF0-EC3B06DF72C4}"/>
              </a:ext>
              <a:ext uri="{C183D7F6-B498-43B3-948B-1728B52AA6E4}">
                <adec:decorative xmlns:adec="http://schemas.microsoft.com/office/drawing/2017/decorative" val="1"/>
              </a:ext>
            </a:extLst>
          </p:cNvPr>
          <p:cNvGrpSpPr/>
          <p:nvPr/>
        </p:nvGrpSpPr>
        <p:grpSpPr>
          <a:xfrm>
            <a:off x="11354898" y="1805056"/>
            <a:ext cx="577229" cy="579426"/>
            <a:chOff x="6357938" y="2732698"/>
            <a:chExt cx="1250950" cy="1255712"/>
          </a:xfrm>
        </p:grpSpPr>
        <p:sp>
          <p:nvSpPr>
            <p:cNvPr id="21" name="Google Shape;929;p31">
              <a:extLst>
                <a:ext uri="{FF2B5EF4-FFF2-40B4-BE49-F238E27FC236}">
                  <a16:creationId xmlns:a16="http://schemas.microsoft.com/office/drawing/2014/main" id="{936D209E-88E9-E98F-7973-5C2FBD801FA4}"/>
                </a:ext>
              </a:extLst>
            </p:cNvPr>
            <p:cNvSpPr>
              <a:spLocks noChangeArrowheads="1"/>
            </p:cNvSpPr>
            <p:nvPr/>
          </p:nvSpPr>
          <p:spPr bwMode="auto">
            <a:xfrm>
              <a:off x="6357938" y="2732698"/>
              <a:ext cx="1250950" cy="1255712"/>
            </a:xfrm>
            <a:prstGeom prst="ellipse">
              <a:avLst/>
            </a:prstGeom>
            <a:solidFill>
              <a:schemeClr val="bg1">
                <a:lumMod val="85000"/>
              </a:schemeClr>
            </a:solidFill>
            <a:ln>
              <a:noFill/>
            </a:ln>
          </p:spPr>
          <p:txBody>
            <a:bodyPr lIns="91425" tIns="45700" rIns="91425" bIns="457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en-US" altLang="en-US" sz="1800">
                <a:latin typeface="Calibri" panose="020F0502020204030204" pitchFamily="34" charset="0"/>
                <a:cs typeface="Calibri" panose="020F0502020204030204" pitchFamily="34" charset="0"/>
                <a:sym typeface="Calibri" panose="020F0502020204030204" pitchFamily="34" charset="0"/>
              </a:endParaRPr>
            </a:p>
          </p:txBody>
        </p:sp>
        <p:pic>
          <p:nvPicPr>
            <p:cNvPr id="22" name="Bild 21" descr="Triangulär linjal med hel fyllning">
              <a:extLst>
                <a:ext uri="{FF2B5EF4-FFF2-40B4-BE49-F238E27FC236}">
                  <a16:creationId xmlns:a16="http://schemas.microsoft.com/office/drawing/2014/main" id="{B352479D-0A0F-1EFD-8E0C-540AE2F7F6E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rot="14697028">
              <a:off x="6503634" y="2982100"/>
              <a:ext cx="705679" cy="705679"/>
            </a:xfrm>
            <a:prstGeom prst="rect">
              <a:avLst/>
            </a:prstGeom>
          </p:spPr>
        </p:pic>
      </p:grpSp>
      <p:grpSp>
        <p:nvGrpSpPr>
          <p:cNvPr id="23" name="Grupp 22">
            <a:extLst>
              <a:ext uri="{FF2B5EF4-FFF2-40B4-BE49-F238E27FC236}">
                <a16:creationId xmlns:a16="http://schemas.microsoft.com/office/drawing/2014/main" id="{27D58A8B-2BE8-4FA7-FB5B-AA122AEBD1DD}"/>
              </a:ext>
              <a:ext uri="{C183D7F6-B498-43B3-948B-1728B52AA6E4}">
                <adec:decorative xmlns:adec="http://schemas.microsoft.com/office/drawing/2017/decorative" val="1"/>
              </a:ext>
            </a:extLst>
          </p:cNvPr>
          <p:cNvGrpSpPr/>
          <p:nvPr/>
        </p:nvGrpSpPr>
        <p:grpSpPr>
          <a:xfrm>
            <a:off x="11353799" y="2769901"/>
            <a:ext cx="579427" cy="579426"/>
            <a:chOff x="8235950" y="2732698"/>
            <a:chExt cx="1255713" cy="1255712"/>
          </a:xfrm>
        </p:grpSpPr>
        <p:sp>
          <p:nvSpPr>
            <p:cNvPr id="24" name="Google Shape;930;p31">
              <a:extLst>
                <a:ext uri="{FF2B5EF4-FFF2-40B4-BE49-F238E27FC236}">
                  <a16:creationId xmlns:a16="http://schemas.microsoft.com/office/drawing/2014/main" id="{944A71CB-1EE8-4026-91E0-6BCA4D3DBDE6}"/>
                </a:ext>
              </a:extLst>
            </p:cNvPr>
            <p:cNvSpPr>
              <a:spLocks noChangeArrowheads="1"/>
            </p:cNvSpPr>
            <p:nvPr/>
          </p:nvSpPr>
          <p:spPr bwMode="auto">
            <a:xfrm>
              <a:off x="8235950" y="2732698"/>
              <a:ext cx="1255713" cy="1255712"/>
            </a:xfrm>
            <a:prstGeom prst="ellipse">
              <a:avLst/>
            </a:prstGeom>
            <a:solidFill>
              <a:schemeClr val="bg1">
                <a:lumMod val="85000"/>
              </a:schemeClr>
            </a:solidFill>
            <a:ln>
              <a:noFill/>
            </a:ln>
          </p:spPr>
          <p:txBody>
            <a:bodyPr lIns="91425" tIns="45700" rIns="91425" bIns="457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en-US" altLang="en-US" sz="1800">
                <a:latin typeface="Calibri" panose="020F0502020204030204" pitchFamily="34" charset="0"/>
                <a:cs typeface="Calibri" panose="020F0502020204030204" pitchFamily="34" charset="0"/>
                <a:sym typeface="Calibri" panose="020F0502020204030204" pitchFamily="34" charset="0"/>
              </a:endParaRPr>
            </a:p>
          </p:txBody>
        </p:sp>
        <p:pic>
          <p:nvPicPr>
            <p:cNvPr id="25" name="Bild 24" descr="Kvitto med hel fyllning">
              <a:extLst>
                <a:ext uri="{FF2B5EF4-FFF2-40B4-BE49-F238E27FC236}">
                  <a16:creationId xmlns:a16="http://schemas.microsoft.com/office/drawing/2014/main" id="{8FAFF3EA-7412-87FA-D5FA-47B4253B8025}"/>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8473276" y="2938201"/>
              <a:ext cx="772399" cy="772399"/>
            </a:xfrm>
            <a:prstGeom prst="rect">
              <a:avLst/>
            </a:prstGeom>
          </p:spPr>
        </p:pic>
      </p:grpSp>
      <p:grpSp>
        <p:nvGrpSpPr>
          <p:cNvPr id="26" name="Grupp 25">
            <a:extLst>
              <a:ext uri="{FF2B5EF4-FFF2-40B4-BE49-F238E27FC236}">
                <a16:creationId xmlns:a16="http://schemas.microsoft.com/office/drawing/2014/main" id="{9D594A4B-B32D-8E84-6153-45D171A555DE}"/>
              </a:ext>
              <a:ext uri="{C183D7F6-B498-43B3-948B-1728B52AA6E4}">
                <adec:decorative xmlns:adec="http://schemas.microsoft.com/office/drawing/2017/decorative" val="1"/>
              </a:ext>
            </a:extLst>
          </p:cNvPr>
          <p:cNvGrpSpPr/>
          <p:nvPr/>
        </p:nvGrpSpPr>
        <p:grpSpPr>
          <a:xfrm>
            <a:off x="11354898" y="3734744"/>
            <a:ext cx="577229" cy="579426"/>
            <a:chOff x="10220325" y="2732698"/>
            <a:chExt cx="1250950" cy="1255712"/>
          </a:xfrm>
        </p:grpSpPr>
        <p:sp>
          <p:nvSpPr>
            <p:cNvPr id="27" name="Google Shape;931;p31">
              <a:extLst>
                <a:ext uri="{FF2B5EF4-FFF2-40B4-BE49-F238E27FC236}">
                  <a16:creationId xmlns:a16="http://schemas.microsoft.com/office/drawing/2014/main" id="{AB1CB6CF-556F-4514-6F4A-A5D5CEAA1D33}"/>
                </a:ext>
              </a:extLst>
            </p:cNvPr>
            <p:cNvSpPr>
              <a:spLocks noChangeArrowheads="1"/>
            </p:cNvSpPr>
            <p:nvPr/>
          </p:nvSpPr>
          <p:spPr bwMode="auto">
            <a:xfrm>
              <a:off x="10220325" y="2732698"/>
              <a:ext cx="1250950" cy="1255712"/>
            </a:xfrm>
            <a:prstGeom prst="ellipse">
              <a:avLst/>
            </a:prstGeom>
            <a:solidFill>
              <a:schemeClr val="bg1">
                <a:lumMod val="85000"/>
              </a:schemeClr>
            </a:solidFill>
            <a:ln>
              <a:noFill/>
            </a:ln>
          </p:spPr>
          <p:txBody>
            <a:bodyPr lIns="91425" tIns="45700" rIns="91425" bIns="457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en-US" altLang="en-US" sz="1800">
                <a:latin typeface="Calibri" panose="020F0502020204030204" pitchFamily="34" charset="0"/>
                <a:cs typeface="Calibri" panose="020F0502020204030204" pitchFamily="34" charset="0"/>
                <a:sym typeface="Calibri" panose="020F0502020204030204" pitchFamily="34" charset="0"/>
              </a:endParaRPr>
            </a:p>
          </p:txBody>
        </p:sp>
        <p:pic>
          <p:nvPicPr>
            <p:cNvPr id="28" name="Bild 27" descr="Verktyg med hel fyllning">
              <a:extLst>
                <a:ext uri="{FF2B5EF4-FFF2-40B4-BE49-F238E27FC236}">
                  <a16:creationId xmlns:a16="http://schemas.microsoft.com/office/drawing/2014/main" id="{EF45A175-C2B3-A723-55BA-DE3135AA8B64}"/>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0462654" y="2975073"/>
              <a:ext cx="776344" cy="776344"/>
            </a:xfrm>
            <a:prstGeom prst="rect">
              <a:avLst/>
            </a:prstGeom>
          </p:spPr>
        </p:pic>
      </p:grpSp>
      <p:cxnSp>
        <p:nvCxnSpPr>
          <p:cNvPr id="31" name="Rak koppling 30">
            <a:extLst>
              <a:ext uri="{FF2B5EF4-FFF2-40B4-BE49-F238E27FC236}">
                <a16:creationId xmlns:a16="http://schemas.microsoft.com/office/drawing/2014/main" id="{EB4A1564-AFCE-5901-C1FA-532BEC1077FB}"/>
              </a:ext>
              <a:ext uri="{C183D7F6-B498-43B3-948B-1728B52AA6E4}">
                <adec:decorative xmlns:adec="http://schemas.microsoft.com/office/drawing/2017/decorative" val="1"/>
              </a:ext>
            </a:extLst>
          </p:cNvPr>
          <p:cNvCxnSpPr>
            <a:cxnSpLocks/>
          </p:cNvCxnSpPr>
          <p:nvPr/>
        </p:nvCxnSpPr>
        <p:spPr>
          <a:xfrm>
            <a:off x="4624552" y="1155032"/>
            <a:ext cx="6637006" cy="0"/>
          </a:xfrm>
          <a:prstGeom prst="line">
            <a:avLst/>
          </a:prstGeom>
          <a:ln w="12700">
            <a:solidFill>
              <a:srgbClr val="C14C66"/>
            </a:solidFill>
          </a:ln>
        </p:spPr>
        <p:style>
          <a:lnRef idx="1">
            <a:schemeClr val="accent1"/>
          </a:lnRef>
          <a:fillRef idx="0">
            <a:schemeClr val="accent1"/>
          </a:fillRef>
          <a:effectRef idx="0">
            <a:schemeClr val="accent1"/>
          </a:effectRef>
          <a:fontRef idx="minor">
            <a:schemeClr val="tx1"/>
          </a:fontRef>
        </p:style>
      </p:cxnSp>
      <p:sp>
        <p:nvSpPr>
          <p:cNvPr id="3" name="Google Shape;939;p31">
            <a:extLst>
              <a:ext uri="{FF2B5EF4-FFF2-40B4-BE49-F238E27FC236}">
                <a16:creationId xmlns:a16="http://schemas.microsoft.com/office/drawing/2014/main" id="{32EC8CCB-C006-95EA-1ACD-4C850334094D}"/>
              </a:ext>
              <a:ext uri="{C183D7F6-B498-43B3-948B-1728B52AA6E4}">
                <adec:decorative xmlns:adec="http://schemas.microsoft.com/office/drawing/2017/decorative" val="1"/>
              </a:ext>
            </a:extLst>
          </p:cNvPr>
          <p:cNvSpPr txBox="1">
            <a:spLocks noChangeArrowheads="1"/>
          </p:cNvSpPr>
          <p:nvPr/>
        </p:nvSpPr>
        <p:spPr bwMode="auto">
          <a:xfrm>
            <a:off x="10679839" y="2398963"/>
            <a:ext cx="1893093" cy="2597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SzPts val="2100"/>
            </a:pPr>
            <a:r>
              <a:rPr lang="en-US" altLang="en-US" sz="1000" err="1">
                <a:solidFill>
                  <a:schemeClr val="tx1">
                    <a:lumMod val="75000"/>
                    <a:lumOff val="25000"/>
                  </a:schemeClr>
                </a:solidFill>
                <a:latin typeface="Arial Narrow" panose="020B0606020202030204" pitchFamily="34" charset="0"/>
                <a:cs typeface="Open Sans Semibold" panose="020B0706030804020204" pitchFamily="34" charset="0"/>
                <a:sym typeface="Open Sans Semibold" panose="020B0706030804020204" pitchFamily="34" charset="0"/>
              </a:rPr>
              <a:t>Utformning</a:t>
            </a:r>
            <a:endParaRPr lang="en-US" altLang="en-US" sz="1000">
              <a:solidFill>
                <a:schemeClr val="tx1">
                  <a:lumMod val="75000"/>
                  <a:lumOff val="25000"/>
                </a:schemeClr>
              </a:solidFill>
              <a:latin typeface="Arial Narrow" panose="020B0606020202030204" pitchFamily="34" charset="0"/>
            </a:endParaRPr>
          </a:p>
          <a:p>
            <a:pPr algn="ctr" eaLnBrk="1" hangingPunct="1">
              <a:buSzPts val="2100"/>
              <a:buFont typeface="Open Sans Semibold" panose="020B0706030804020204" pitchFamily="34" charset="0"/>
              <a:buNone/>
            </a:pPr>
            <a:endParaRPr lang="en-US" altLang="en-US" sz="1000">
              <a:solidFill>
                <a:schemeClr val="tx1">
                  <a:lumMod val="75000"/>
                  <a:lumOff val="25000"/>
                </a:schemeClr>
              </a:solidFill>
              <a:latin typeface="Arial Narrow" panose="020B0606020202030204" pitchFamily="34" charset="0"/>
            </a:endParaRPr>
          </a:p>
        </p:txBody>
      </p:sp>
      <p:sp>
        <p:nvSpPr>
          <p:cNvPr id="4" name="Google Shape;940;p31">
            <a:extLst>
              <a:ext uri="{FF2B5EF4-FFF2-40B4-BE49-F238E27FC236}">
                <a16:creationId xmlns:a16="http://schemas.microsoft.com/office/drawing/2014/main" id="{5A2989E6-FDCF-F931-3C3A-C7C4DB4687EC}"/>
              </a:ext>
              <a:ext uri="{C183D7F6-B498-43B3-948B-1728B52AA6E4}">
                <adec:decorative xmlns:adec="http://schemas.microsoft.com/office/drawing/2017/decorative" val="1"/>
              </a:ext>
            </a:extLst>
          </p:cNvPr>
          <p:cNvSpPr txBox="1">
            <a:spLocks noChangeArrowheads="1"/>
          </p:cNvSpPr>
          <p:nvPr/>
        </p:nvSpPr>
        <p:spPr bwMode="auto">
          <a:xfrm>
            <a:off x="10946142" y="3355715"/>
            <a:ext cx="1360487" cy="2387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SzPts val="2100"/>
            </a:pPr>
            <a:r>
              <a:rPr lang="en-US" altLang="en-US" sz="1000" err="1">
                <a:solidFill>
                  <a:schemeClr val="tx1">
                    <a:lumMod val="75000"/>
                    <a:lumOff val="25000"/>
                  </a:schemeClr>
                </a:solidFill>
                <a:latin typeface="Arial Narrow" panose="020B0606020202030204" pitchFamily="34" charset="0"/>
                <a:cs typeface="Open Sans Semibold" panose="020B0706030804020204" pitchFamily="34" charset="0"/>
                <a:sym typeface="Open Sans Semibold" panose="020B0706030804020204" pitchFamily="34" charset="0"/>
              </a:rPr>
              <a:t>Inköp</a:t>
            </a:r>
            <a:endParaRPr lang="en-US" altLang="en-US" sz="1000">
              <a:solidFill>
                <a:schemeClr val="tx1">
                  <a:lumMod val="75000"/>
                  <a:lumOff val="25000"/>
                </a:schemeClr>
              </a:solidFill>
              <a:latin typeface="Arial Narrow" panose="020B0606020202030204" pitchFamily="34" charset="0"/>
            </a:endParaRPr>
          </a:p>
          <a:p>
            <a:pPr algn="ctr" eaLnBrk="1" hangingPunct="1">
              <a:buSzPts val="2100"/>
              <a:buFont typeface="Open Sans Semibold" panose="020B0706030804020204" pitchFamily="34" charset="0"/>
              <a:buNone/>
            </a:pPr>
            <a:endParaRPr lang="en-US" altLang="en-US" sz="1000">
              <a:solidFill>
                <a:schemeClr val="tx1">
                  <a:lumMod val="75000"/>
                  <a:lumOff val="25000"/>
                </a:schemeClr>
              </a:solidFill>
              <a:latin typeface="Arial Narrow" panose="020B0606020202030204" pitchFamily="34" charset="0"/>
            </a:endParaRPr>
          </a:p>
        </p:txBody>
      </p:sp>
      <p:sp>
        <p:nvSpPr>
          <p:cNvPr id="7" name="Google Shape;941;p31">
            <a:extLst>
              <a:ext uri="{FF2B5EF4-FFF2-40B4-BE49-F238E27FC236}">
                <a16:creationId xmlns:a16="http://schemas.microsoft.com/office/drawing/2014/main" id="{E976885B-86DD-1DAD-7109-990108965DBD}"/>
              </a:ext>
              <a:ext uri="{C183D7F6-B498-43B3-948B-1728B52AA6E4}">
                <adec:decorative xmlns:adec="http://schemas.microsoft.com/office/drawing/2017/decorative" val="1"/>
              </a:ext>
            </a:extLst>
          </p:cNvPr>
          <p:cNvSpPr txBox="1">
            <a:spLocks noChangeArrowheads="1"/>
          </p:cNvSpPr>
          <p:nvPr/>
        </p:nvSpPr>
        <p:spPr bwMode="auto">
          <a:xfrm>
            <a:off x="10618669" y="4327257"/>
            <a:ext cx="2015432" cy="4988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SzPts val="2100"/>
            </a:pPr>
            <a:r>
              <a:rPr lang="en-US" altLang="en-US" sz="1000">
                <a:solidFill>
                  <a:schemeClr val="tx1">
                    <a:lumMod val="75000"/>
                    <a:lumOff val="25000"/>
                  </a:schemeClr>
                </a:solidFill>
                <a:latin typeface="Arial Narrow" panose="020B0606020202030204" pitchFamily="34" charset="0"/>
                <a:cs typeface="Open Sans Semibold" panose="020B0706030804020204" pitchFamily="34" charset="0"/>
                <a:sym typeface="Open Sans Semibold" panose="020B0706030804020204" pitchFamily="34" charset="0"/>
              </a:rPr>
              <a:t>Service &amp; </a:t>
            </a:r>
            <a:r>
              <a:rPr lang="en-US" altLang="en-US" sz="1000" err="1">
                <a:solidFill>
                  <a:schemeClr val="tx1">
                    <a:lumMod val="75000"/>
                    <a:lumOff val="25000"/>
                  </a:schemeClr>
                </a:solidFill>
                <a:latin typeface="Arial Narrow" panose="020B0606020202030204" pitchFamily="34" charset="0"/>
                <a:cs typeface="Open Sans Semibold" panose="020B0706030804020204" pitchFamily="34" charset="0"/>
                <a:sym typeface="Open Sans Semibold" panose="020B0706030804020204" pitchFamily="34" charset="0"/>
              </a:rPr>
              <a:t>Underhåll</a:t>
            </a:r>
            <a:endParaRPr lang="en-US" altLang="en-US" sz="1000">
              <a:solidFill>
                <a:schemeClr val="tx1">
                  <a:lumMod val="75000"/>
                  <a:lumOff val="25000"/>
                </a:schemeClr>
              </a:solidFill>
              <a:latin typeface="Arial Narrow" panose="020B0606020202030204" pitchFamily="34" charset="0"/>
            </a:endParaRPr>
          </a:p>
          <a:p>
            <a:pPr algn="ctr" eaLnBrk="1" hangingPunct="1">
              <a:buSzPts val="2100"/>
              <a:buFont typeface="Open Sans Semibold" panose="020B0706030804020204" pitchFamily="34" charset="0"/>
              <a:buNone/>
            </a:pPr>
            <a:endParaRPr lang="en-US" altLang="en-US" sz="1000">
              <a:solidFill>
                <a:schemeClr val="tx1">
                  <a:lumMod val="75000"/>
                  <a:lumOff val="25000"/>
                </a:schemeClr>
              </a:solidFill>
              <a:latin typeface="Arial Narrow" panose="020B0606020202030204" pitchFamily="34" charset="0"/>
            </a:endParaRPr>
          </a:p>
        </p:txBody>
      </p:sp>
      <p:sp>
        <p:nvSpPr>
          <p:cNvPr id="8" name="Google Shape;942;p31">
            <a:extLst>
              <a:ext uri="{FF2B5EF4-FFF2-40B4-BE49-F238E27FC236}">
                <a16:creationId xmlns:a16="http://schemas.microsoft.com/office/drawing/2014/main" id="{755C820F-6AA3-8D94-92D6-B2053397E0D3}"/>
              </a:ext>
              <a:ext uri="{C183D7F6-B498-43B3-948B-1728B52AA6E4}">
                <adec:decorative xmlns:adec="http://schemas.microsoft.com/office/drawing/2017/decorative" val="1"/>
              </a:ext>
            </a:extLst>
          </p:cNvPr>
          <p:cNvSpPr txBox="1">
            <a:spLocks noChangeArrowheads="1"/>
          </p:cNvSpPr>
          <p:nvPr/>
        </p:nvSpPr>
        <p:spPr bwMode="auto">
          <a:xfrm>
            <a:off x="10652454" y="5259508"/>
            <a:ext cx="1947863" cy="2719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SzPts val="2100"/>
              <a:buFont typeface="Open Sans Semibold" panose="020B0706030804020204" pitchFamily="34" charset="0"/>
              <a:buNone/>
            </a:pPr>
            <a:r>
              <a:rPr lang="en-US" altLang="en-US" sz="1000">
                <a:solidFill>
                  <a:schemeClr val="tx1">
                    <a:lumMod val="75000"/>
                    <a:lumOff val="25000"/>
                  </a:schemeClr>
                </a:solidFill>
                <a:latin typeface="Arial Narrow" panose="020B0606020202030204" pitchFamily="34" charset="0"/>
                <a:cs typeface="Open Sans Semibold" panose="020B0706030804020204" pitchFamily="34" charset="0"/>
                <a:sym typeface="Open Sans Semibold" panose="020B0706030804020204" pitchFamily="34" charset="0"/>
              </a:rPr>
              <a:t>Organisation</a:t>
            </a:r>
            <a:endParaRPr lang="en-US" altLang="en-US" sz="1000">
              <a:solidFill>
                <a:schemeClr val="tx1">
                  <a:lumMod val="75000"/>
                  <a:lumOff val="25000"/>
                </a:schemeClr>
              </a:solidFill>
              <a:latin typeface="Arial Narrow" panose="020B0606020202030204" pitchFamily="34" charset="0"/>
            </a:endParaRPr>
          </a:p>
        </p:txBody>
      </p:sp>
      <p:sp>
        <p:nvSpPr>
          <p:cNvPr id="9" name="Google Shape;943;p31">
            <a:extLst>
              <a:ext uri="{FF2B5EF4-FFF2-40B4-BE49-F238E27FC236}">
                <a16:creationId xmlns:a16="http://schemas.microsoft.com/office/drawing/2014/main" id="{E5C1B43E-7E8B-7560-1A99-7E0A913E1951}"/>
              </a:ext>
              <a:ext uri="{C183D7F6-B498-43B3-948B-1728B52AA6E4}">
                <adec:decorative xmlns:adec="http://schemas.microsoft.com/office/drawing/2017/decorative" val="1"/>
              </a:ext>
            </a:extLst>
          </p:cNvPr>
          <p:cNvSpPr txBox="1">
            <a:spLocks noChangeArrowheads="1"/>
          </p:cNvSpPr>
          <p:nvPr/>
        </p:nvSpPr>
        <p:spPr bwMode="auto">
          <a:xfrm>
            <a:off x="10793741" y="6192804"/>
            <a:ext cx="1665288" cy="2815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SzPts val="2100"/>
            </a:pPr>
            <a:r>
              <a:rPr lang="en-US" altLang="en-US" sz="1000" err="1">
                <a:solidFill>
                  <a:schemeClr val="tx1">
                    <a:lumMod val="75000"/>
                    <a:lumOff val="25000"/>
                  </a:schemeClr>
                </a:solidFill>
                <a:latin typeface="Arial Narrow" panose="020B0606020202030204" pitchFamily="34" charset="0"/>
                <a:cs typeface="Open Sans Semibold" panose="020B0706030804020204" pitchFamily="34" charset="0"/>
                <a:sym typeface="Open Sans Semibold" panose="020B0706030804020204" pitchFamily="34" charset="0"/>
              </a:rPr>
              <a:t>Markfrågor</a:t>
            </a:r>
            <a:endParaRPr lang="en-US" altLang="en-US" sz="1000">
              <a:solidFill>
                <a:schemeClr val="tx1">
                  <a:lumMod val="75000"/>
                  <a:lumOff val="25000"/>
                </a:schemeClr>
              </a:solidFill>
              <a:latin typeface="Arial Narrow" panose="020B0606020202030204" pitchFamily="34" charset="0"/>
            </a:endParaRPr>
          </a:p>
          <a:p>
            <a:pPr algn="ctr" eaLnBrk="1" hangingPunct="1">
              <a:buSzPts val="2100"/>
              <a:buFont typeface="Open Sans Semibold" panose="020B0706030804020204" pitchFamily="34" charset="0"/>
              <a:buNone/>
            </a:pPr>
            <a:endParaRPr lang="en-US" altLang="en-US" sz="1000">
              <a:solidFill>
                <a:schemeClr val="tx1">
                  <a:lumMod val="75000"/>
                  <a:lumOff val="25000"/>
                </a:schemeClr>
              </a:solidFill>
              <a:latin typeface="Arial Narrow" panose="020B0606020202030204" pitchFamily="34" charset="0"/>
            </a:endParaRPr>
          </a:p>
        </p:txBody>
      </p:sp>
      <p:sp>
        <p:nvSpPr>
          <p:cNvPr id="10" name="Google Shape;944;p31">
            <a:extLst>
              <a:ext uri="{FF2B5EF4-FFF2-40B4-BE49-F238E27FC236}">
                <a16:creationId xmlns:a16="http://schemas.microsoft.com/office/drawing/2014/main" id="{52AC7AEF-5440-2A15-5BDB-7F1EB590265E}"/>
              </a:ext>
              <a:ext uri="{C183D7F6-B498-43B3-948B-1728B52AA6E4}">
                <adec:decorative xmlns:adec="http://schemas.microsoft.com/office/drawing/2017/decorative" val="1"/>
              </a:ext>
            </a:extLst>
          </p:cNvPr>
          <p:cNvSpPr txBox="1">
            <a:spLocks noChangeArrowheads="1"/>
          </p:cNvSpPr>
          <p:nvPr/>
        </p:nvSpPr>
        <p:spPr bwMode="auto">
          <a:xfrm>
            <a:off x="10501746" y="1413699"/>
            <a:ext cx="2249278" cy="2597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SzPts val="2100"/>
            </a:pPr>
            <a:r>
              <a:rPr lang="en-US" altLang="en-US" sz="1000" err="1">
                <a:solidFill>
                  <a:schemeClr val="tx1">
                    <a:lumMod val="75000"/>
                    <a:lumOff val="25000"/>
                  </a:schemeClr>
                </a:solidFill>
                <a:latin typeface="Arial Narrow" panose="020B0606020202030204" pitchFamily="34" charset="0"/>
                <a:cs typeface="Open Sans Semibold" panose="020B0706030804020204" pitchFamily="34" charset="0"/>
                <a:sym typeface="Open Sans Semibold" panose="020B0706030804020204" pitchFamily="34" charset="0"/>
              </a:rPr>
              <a:t>Elförsörjning</a:t>
            </a:r>
            <a:endParaRPr lang="en-US" altLang="en-US" sz="1000">
              <a:solidFill>
                <a:schemeClr val="tx1">
                  <a:lumMod val="75000"/>
                  <a:lumOff val="25000"/>
                </a:schemeClr>
              </a:solidFill>
              <a:latin typeface="Arial Narrow" panose="020B0606020202030204" pitchFamily="34" charset="0"/>
            </a:endParaRPr>
          </a:p>
          <a:p>
            <a:pPr algn="ctr" eaLnBrk="1" hangingPunct="1">
              <a:buSzPts val="2100"/>
              <a:buFont typeface="Open Sans Semibold" panose="020B0706030804020204" pitchFamily="34" charset="0"/>
              <a:buNone/>
            </a:pPr>
            <a:endParaRPr lang="en-US" altLang="en-US" sz="1000">
              <a:solidFill>
                <a:schemeClr val="tx1">
                  <a:lumMod val="75000"/>
                  <a:lumOff val="25000"/>
                </a:schemeClr>
              </a:solidFill>
              <a:latin typeface="Arial Narrow" panose="020B0606020202030204" pitchFamily="34" charset="0"/>
            </a:endParaRPr>
          </a:p>
        </p:txBody>
      </p:sp>
      <p:pic>
        <p:nvPicPr>
          <p:cNvPr id="5" name="Bildobjekt 4" descr="Bild som visar rapporten: Tips för effektivare anslutningsprocesser av laddstationer till elnätet för laddoperatörer utgiven av Energiföretagen, juni 2023. ">
            <a:hlinkClick r:id="rId15"/>
            <a:extLst>
              <a:ext uri="{FF2B5EF4-FFF2-40B4-BE49-F238E27FC236}">
                <a16:creationId xmlns:a16="http://schemas.microsoft.com/office/drawing/2014/main" id="{DF368B41-29CA-26DA-334B-CABABF78BE92}"/>
              </a:ext>
            </a:extLst>
          </p:cNvPr>
          <p:cNvPicPr>
            <a:picLocks noChangeAspect="1"/>
          </p:cNvPicPr>
          <p:nvPr/>
        </p:nvPicPr>
        <p:blipFill rotWithShape="1">
          <a:blip r:embed="rId16">
            <a:extLst>
              <a:ext uri="{28A0092B-C50C-407E-A947-70E740481C1C}">
                <a14:useLocalDpi xmlns:a14="http://schemas.microsoft.com/office/drawing/2010/main" val="0"/>
              </a:ext>
            </a:extLst>
          </a:blip>
          <a:srcRect t="531" b="-1"/>
          <a:stretch/>
        </p:blipFill>
        <p:spPr>
          <a:xfrm rot="562761">
            <a:off x="6639321" y="726120"/>
            <a:ext cx="3835225" cy="5405759"/>
          </a:xfrm>
          <a:prstGeom prst="rect">
            <a:avLst/>
          </a:prstGeom>
          <a:ln w="12700">
            <a:solidFill>
              <a:schemeClr val="tx1"/>
            </a:solidFill>
          </a:ln>
          <a:effectLst>
            <a:outerShdw blurRad="50800" dist="38100" dir="8100000" algn="tr" rotWithShape="0">
              <a:prstClr val="black">
                <a:alpha val="20000"/>
              </a:prstClr>
            </a:outerShdw>
          </a:effectLst>
        </p:spPr>
      </p:pic>
    </p:spTree>
    <p:extLst>
      <p:ext uri="{BB962C8B-B14F-4D97-AF65-F5344CB8AC3E}">
        <p14:creationId xmlns:p14="http://schemas.microsoft.com/office/powerpoint/2010/main" val="3088718499"/>
      </p:ext>
    </p:extLst>
  </p:cSld>
  <p:clrMapOvr>
    <a:masterClrMapping/>
  </p:clrMapOvr>
  <mc:AlternateContent xmlns:mc="http://schemas.openxmlformats.org/markup-compatibility/2006" xmlns:p14="http://schemas.microsoft.com/office/powerpoint/2010/main">
    <mc:Choice Requires="p14">
      <p:transition spd="slow" p14:dur="1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cBhvr additive="base">
                                        <p:cTn id="7" dur="1000" fill="hold"/>
                                        <p:tgtEl>
                                          <p:spTgt spid="41"/>
                                        </p:tgtEl>
                                        <p:attrNameLst>
                                          <p:attrName>ppt_x</p:attrName>
                                        </p:attrNameLst>
                                      </p:cBhvr>
                                      <p:tavLst>
                                        <p:tav tm="0">
                                          <p:val>
                                            <p:strVal val="#ppt_x"/>
                                          </p:val>
                                        </p:tav>
                                        <p:tav tm="100000">
                                          <p:val>
                                            <p:strVal val="#ppt_x"/>
                                          </p:val>
                                        </p:tav>
                                      </p:tavLst>
                                    </p:anim>
                                    <p:anim calcmode="lin" valueType="num">
                                      <p:cBhvr additive="base">
                                        <p:cTn id="8" dur="1000" fill="hold"/>
                                        <p:tgtEl>
                                          <p:spTgt spid="4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A6383F2-D702-A7A1-0A8C-83CCEA309BFE}"/>
              </a:ext>
            </a:extLst>
          </p:cNvPr>
          <p:cNvSpPr>
            <a:spLocks noGrp="1"/>
          </p:cNvSpPr>
          <p:nvPr>
            <p:ph type="title"/>
          </p:nvPr>
        </p:nvSpPr>
        <p:spPr>
          <a:xfrm>
            <a:off x="976544" y="648072"/>
            <a:ext cx="10377255" cy="742780"/>
          </a:xfrm>
        </p:spPr>
        <p:txBody>
          <a:bodyPr/>
          <a:lstStyle/>
          <a:p>
            <a:r>
              <a:rPr lang="sv-SE" dirty="0">
                <a:solidFill>
                  <a:srgbClr val="7073B5"/>
                </a:solidFill>
              </a:rPr>
              <a:t>Utformning</a:t>
            </a:r>
          </a:p>
        </p:txBody>
      </p:sp>
      <p:pic>
        <p:nvPicPr>
          <p:cNvPr id="38" name="Bild 37" descr="Illustration på en laddpool med laddstationer och laddpunkter.">
            <a:extLst>
              <a:ext uri="{FF2B5EF4-FFF2-40B4-BE49-F238E27FC236}">
                <a16:creationId xmlns:a16="http://schemas.microsoft.com/office/drawing/2014/main" id="{54D996E3-BE18-CF31-843A-E388074FA91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24746" y="1897812"/>
            <a:ext cx="7515225" cy="2114550"/>
          </a:xfrm>
          <a:prstGeom prst="rect">
            <a:avLst/>
          </a:prstGeom>
        </p:spPr>
      </p:pic>
      <p:sp>
        <p:nvSpPr>
          <p:cNvPr id="33" name="Platshållare för text 2">
            <a:extLst>
              <a:ext uri="{FF2B5EF4-FFF2-40B4-BE49-F238E27FC236}">
                <a16:creationId xmlns:a16="http://schemas.microsoft.com/office/drawing/2014/main" id="{E80FCAC0-7AC2-E0C7-D916-E95CE53033EF}"/>
              </a:ext>
            </a:extLst>
          </p:cNvPr>
          <p:cNvSpPr txBox="1">
            <a:spLocks/>
          </p:cNvSpPr>
          <p:nvPr/>
        </p:nvSpPr>
        <p:spPr>
          <a:xfrm>
            <a:off x="976545" y="4252418"/>
            <a:ext cx="4867208" cy="225075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j-lt"/>
                <a:ea typeface="+mn-ea"/>
                <a:cs typeface="+mn-cs"/>
              </a:defRPr>
            </a:lvl1pPr>
            <a:lvl2pPr marL="541338" indent="-284163"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mn-cs"/>
              </a:defRPr>
            </a:lvl2pPr>
            <a:lvl3pPr marL="808038" indent="-249238"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3pPr>
            <a:lvl4pPr marL="1074738" indent="-249238"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1339850" indent="-24765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sv-SE" sz="1800"/>
              <a:t>Det finns många aspekter att ta hänsyn till vid utformning av laddningspooler och ladd-stationer samt platsen där de byggs. </a:t>
            </a:r>
          </a:p>
        </p:txBody>
      </p:sp>
      <p:grpSp>
        <p:nvGrpSpPr>
          <p:cNvPr id="39" name="Grupp 38" descr="Tipsruta">
            <a:extLst>
              <a:ext uri="{FF2B5EF4-FFF2-40B4-BE49-F238E27FC236}">
                <a16:creationId xmlns:a16="http://schemas.microsoft.com/office/drawing/2014/main" id="{0027D13C-08CD-2702-4653-B609A597A82F}"/>
              </a:ext>
            </a:extLst>
          </p:cNvPr>
          <p:cNvGrpSpPr/>
          <p:nvPr/>
        </p:nvGrpSpPr>
        <p:grpSpPr>
          <a:xfrm>
            <a:off x="6828163" y="4711566"/>
            <a:ext cx="4149450" cy="2146434"/>
            <a:chOff x="6828163" y="4711566"/>
            <a:chExt cx="4149450" cy="2146434"/>
          </a:xfrm>
        </p:grpSpPr>
        <p:sp>
          <p:nvSpPr>
            <p:cNvPr id="40" name="Rektangel 39">
              <a:extLst>
                <a:ext uri="{FF2B5EF4-FFF2-40B4-BE49-F238E27FC236}">
                  <a16:creationId xmlns:a16="http://schemas.microsoft.com/office/drawing/2014/main" id="{52AF9F8F-37C5-A199-D233-346FC7A99004}"/>
                </a:ext>
              </a:extLst>
            </p:cNvPr>
            <p:cNvSpPr/>
            <p:nvPr/>
          </p:nvSpPr>
          <p:spPr>
            <a:xfrm>
              <a:off x="6828163" y="4711566"/>
              <a:ext cx="4149450" cy="2146434"/>
            </a:xfrm>
            <a:prstGeom prst="rect">
              <a:avLst/>
            </a:prstGeom>
            <a:solidFill>
              <a:srgbClr val="7073B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5" name="textruta 44">
              <a:extLst>
                <a:ext uri="{FF2B5EF4-FFF2-40B4-BE49-F238E27FC236}">
                  <a16:creationId xmlns:a16="http://schemas.microsoft.com/office/drawing/2014/main" id="{C7A925A7-0544-44BC-9BEE-CABE76D2C43C}"/>
                </a:ext>
              </a:extLst>
            </p:cNvPr>
            <p:cNvSpPr txBox="1"/>
            <p:nvPr/>
          </p:nvSpPr>
          <p:spPr>
            <a:xfrm>
              <a:off x="6942484" y="4754024"/>
              <a:ext cx="558166" cy="338554"/>
            </a:xfrm>
            <a:prstGeom prst="rect">
              <a:avLst/>
            </a:prstGeom>
            <a:noFill/>
          </p:spPr>
          <p:txBody>
            <a:bodyPr wrap="none" rtlCol="0">
              <a:spAutoFit/>
            </a:bodyPr>
            <a:lstStyle/>
            <a:p>
              <a:r>
                <a:rPr lang="sv-SE" sz="1600" b="1">
                  <a:solidFill>
                    <a:schemeClr val="bg1"/>
                  </a:solidFill>
                  <a:latin typeface="Arial Narrow" panose="020B0606020202030204" pitchFamily="34" charset="0"/>
                </a:rPr>
                <a:t>TIPS</a:t>
              </a:r>
            </a:p>
          </p:txBody>
        </p:sp>
        <p:sp>
          <p:nvSpPr>
            <p:cNvPr id="46" name="textruta 45">
              <a:extLst>
                <a:ext uri="{FF2B5EF4-FFF2-40B4-BE49-F238E27FC236}">
                  <a16:creationId xmlns:a16="http://schemas.microsoft.com/office/drawing/2014/main" id="{B78F28C4-8761-C574-4A35-26020C2AC003}"/>
                </a:ext>
              </a:extLst>
            </p:cNvPr>
            <p:cNvSpPr txBox="1"/>
            <p:nvPr/>
          </p:nvSpPr>
          <p:spPr>
            <a:xfrm>
              <a:off x="6942484" y="5165814"/>
              <a:ext cx="3818560" cy="1524007"/>
            </a:xfrm>
            <a:prstGeom prst="rect">
              <a:avLst/>
            </a:prstGeom>
            <a:noFill/>
          </p:spPr>
          <p:txBody>
            <a:bodyPr wrap="square" rtlCol="0">
              <a:spAutoFit/>
            </a:bodyPr>
            <a:lstStyle/>
            <a:p>
              <a:r>
                <a:rPr lang="sv-SE" sz="1600">
                  <a:solidFill>
                    <a:schemeClr val="bg1"/>
                  </a:solidFill>
                  <a:latin typeface="+mj-lt"/>
                </a:rPr>
                <a:t>Ha alltid kundperspektiv</a:t>
              </a:r>
            </a:p>
            <a:p>
              <a:pPr>
                <a:lnSpc>
                  <a:spcPct val="150000"/>
                </a:lnSpc>
              </a:pPr>
              <a:r>
                <a:rPr lang="sv-SE" sz="1600">
                  <a:solidFill>
                    <a:schemeClr val="bg1"/>
                  </a:solidFill>
                  <a:latin typeface="+mj-lt"/>
                </a:rPr>
                <a:t>Håll koll på nya standarder som </a:t>
              </a:r>
              <a:r>
                <a:rPr lang="sv-SE" sz="1600" b="1">
                  <a:solidFill>
                    <a:schemeClr val="bg1"/>
                  </a:solidFill>
                  <a:latin typeface="+mj-lt"/>
                  <a:hlinkClick r:id="rId5">
                    <a:extLst>
                      <a:ext uri="{A12FA001-AC4F-418D-AE19-62706E023703}">
                        <ahyp:hlinkClr xmlns:ahyp="http://schemas.microsoft.com/office/drawing/2018/hyperlinkcolor" val="tx"/>
                      </a:ext>
                    </a:extLst>
                  </a:hlinkClick>
                </a:rPr>
                <a:t>MCS</a:t>
              </a:r>
              <a:endParaRPr lang="sv-SE" sz="1600" b="1">
                <a:solidFill>
                  <a:schemeClr val="bg1"/>
                </a:solidFill>
                <a:latin typeface="+mj-lt"/>
              </a:endParaRPr>
            </a:p>
            <a:p>
              <a:r>
                <a:rPr lang="sv-SE" sz="1600">
                  <a:solidFill>
                    <a:schemeClr val="bg1"/>
                  </a:solidFill>
                  <a:latin typeface="+mj-lt"/>
                </a:rPr>
                <a:t>Tänk på att allt påverkar kostnader för service och underhåll</a:t>
              </a:r>
            </a:p>
            <a:p>
              <a:pPr>
                <a:lnSpc>
                  <a:spcPct val="150000"/>
                </a:lnSpc>
              </a:pPr>
              <a:r>
                <a:rPr lang="sv-SE" sz="1600">
                  <a:solidFill>
                    <a:schemeClr val="bg1"/>
                  </a:solidFill>
                  <a:latin typeface="+mj-lt"/>
                </a:rPr>
                <a:t>Ta hänsyn till eventuell </a:t>
              </a:r>
              <a:r>
                <a:rPr lang="sv-SE" sz="1600" err="1">
                  <a:solidFill>
                    <a:schemeClr val="bg1"/>
                  </a:solidFill>
                  <a:latin typeface="+mj-lt"/>
                </a:rPr>
                <a:t>uppskalning</a:t>
              </a:r>
              <a:endParaRPr lang="sv-SE" sz="1600">
                <a:solidFill>
                  <a:schemeClr val="bg1"/>
                </a:solidFill>
                <a:latin typeface="+mj-lt"/>
              </a:endParaRPr>
            </a:p>
          </p:txBody>
        </p:sp>
      </p:grpSp>
      <p:grpSp>
        <p:nvGrpSpPr>
          <p:cNvPr id="11" name="Grupp 10">
            <a:extLst>
              <a:ext uri="{FF2B5EF4-FFF2-40B4-BE49-F238E27FC236}">
                <a16:creationId xmlns:a16="http://schemas.microsoft.com/office/drawing/2014/main" id="{EB5ECFB6-C218-E4D2-1A4D-A7E15FEDFAB1}"/>
              </a:ext>
              <a:ext uri="{C183D7F6-B498-43B3-948B-1728B52AA6E4}">
                <adec:decorative xmlns:adec="http://schemas.microsoft.com/office/drawing/2017/decorative" val="1"/>
              </a:ext>
            </a:extLst>
          </p:cNvPr>
          <p:cNvGrpSpPr/>
          <p:nvPr/>
        </p:nvGrpSpPr>
        <p:grpSpPr>
          <a:xfrm>
            <a:off x="11353799" y="3712365"/>
            <a:ext cx="579427" cy="579426"/>
            <a:chOff x="719138" y="2732698"/>
            <a:chExt cx="1255712" cy="1255712"/>
          </a:xfrm>
        </p:grpSpPr>
        <p:sp>
          <p:nvSpPr>
            <p:cNvPr id="12" name="Google Shape;926;p31">
              <a:extLst>
                <a:ext uri="{FF2B5EF4-FFF2-40B4-BE49-F238E27FC236}">
                  <a16:creationId xmlns:a16="http://schemas.microsoft.com/office/drawing/2014/main" id="{95914210-FD7B-C626-CA04-A2541361EDCF}"/>
                </a:ext>
              </a:extLst>
            </p:cNvPr>
            <p:cNvSpPr>
              <a:spLocks noChangeArrowheads="1"/>
            </p:cNvSpPr>
            <p:nvPr/>
          </p:nvSpPr>
          <p:spPr bwMode="auto">
            <a:xfrm>
              <a:off x="719138" y="2732698"/>
              <a:ext cx="1255712" cy="1255712"/>
            </a:xfrm>
            <a:prstGeom prst="ellipse">
              <a:avLst/>
            </a:prstGeom>
            <a:solidFill>
              <a:srgbClr val="D9D9D9"/>
            </a:solidFill>
            <a:ln>
              <a:noFill/>
            </a:ln>
          </p:spPr>
          <p:txBody>
            <a:bodyPr lIns="91425" tIns="45700" rIns="91425" bIns="457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en-US" altLang="en-US" sz="1800">
                <a:latin typeface="Calibri" panose="020F0502020204030204" pitchFamily="34" charset="0"/>
                <a:cs typeface="Calibri" panose="020F0502020204030204" pitchFamily="34" charset="0"/>
                <a:sym typeface="Calibri" panose="020F0502020204030204" pitchFamily="34" charset="0"/>
              </a:endParaRPr>
            </a:p>
          </p:txBody>
        </p:sp>
        <p:pic>
          <p:nvPicPr>
            <p:cNvPr id="13" name="Bild 12" descr="Ledning med hel fyllning">
              <a:extLst>
                <a:ext uri="{FF2B5EF4-FFF2-40B4-BE49-F238E27FC236}">
                  <a16:creationId xmlns:a16="http://schemas.microsoft.com/office/drawing/2014/main" id="{028AFBAB-D4F6-B223-A183-E60B9DD2C47E}"/>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85625" y="2889584"/>
              <a:ext cx="914400" cy="914400"/>
            </a:xfrm>
            <a:prstGeom prst="rect">
              <a:avLst/>
            </a:prstGeom>
          </p:spPr>
        </p:pic>
      </p:grpSp>
      <p:grpSp>
        <p:nvGrpSpPr>
          <p:cNvPr id="14" name="Grupp 13">
            <a:extLst>
              <a:ext uri="{FF2B5EF4-FFF2-40B4-BE49-F238E27FC236}">
                <a16:creationId xmlns:a16="http://schemas.microsoft.com/office/drawing/2014/main" id="{43315B06-EA5F-2754-9CAB-0FE0A65CC1BF}"/>
              </a:ext>
              <a:ext uri="{C183D7F6-B498-43B3-948B-1728B52AA6E4}">
                <adec:decorative xmlns:adec="http://schemas.microsoft.com/office/drawing/2017/decorative" val="1"/>
              </a:ext>
            </a:extLst>
          </p:cNvPr>
          <p:cNvGrpSpPr/>
          <p:nvPr/>
        </p:nvGrpSpPr>
        <p:grpSpPr>
          <a:xfrm>
            <a:off x="11354898" y="4651682"/>
            <a:ext cx="577229" cy="579426"/>
            <a:chOff x="2601913" y="2732698"/>
            <a:chExt cx="1250950" cy="1255712"/>
          </a:xfrm>
        </p:grpSpPr>
        <p:sp>
          <p:nvSpPr>
            <p:cNvPr id="15" name="Google Shape;927;p31">
              <a:extLst>
                <a:ext uri="{FF2B5EF4-FFF2-40B4-BE49-F238E27FC236}">
                  <a16:creationId xmlns:a16="http://schemas.microsoft.com/office/drawing/2014/main" id="{8EA23A03-047D-C994-0DDE-3A67E4A2B5E7}"/>
                </a:ext>
              </a:extLst>
            </p:cNvPr>
            <p:cNvSpPr>
              <a:spLocks noChangeArrowheads="1"/>
            </p:cNvSpPr>
            <p:nvPr/>
          </p:nvSpPr>
          <p:spPr bwMode="auto">
            <a:xfrm>
              <a:off x="2601913" y="2732698"/>
              <a:ext cx="1250950" cy="1255712"/>
            </a:xfrm>
            <a:prstGeom prst="ellipse">
              <a:avLst/>
            </a:prstGeom>
            <a:solidFill>
              <a:srgbClr val="D9D9D9"/>
            </a:solidFill>
            <a:ln>
              <a:noFill/>
            </a:ln>
          </p:spPr>
          <p:txBody>
            <a:bodyPr lIns="91425" tIns="45700" rIns="91425" bIns="457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en-US" altLang="en-US" sz="1800">
                <a:latin typeface="Calibri" panose="020F0502020204030204" pitchFamily="34" charset="0"/>
                <a:cs typeface="Calibri" panose="020F0502020204030204" pitchFamily="34" charset="0"/>
                <a:sym typeface="Calibri" panose="020F0502020204030204" pitchFamily="34" charset="0"/>
              </a:endParaRPr>
            </a:p>
          </p:txBody>
        </p:sp>
        <p:pic>
          <p:nvPicPr>
            <p:cNvPr id="16" name="Bild 15" descr="Grävmaskin med hel fyllning">
              <a:extLst>
                <a:ext uri="{FF2B5EF4-FFF2-40B4-BE49-F238E27FC236}">
                  <a16:creationId xmlns:a16="http://schemas.microsoft.com/office/drawing/2014/main" id="{CBC94C2A-B31A-895B-A9A5-1B2D29BA5649}"/>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2815588" y="2903354"/>
              <a:ext cx="914400" cy="914400"/>
            </a:xfrm>
            <a:prstGeom prst="rect">
              <a:avLst/>
            </a:prstGeom>
          </p:spPr>
        </p:pic>
      </p:grpSp>
      <p:grpSp>
        <p:nvGrpSpPr>
          <p:cNvPr id="17" name="Grupp 16">
            <a:extLst>
              <a:ext uri="{FF2B5EF4-FFF2-40B4-BE49-F238E27FC236}">
                <a16:creationId xmlns:a16="http://schemas.microsoft.com/office/drawing/2014/main" id="{7E710D57-E1D6-1313-3ABE-942C157143AB}"/>
              </a:ext>
              <a:ext uri="{C183D7F6-B498-43B3-948B-1728B52AA6E4}">
                <adec:decorative xmlns:adec="http://schemas.microsoft.com/office/drawing/2017/decorative" val="1"/>
              </a:ext>
            </a:extLst>
          </p:cNvPr>
          <p:cNvGrpSpPr/>
          <p:nvPr/>
        </p:nvGrpSpPr>
        <p:grpSpPr>
          <a:xfrm>
            <a:off x="11354898" y="5616525"/>
            <a:ext cx="577229" cy="579426"/>
            <a:chOff x="4479925" y="2732698"/>
            <a:chExt cx="1250950" cy="1255712"/>
          </a:xfrm>
        </p:grpSpPr>
        <p:sp>
          <p:nvSpPr>
            <p:cNvPr id="18" name="Google Shape;928;p31">
              <a:extLst>
                <a:ext uri="{FF2B5EF4-FFF2-40B4-BE49-F238E27FC236}">
                  <a16:creationId xmlns:a16="http://schemas.microsoft.com/office/drawing/2014/main" id="{82110DEA-8356-743A-4D21-64B2C1E9F1FB}"/>
                </a:ext>
              </a:extLst>
            </p:cNvPr>
            <p:cNvSpPr>
              <a:spLocks noChangeArrowheads="1"/>
            </p:cNvSpPr>
            <p:nvPr/>
          </p:nvSpPr>
          <p:spPr bwMode="auto">
            <a:xfrm>
              <a:off x="4479925" y="2732698"/>
              <a:ext cx="1250950" cy="1255712"/>
            </a:xfrm>
            <a:prstGeom prst="ellipse">
              <a:avLst/>
            </a:prstGeom>
            <a:solidFill>
              <a:srgbClr val="D9D9D9"/>
            </a:solidFill>
            <a:ln>
              <a:noFill/>
            </a:ln>
          </p:spPr>
          <p:txBody>
            <a:bodyPr lIns="91425" tIns="45700" rIns="91425" bIns="457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en-US" altLang="en-US" sz="1800">
                <a:latin typeface="Calibri" panose="020F0502020204030204" pitchFamily="34" charset="0"/>
                <a:cs typeface="Calibri" panose="020F0502020204030204" pitchFamily="34" charset="0"/>
                <a:sym typeface="Calibri" panose="020F0502020204030204" pitchFamily="34" charset="0"/>
              </a:endParaRPr>
            </a:p>
          </p:txBody>
        </p:sp>
        <p:pic>
          <p:nvPicPr>
            <p:cNvPr id="19" name="Bild 18" descr="Kraftledningstorn med hel fyllning">
              <a:extLst>
                <a:ext uri="{FF2B5EF4-FFF2-40B4-BE49-F238E27FC236}">
                  <a16:creationId xmlns:a16="http://schemas.microsoft.com/office/drawing/2014/main" id="{6C5D84D1-E2E7-6F19-AC63-8ABEE0108E2D}"/>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4696023" y="2938201"/>
              <a:ext cx="817165" cy="817165"/>
            </a:xfrm>
            <a:prstGeom prst="rect">
              <a:avLst/>
            </a:prstGeom>
          </p:spPr>
        </p:pic>
      </p:grpSp>
      <p:grpSp>
        <p:nvGrpSpPr>
          <p:cNvPr id="20" name="Grupp 19">
            <a:extLst>
              <a:ext uri="{FF2B5EF4-FFF2-40B4-BE49-F238E27FC236}">
                <a16:creationId xmlns:a16="http://schemas.microsoft.com/office/drawing/2014/main" id="{4224368C-6DA8-4A2E-4AF0-EC3B06DF72C4}"/>
              </a:ext>
              <a:ext uri="{C183D7F6-B498-43B3-948B-1728B52AA6E4}">
                <adec:decorative xmlns:adec="http://schemas.microsoft.com/office/drawing/2017/decorative" val="1"/>
              </a:ext>
            </a:extLst>
          </p:cNvPr>
          <p:cNvGrpSpPr/>
          <p:nvPr/>
        </p:nvGrpSpPr>
        <p:grpSpPr>
          <a:xfrm>
            <a:off x="11354898" y="843360"/>
            <a:ext cx="577229" cy="579426"/>
            <a:chOff x="6357938" y="2732698"/>
            <a:chExt cx="1250950" cy="1255712"/>
          </a:xfrm>
        </p:grpSpPr>
        <p:sp>
          <p:nvSpPr>
            <p:cNvPr id="21" name="Google Shape;929;p31">
              <a:extLst>
                <a:ext uri="{FF2B5EF4-FFF2-40B4-BE49-F238E27FC236}">
                  <a16:creationId xmlns:a16="http://schemas.microsoft.com/office/drawing/2014/main" id="{936D209E-88E9-E98F-7973-5C2FBD801FA4}"/>
                </a:ext>
              </a:extLst>
            </p:cNvPr>
            <p:cNvSpPr>
              <a:spLocks noChangeArrowheads="1"/>
            </p:cNvSpPr>
            <p:nvPr/>
          </p:nvSpPr>
          <p:spPr bwMode="auto">
            <a:xfrm>
              <a:off x="6357938" y="2732698"/>
              <a:ext cx="1250950" cy="1255712"/>
            </a:xfrm>
            <a:prstGeom prst="ellipse">
              <a:avLst/>
            </a:prstGeom>
            <a:solidFill>
              <a:srgbClr val="7073B5"/>
            </a:solidFill>
            <a:ln>
              <a:noFill/>
            </a:ln>
          </p:spPr>
          <p:txBody>
            <a:bodyPr lIns="91425" tIns="45700" rIns="91425" bIns="457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en-US" altLang="en-US" sz="1800">
                <a:latin typeface="Calibri" panose="020F0502020204030204" pitchFamily="34" charset="0"/>
                <a:cs typeface="Calibri" panose="020F0502020204030204" pitchFamily="34" charset="0"/>
                <a:sym typeface="Calibri" panose="020F0502020204030204" pitchFamily="34" charset="0"/>
              </a:endParaRPr>
            </a:p>
          </p:txBody>
        </p:sp>
        <p:pic>
          <p:nvPicPr>
            <p:cNvPr id="22" name="Bild 21" descr="Triangulär linjal med hel fyllning">
              <a:extLst>
                <a:ext uri="{FF2B5EF4-FFF2-40B4-BE49-F238E27FC236}">
                  <a16:creationId xmlns:a16="http://schemas.microsoft.com/office/drawing/2014/main" id="{B352479D-0A0F-1EFD-8E0C-540AE2F7F6E2}"/>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rot="14697028">
              <a:off x="6503634" y="2982100"/>
              <a:ext cx="705679" cy="705679"/>
            </a:xfrm>
            <a:prstGeom prst="rect">
              <a:avLst/>
            </a:prstGeom>
          </p:spPr>
        </p:pic>
      </p:grpSp>
      <p:grpSp>
        <p:nvGrpSpPr>
          <p:cNvPr id="23" name="Grupp 22">
            <a:extLst>
              <a:ext uri="{FF2B5EF4-FFF2-40B4-BE49-F238E27FC236}">
                <a16:creationId xmlns:a16="http://schemas.microsoft.com/office/drawing/2014/main" id="{27D58A8B-2BE8-4FA7-FB5B-AA122AEBD1DD}"/>
              </a:ext>
              <a:ext uri="{C183D7F6-B498-43B3-948B-1728B52AA6E4}">
                <adec:decorative xmlns:adec="http://schemas.microsoft.com/office/drawing/2017/decorative" val="1"/>
              </a:ext>
            </a:extLst>
          </p:cNvPr>
          <p:cNvGrpSpPr/>
          <p:nvPr/>
        </p:nvGrpSpPr>
        <p:grpSpPr>
          <a:xfrm>
            <a:off x="11353799" y="1808205"/>
            <a:ext cx="579427" cy="579426"/>
            <a:chOff x="8235950" y="2732698"/>
            <a:chExt cx="1255713" cy="1255712"/>
          </a:xfrm>
        </p:grpSpPr>
        <p:sp>
          <p:nvSpPr>
            <p:cNvPr id="24" name="Google Shape;930;p31">
              <a:extLst>
                <a:ext uri="{FF2B5EF4-FFF2-40B4-BE49-F238E27FC236}">
                  <a16:creationId xmlns:a16="http://schemas.microsoft.com/office/drawing/2014/main" id="{944A71CB-1EE8-4026-91E0-6BCA4D3DBDE6}"/>
                </a:ext>
              </a:extLst>
            </p:cNvPr>
            <p:cNvSpPr>
              <a:spLocks noChangeArrowheads="1"/>
            </p:cNvSpPr>
            <p:nvPr/>
          </p:nvSpPr>
          <p:spPr bwMode="auto">
            <a:xfrm>
              <a:off x="8235950" y="2732698"/>
              <a:ext cx="1255713" cy="1255712"/>
            </a:xfrm>
            <a:prstGeom prst="ellipse">
              <a:avLst/>
            </a:prstGeom>
            <a:solidFill>
              <a:schemeClr val="bg1">
                <a:lumMod val="85000"/>
              </a:schemeClr>
            </a:solidFill>
            <a:ln>
              <a:noFill/>
            </a:ln>
          </p:spPr>
          <p:txBody>
            <a:bodyPr lIns="91425" tIns="45700" rIns="91425" bIns="457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en-US" altLang="en-US" sz="1800">
                <a:latin typeface="Calibri" panose="020F0502020204030204" pitchFamily="34" charset="0"/>
                <a:cs typeface="Calibri" panose="020F0502020204030204" pitchFamily="34" charset="0"/>
                <a:sym typeface="Calibri" panose="020F0502020204030204" pitchFamily="34" charset="0"/>
              </a:endParaRPr>
            </a:p>
          </p:txBody>
        </p:sp>
        <p:pic>
          <p:nvPicPr>
            <p:cNvPr id="25" name="Bild 24" descr="Kvitto med hel fyllning">
              <a:extLst>
                <a:ext uri="{FF2B5EF4-FFF2-40B4-BE49-F238E27FC236}">
                  <a16:creationId xmlns:a16="http://schemas.microsoft.com/office/drawing/2014/main" id="{8FAFF3EA-7412-87FA-D5FA-47B4253B8025}"/>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8473276" y="2938201"/>
              <a:ext cx="772399" cy="772399"/>
            </a:xfrm>
            <a:prstGeom prst="rect">
              <a:avLst/>
            </a:prstGeom>
          </p:spPr>
        </p:pic>
      </p:grpSp>
      <p:grpSp>
        <p:nvGrpSpPr>
          <p:cNvPr id="26" name="Grupp 25">
            <a:extLst>
              <a:ext uri="{FF2B5EF4-FFF2-40B4-BE49-F238E27FC236}">
                <a16:creationId xmlns:a16="http://schemas.microsoft.com/office/drawing/2014/main" id="{9D594A4B-B32D-8E84-6153-45D171A555DE}"/>
              </a:ext>
              <a:ext uri="{C183D7F6-B498-43B3-948B-1728B52AA6E4}">
                <adec:decorative xmlns:adec="http://schemas.microsoft.com/office/drawing/2017/decorative" val="1"/>
              </a:ext>
            </a:extLst>
          </p:cNvPr>
          <p:cNvGrpSpPr/>
          <p:nvPr/>
        </p:nvGrpSpPr>
        <p:grpSpPr>
          <a:xfrm>
            <a:off x="11354898" y="2773048"/>
            <a:ext cx="577229" cy="579426"/>
            <a:chOff x="10220325" y="2732698"/>
            <a:chExt cx="1250950" cy="1255712"/>
          </a:xfrm>
        </p:grpSpPr>
        <p:sp>
          <p:nvSpPr>
            <p:cNvPr id="27" name="Google Shape;931;p31">
              <a:extLst>
                <a:ext uri="{FF2B5EF4-FFF2-40B4-BE49-F238E27FC236}">
                  <a16:creationId xmlns:a16="http://schemas.microsoft.com/office/drawing/2014/main" id="{AB1CB6CF-556F-4514-6F4A-A5D5CEAA1D33}"/>
                </a:ext>
              </a:extLst>
            </p:cNvPr>
            <p:cNvSpPr>
              <a:spLocks noChangeArrowheads="1"/>
            </p:cNvSpPr>
            <p:nvPr/>
          </p:nvSpPr>
          <p:spPr bwMode="auto">
            <a:xfrm>
              <a:off x="10220325" y="2732698"/>
              <a:ext cx="1250950" cy="1255712"/>
            </a:xfrm>
            <a:prstGeom prst="ellipse">
              <a:avLst/>
            </a:prstGeom>
            <a:solidFill>
              <a:schemeClr val="bg1">
                <a:lumMod val="85000"/>
              </a:schemeClr>
            </a:solidFill>
            <a:ln>
              <a:noFill/>
            </a:ln>
          </p:spPr>
          <p:txBody>
            <a:bodyPr lIns="91425" tIns="45700" rIns="91425" bIns="457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en-US" altLang="en-US" sz="1800">
                <a:latin typeface="Calibri" panose="020F0502020204030204" pitchFamily="34" charset="0"/>
                <a:cs typeface="Calibri" panose="020F0502020204030204" pitchFamily="34" charset="0"/>
                <a:sym typeface="Calibri" panose="020F0502020204030204" pitchFamily="34" charset="0"/>
              </a:endParaRPr>
            </a:p>
          </p:txBody>
        </p:sp>
        <p:pic>
          <p:nvPicPr>
            <p:cNvPr id="28" name="Bild 27" descr="Verktyg med hel fyllning">
              <a:extLst>
                <a:ext uri="{FF2B5EF4-FFF2-40B4-BE49-F238E27FC236}">
                  <a16:creationId xmlns:a16="http://schemas.microsoft.com/office/drawing/2014/main" id="{EF45A175-C2B3-A723-55BA-DE3135AA8B64}"/>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10462654" y="2975073"/>
              <a:ext cx="776344" cy="776344"/>
            </a:xfrm>
            <a:prstGeom prst="rect">
              <a:avLst/>
            </a:prstGeom>
          </p:spPr>
        </p:pic>
      </p:grpSp>
      <p:cxnSp>
        <p:nvCxnSpPr>
          <p:cNvPr id="31" name="Rak koppling 30">
            <a:extLst>
              <a:ext uri="{FF2B5EF4-FFF2-40B4-BE49-F238E27FC236}">
                <a16:creationId xmlns:a16="http://schemas.microsoft.com/office/drawing/2014/main" id="{EB4A1564-AFCE-5901-C1FA-532BEC1077FB}"/>
              </a:ext>
              <a:ext uri="{C183D7F6-B498-43B3-948B-1728B52AA6E4}">
                <adec:decorative xmlns:adec="http://schemas.microsoft.com/office/drawing/2017/decorative" val="1"/>
              </a:ext>
            </a:extLst>
          </p:cNvPr>
          <p:cNvCxnSpPr>
            <a:cxnSpLocks/>
          </p:cNvCxnSpPr>
          <p:nvPr/>
        </p:nvCxnSpPr>
        <p:spPr>
          <a:xfrm>
            <a:off x="4130566" y="1155032"/>
            <a:ext cx="7130992" cy="0"/>
          </a:xfrm>
          <a:prstGeom prst="line">
            <a:avLst/>
          </a:prstGeom>
          <a:ln w="12700">
            <a:solidFill>
              <a:srgbClr val="7073B5"/>
            </a:solidFill>
          </a:ln>
        </p:spPr>
        <p:style>
          <a:lnRef idx="1">
            <a:schemeClr val="accent1"/>
          </a:lnRef>
          <a:fillRef idx="0">
            <a:schemeClr val="accent1"/>
          </a:fillRef>
          <a:effectRef idx="0">
            <a:schemeClr val="accent1"/>
          </a:effectRef>
          <a:fontRef idx="minor">
            <a:schemeClr val="tx1"/>
          </a:fontRef>
        </p:style>
      </p:cxnSp>
      <p:sp>
        <p:nvSpPr>
          <p:cNvPr id="3" name="Google Shape;939;p31">
            <a:extLst>
              <a:ext uri="{FF2B5EF4-FFF2-40B4-BE49-F238E27FC236}">
                <a16:creationId xmlns:a16="http://schemas.microsoft.com/office/drawing/2014/main" id="{B358F10B-CFB9-413F-4D15-47FA53170D9D}"/>
              </a:ext>
              <a:ext uri="{C183D7F6-B498-43B3-948B-1728B52AA6E4}">
                <adec:decorative xmlns:adec="http://schemas.microsoft.com/office/drawing/2017/decorative" val="1"/>
              </a:ext>
            </a:extLst>
          </p:cNvPr>
          <p:cNvSpPr txBox="1">
            <a:spLocks noChangeArrowheads="1"/>
          </p:cNvSpPr>
          <p:nvPr/>
        </p:nvSpPr>
        <p:spPr bwMode="auto">
          <a:xfrm>
            <a:off x="10679839" y="1422333"/>
            <a:ext cx="1893093" cy="2597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SzPts val="2100"/>
            </a:pPr>
            <a:r>
              <a:rPr lang="en-US" altLang="en-US" sz="1000" err="1">
                <a:solidFill>
                  <a:schemeClr val="tx1">
                    <a:lumMod val="75000"/>
                    <a:lumOff val="25000"/>
                  </a:schemeClr>
                </a:solidFill>
                <a:latin typeface="Arial Narrow" panose="020B0606020202030204" pitchFamily="34" charset="0"/>
                <a:cs typeface="Open Sans Semibold" panose="020B0706030804020204" pitchFamily="34" charset="0"/>
                <a:sym typeface="Open Sans Semibold" panose="020B0706030804020204" pitchFamily="34" charset="0"/>
              </a:rPr>
              <a:t>Utformning</a:t>
            </a:r>
            <a:endParaRPr lang="en-US" altLang="en-US" sz="1000">
              <a:solidFill>
                <a:schemeClr val="tx1">
                  <a:lumMod val="75000"/>
                  <a:lumOff val="25000"/>
                </a:schemeClr>
              </a:solidFill>
              <a:latin typeface="Arial Narrow" panose="020B0606020202030204" pitchFamily="34" charset="0"/>
            </a:endParaRPr>
          </a:p>
          <a:p>
            <a:pPr algn="ctr" eaLnBrk="1" hangingPunct="1">
              <a:buSzPts val="2100"/>
              <a:buFont typeface="Open Sans Semibold" panose="020B0706030804020204" pitchFamily="34" charset="0"/>
              <a:buNone/>
            </a:pPr>
            <a:endParaRPr lang="en-US" altLang="en-US" sz="1000">
              <a:solidFill>
                <a:schemeClr val="tx1">
                  <a:lumMod val="75000"/>
                  <a:lumOff val="25000"/>
                </a:schemeClr>
              </a:solidFill>
              <a:latin typeface="Arial Narrow" panose="020B0606020202030204" pitchFamily="34" charset="0"/>
            </a:endParaRPr>
          </a:p>
        </p:txBody>
      </p:sp>
      <p:sp>
        <p:nvSpPr>
          <p:cNvPr id="4" name="Google Shape;940;p31">
            <a:extLst>
              <a:ext uri="{FF2B5EF4-FFF2-40B4-BE49-F238E27FC236}">
                <a16:creationId xmlns:a16="http://schemas.microsoft.com/office/drawing/2014/main" id="{BBC6FDC4-84E3-44D9-A138-67CDDE955B1B}"/>
              </a:ext>
              <a:ext uri="{C183D7F6-B498-43B3-948B-1728B52AA6E4}">
                <adec:decorative xmlns:adec="http://schemas.microsoft.com/office/drawing/2017/decorative" val="1"/>
              </a:ext>
            </a:extLst>
          </p:cNvPr>
          <p:cNvSpPr txBox="1">
            <a:spLocks noChangeArrowheads="1"/>
          </p:cNvSpPr>
          <p:nvPr/>
        </p:nvSpPr>
        <p:spPr bwMode="auto">
          <a:xfrm>
            <a:off x="10946142" y="2379085"/>
            <a:ext cx="1360487" cy="2387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SzPts val="2100"/>
            </a:pPr>
            <a:r>
              <a:rPr lang="en-US" altLang="en-US" sz="1000" err="1">
                <a:solidFill>
                  <a:schemeClr val="tx1">
                    <a:lumMod val="75000"/>
                    <a:lumOff val="25000"/>
                  </a:schemeClr>
                </a:solidFill>
                <a:latin typeface="Arial Narrow" panose="020B0606020202030204" pitchFamily="34" charset="0"/>
                <a:cs typeface="Open Sans Semibold" panose="020B0706030804020204" pitchFamily="34" charset="0"/>
                <a:sym typeface="Open Sans Semibold" panose="020B0706030804020204" pitchFamily="34" charset="0"/>
              </a:rPr>
              <a:t>Inköp</a:t>
            </a:r>
            <a:endParaRPr lang="en-US" altLang="en-US" sz="1000">
              <a:solidFill>
                <a:schemeClr val="tx1">
                  <a:lumMod val="75000"/>
                  <a:lumOff val="25000"/>
                </a:schemeClr>
              </a:solidFill>
              <a:latin typeface="Arial Narrow" panose="020B0606020202030204" pitchFamily="34" charset="0"/>
            </a:endParaRPr>
          </a:p>
          <a:p>
            <a:pPr algn="ctr" eaLnBrk="1" hangingPunct="1">
              <a:buSzPts val="2100"/>
              <a:buFont typeface="Open Sans Semibold" panose="020B0706030804020204" pitchFamily="34" charset="0"/>
              <a:buNone/>
            </a:pPr>
            <a:endParaRPr lang="en-US" altLang="en-US" sz="1000">
              <a:solidFill>
                <a:schemeClr val="tx1">
                  <a:lumMod val="75000"/>
                  <a:lumOff val="25000"/>
                </a:schemeClr>
              </a:solidFill>
              <a:latin typeface="Arial Narrow" panose="020B0606020202030204" pitchFamily="34" charset="0"/>
            </a:endParaRPr>
          </a:p>
        </p:txBody>
      </p:sp>
      <p:sp>
        <p:nvSpPr>
          <p:cNvPr id="5" name="Google Shape;941;p31">
            <a:extLst>
              <a:ext uri="{FF2B5EF4-FFF2-40B4-BE49-F238E27FC236}">
                <a16:creationId xmlns:a16="http://schemas.microsoft.com/office/drawing/2014/main" id="{776223EB-4617-3C9A-38AB-C47BAF04AE94}"/>
              </a:ext>
              <a:ext uri="{C183D7F6-B498-43B3-948B-1728B52AA6E4}">
                <adec:decorative xmlns:adec="http://schemas.microsoft.com/office/drawing/2017/decorative" val="1"/>
              </a:ext>
            </a:extLst>
          </p:cNvPr>
          <p:cNvSpPr txBox="1">
            <a:spLocks noChangeArrowheads="1"/>
          </p:cNvSpPr>
          <p:nvPr/>
        </p:nvSpPr>
        <p:spPr bwMode="auto">
          <a:xfrm>
            <a:off x="10618669" y="3350627"/>
            <a:ext cx="2015432" cy="4988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SzPts val="2100"/>
            </a:pPr>
            <a:r>
              <a:rPr lang="en-US" altLang="en-US" sz="1000">
                <a:solidFill>
                  <a:schemeClr val="tx1">
                    <a:lumMod val="75000"/>
                    <a:lumOff val="25000"/>
                  </a:schemeClr>
                </a:solidFill>
                <a:latin typeface="Arial Narrow" panose="020B0606020202030204" pitchFamily="34" charset="0"/>
                <a:cs typeface="Open Sans Semibold" panose="020B0706030804020204" pitchFamily="34" charset="0"/>
                <a:sym typeface="Open Sans Semibold" panose="020B0706030804020204" pitchFamily="34" charset="0"/>
              </a:rPr>
              <a:t>Service &amp; </a:t>
            </a:r>
            <a:r>
              <a:rPr lang="en-US" altLang="en-US" sz="1000" err="1">
                <a:solidFill>
                  <a:schemeClr val="tx1">
                    <a:lumMod val="75000"/>
                    <a:lumOff val="25000"/>
                  </a:schemeClr>
                </a:solidFill>
                <a:latin typeface="Arial Narrow" panose="020B0606020202030204" pitchFamily="34" charset="0"/>
                <a:cs typeface="Open Sans Semibold" panose="020B0706030804020204" pitchFamily="34" charset="0"/>
                <a:sym typeface="Open Sans Semibold" panose="020B0706030804020204" pitchFamily="34" charset="0"/>
              </a:rPr>
              <a:t>Underhåll</a:t>
            </a:r>
            <a:endParaRPr lang="en-US" altLang="en-US" sz="1000">
              <a:solidFill>
                <a:schemeClr val="tx1">
                  <a:lumMod val="75000"/>
                  <a:lumOff val="25000"/>
                </a:schemeClr>
              </a:solidFill>
              <a:latin typeface="Arial Narrow" panose="020B0606020202030204" pitchFamily="34" charset="0"/>
            </a:endParaRPr>
          </a:p>
          <a:p>
            <a:pPr algn="ctr" eaLnBrk="1" hangingPunct="1">
              <a:buSzPts val="2100"/>
              <a:buFont typeface="Open Sans Semibold" panose="020B0706030804020204" pitchFamily="34" charset="0"/>
              <a:buNone/>
            </a:pPr>
            <a:endParaRPr lang="en-US" altLang="en-US" sz="1000">
              <a:solidFill>
                <a:schemeClr val="tx1">
                  <a:lumMod val="75000"/>
                  <a:lumOff val="25000"/>
                </a:schemeClr>
              </a:solidFill>
              <a:latin typeface="Arial Narrow" panose="020B0606020202030204" pitchFamily="34" charset="0"/>
            </a:endParaRPr>
          </a:p>
        </p:txBody>
      </p:sp>
      <p:sp>
        <p:nvSpPr>
          <p:cNvPr id="6" name="Google Shape;942;p31">
            <a:extLst>
              <a:ext uri="{FF2B5EF4-FFF2-40B4-BE49-F238E27FC236}">
                <a16:creationId xmlns:a16="http://schemas.microsoft.com/office/drawing/2014/main" id="{FD6F7EAF-B113-2D8E-FCAB-FEA305C4BB6B}"/>
              </a:ext>
              <a:ext uri="{C183D7F6-B498-43B3-948B-1728B52AA6E4}">
                <adec:decorative xmlns:adec="http://schemas.microsoft.com/office/drawing/2017/decorative" val="1"/>
              </a:ext>
            </a:extLst>
          </p:cNvPr>
          <p:cNvSpPr txBox="1">
            <a:spLocks noChangeArrowheads="1"/>
          </p:cNvSpPr>
          <p:nvPr/>
        </p:nvSpPr>
        <p:spPr bwMode="auto">
          <a:xfrm>
            <a:off x="10652454" y="4282878"/>
            <a:ext cx="1947863" cy="2719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SzPts val="2100"/>
              <a:buFont typeface="Open Sans Semibold" panose="020B0706030804020204" pitchFamily="34" charset="0"/>
              <a:buNone/>
            </a:pPr>
            <a:r>
              <a:rPr lang="en-US" altLang="en-US" sz="1000">
                <a:solidFill>
                  <a:schemeClr val="tx1">
                    <a:lumMod val="75000"/>
                    <a:lumOff val="25000"/>
                  </a:schemeClr>
                </a:solidFill>
                <a:latin typeface="Arial Narrow" panose="020B0606020202030204" pitchFamily="34" charset="0"/>
                <a:cs typeface="Open Sans Semibold" panose="020B0706030804020204" pitchFamily="34" charset="0"/>
                <a:sym typeface="Open Sans Semibold" panose="020B0706030804020204" pitchFamily="34" charset="0"/>
              </a:rPr>
              <a:t>Organisation</a:t>
            </a:r>
            <a:endParaRPr lang="en-US" altLang="en-US" sz="1000">
              <a:solidFill>
                <a:schemeClr val="tx1">
                  <a:lumMod val="75000"/>
                  <a:lumOff val="25000"/>
                </a:schemeClr>
              </a:solidFill>
              <a:latin typeface="Arial Narrow" panose="020B0606020202030204" pitchFamily="34" charset="0"/>
            </a:endParaRPr>
          </a:p>
        </p:txBody>
      </p:sp>
      <p:sp>
        <p:nvSpPr>
          <p:cNvPr id="7" name="Google Shape;943;p31">
            <a:extLst>
              <a:ext uri="{FF2B5EF4-FFF2-40B4-BE49-F238E27FC236}">
                <a16:creationId xmlns:a16="http://schemas.microsoft.com/office/drawing/2014/main" id="{FEF83F42-F971-A2AE-BB32-27421639CE7B}"/>
              </a:ext>
              <a:ext uri="{C183D7F6-B498-43B3-948B-1728B52AA6E4}">
                <adec:decorative xmlns:adec="http://schemas.microsoft.com/office/drawing/2017/decorative" val="1"/>
              </a:ext>
            </a:extLst>
          </p:cNvPr>
          <p:cNvSpPr txBox="1">
            <a:spLocks noChangeArrowheads="1"/>
          </p:cNvSpPr>
          <p:nvPr/>
        </p:nvSpPr>
        <p:spPr bwMode="auto">
          <a:xfrm>
            <a:off x="10793741" y="5216174"/>
            <a:ext cx="1665288" cy="2815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SzPts val="2100"/>
            </a:pPr>
            <a:r>
              <a:rPr lang="en-US" altLang="en-US" sz="1000" err="1">
                <a:solidFill>
                  <a:schemeClr val="tx1">
                    <a:lumMod val="75000"/>
                    <a:lumOff val="25000"/>
                  </a:schemeClr>
                </a:solidFill>
                <a:latin typeface="Arial Narrow" panose="020B0606020202030204" pitchFamily="34" charset="0"/>
                <a:cs typeface="Open Sans Semibold" panose="020B0706030804020204" pitchFamily="34" charset="0"/>
                <a:sym typeface="Open Sans Semibold" panose="020B0706030804020204" pitchFamily="34" charset="0"/>
              </a:rPr>
              <a:t>Markfrågor</a:t>
            </a:r>
            <a:endParaRPr lang="en-US" altLang="en-US" sz="1000">
              <a:solidFill>
                <a:schemeClr val="tx1">
                  <a:lumMod val="75000"/>
                  <a:lumOff val="25000"/>
                </a:schemeClr>
              </a:solidFill>
              <a:latin typeface="Arial Narrow" panose="020B0606020202030204" pitchFamily="34" charset="0"/>
            </a:endParaRPr>
          </a:p>
          <a:p>
            <a:pPr algn="ctr" eaLnBrk="1" hangingPunct="1">
              <a:buSzPts val="2100"/>
              <a:buFont typeface="Open Sans Semibold" panose="020B0706030804020204" pitchFamily="34" charset="0"/>
              <a:buNone/>
            </a:pPr>
            <a:endParaRPr lang="en-US" altLang="en-US" sz="1000">
              <a:solidFill>
                <a:schemeClr val="tx1">
                  <a:lumMod val="75000"/>
                  <a:lumOff val="25000"/>
                </a:schemeClr>
              </a:solidFill>
              <a:latin typeface="Arial Narrow" panose="020B0606020202030204" pitchFamily="34" charset="0"/>
            </a:endParaRPr>
          </a:p>
        </p:txBody>
      </p:sp>
      <p:sp>
        <p:nvSpPr>
          <p:cNvPr id="8" name="Google Shape;944;p31">
            <a:extLst>
              <a:ext uri="{FF2B5EF4-FFF2-40B4-BE49-F238E27FC236}">
                <a16:creationId xmlns:a16="http://schemas.microsoft.com/office/drawing/2014/main" id="{FCF1F215-BE7A-EFBD-A4E8-DEE6CD8F6D27}"/>
              </a:ext>
              <a:ext uri="{C183D7F6-B498-43B3-948B-1728B52AA6E4}">
                <adec:decorative xmlns:adec="http://schemas.microsoft.com/office/drawing/2017/decorative" val="1"/>
              </a:ext>
            </a:extLst>
          </p:cNvPr>
          <p:cNvSpPr txBox="1">
            <a:spLocks noChangeArrowheads="1"/>
          </p:cNvSpPr>
          <p:nvPr/>
        </p:nvSpPr>
        <p:spPr bwMode="auto">
          <a:xfrm>
            <a:off x="10501746" y="6195951"/>
            <a:ext cx="2249278" cy="2597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SzPts val="2100"/>
            </a:pPr>
            <a:r>
              <a:rPr lang="en-US" altLang="en-US" sz="1000" err="1">
                <a:solidFill>
                  <a:schemeClr val="tx1">
                    <a:lumMod val="75000"/>
                    <a:lumOff val="25000"/>
                  </a:schemeClr>
                </a:solidFill>
                <a:latin typeface="Arial Narrow" panose="020B0606020202030204" pitchFamily="34" charset="0"/>
                <a:cs typeface="Open Sans Semibold" panose="020B0706030804020204" pitchFamily="34" charset="0"/>
                <a:sym typeface="Open Sans Semibold" panose="020B0706030804020204" pitchFamily="34" charset="0"/>
              </a:rPr>
              <a:t>Elförsörjning</a:t>
            </a:r>
            <a:endParaRPr lang="en-US" altLang="en-US" sz="1000">
              <a:solidFill>
                <a:schemeClr val="tx1">
                  <a:lumMod val="75000"/>
                  <a:lumOff val="25000"/>
                </a:schemeClr>
              </a:solidFill>
              <a:latin typeface="Arial Narrow" panose="020B0606020202030204" pitchFamily="34" charset="0"/>
            </a:endParaRPr>
          </a:p>
          <a:p>
            <a:pPr algn="ctr" eaLnBrk="1" hangingPunct="1">
              <a:buSzPts val="2100"/>
              <a:buFont typeface="Open Sans Semibold" panose="020B0706030804020204" pitchFamily="34" charset="0"/>
              <a:buNone/>
            </a:pPr>
            <a:endParaRPr lang="en-US" altLang="en-US" sz="1000">
              <a:solidFill>
                <a:schemeClr val="tx1">
                  <a:lumMod val="75000"/>
                  <a:lumOff val="25000"/>
                </a:schemeClr>
              </a:solidFill>
              <a:latin typeface="Arial Narrow" panose="020B0606020202030204" pitchFamily="34" charset="0"/>
            </a:endParaRPr>
          </a:p>
        </p:txBody>
      </p:sp>
    </p:spTree>
    <p:extLst>
      <p:ext uri="{BB962C8B-B14F-4D97-AF65-F5344CB8AC3E}">
        <p14:creationId xmlns:p14="http://schemas.microsoft.com/office/powerpoint/2010/main" val="324497100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9"/>
                                        </p:tgtEl>
                                        <p:attrNameLst>
                                          <p:attrName>style.visibility</p:attrName>
                                        </p:attrNameLst>
                                      </p:cBhvr>
                                      <p:to>
                                        <p:strVal val="visible"/>
                                      </p:to>
                                    </p:set>
                                    <p:anim calcmode="lin" valueType="num">
                                      <p:cBhvr additive="base">
                                        <p:cTn id="7" dur="1000" fill="hold"/>
                                        <p:tgtEl>
                                          <p:spTgt spid="39"/>
                                        </p:tgtEl>
                                        <p:attrNameLst>
                                          <p:attrName>ppt_x</p:attrName>
                                        </p:attrNameLst>
                                      </p:cBhvr>
                                      <p:tavLst>
                                        <p:tav tm="0">
                                          <p:val>
                                            <p:strVal val="#ppt_x"/>
                                          </p:val>
                                        </p:tav>
                                        <p:tav tm="100000">
                                          <p:val>
                                            <p:strVal val="#ppt_x"/>
                                          </p:val>
                                        </p:tav>
                                      </p:tavLst>
                                    </p:anim>
                                    <p:anim calcmode="lin" valueType="num">
                                      <p:cBhvr additive="base">
                                        <p:cTn id="8" dur="1000" fill="hold"/>
                                        <p:tgtEl>
                                          <p:spTgt spid="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A6383F2-D702-A7A1-0A8C-83CCEA309BFE}"/>
              </a:ext>
            </a:extLst>
          </p:cNvPr>
          <p:cNvSpPr>
            <a:spLocks noGrp="1"/>
          </p:cNvSpPr>
          <p:nvPr>
            <p:ph type="title"/>
          </p:nvPr>
        </p:nvSpPr>
        <p:spPr>
          <a:xfrm>
            <a:off x="976544" y="648072"/>
            <a:ext cx="10377255" cy="742780"/>
          </a:xfrm>
        </p:spPr>
        <p:txBody>
          <a:bodyPr/>
          <a:lstStyle/>
          <a:p>
            <a:r>
              <a:rPr lang="sv-SE" dirty="0">
                <a:solidFill>
                  <a:srgbClr val="7073B5"/>
                </a:solidFill>
              </a:rPr>
              <a:t>Layout och trafik</a:t>
            </a:r>
          </a:p>
        </p:txBody>
      </p:sp>
      <p:pic>
        <p:nvPicPr>
          <p:cNvPr id="5" name="Bild 4" descr="Illustration, exempel på en layout för en laddningspool. ">
            <a:extLst>
              <a:ext uri="{FF2B5EF4-FFF2-40B4-BE49-F238E27FC236}">
                <a16:creationId xmlns:a16="http://schemas.microsoft.com/office/drawing/2014/main" id="{297E91E5-7070-2C9B-E0F3-78C3B76B7BE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48357" y="1661993"/>
            <a:ext cx="7284294" cy="2879837"/>
          </a:xfrm>
          <a:prstGeom prst="rect">
            <a:avLst/>
          </a:prstGeom>
        </p:spPr>
      </p:pic>
      <p:grpSp>
        <p:nvGrpSpPr>
          <p:cNvPr id="6" name="Grupp 5" descr="Textruta">
            <a:extLst>
              <a:ext uri="{FF2B5EF4-FFF2-40B4-BE49-F238E27FC236}">
                <a16:creationId xmlns:a16="http://schemas.microsoft.com/office/drawing/2014/main" id="{DBCDB39B-62C6-EF1E-5AFB-DEB8DAD1C12E}"/>
              </a:ext>
            </a:extLst>
          </p:cNvPr>
          <p:cNvGrpSpPr/>
          <p:nvPr/>
        </p:nvGrpSpPr>
        <p:grpSpPr>
          <a:xfrm>
            <a:off x="2603635" y="4711566"/>
            <a:ext cx="4033947" cy="2146434"/>
            <a:chOff x="2603635" y="4711566"/>
            <a:chExt cx="4033947" cy="2146434"/>
          </a:xfrm>
        </p:grpSpPr>
        <p:sp>
          <p:nvSpPr>
            <p:cNvPr id="7" name="Rektangel 6">
              <a:extLst>
                <a:ext uri="{FF2B5EF4-FFF2-40B4-BE49-F238E27FC236}">
                  <a16:creationId xmlns:a16="http://schemas.microsoft.com/office/drawing/2014/main" id="{AA0A5C48-DC14-5353-EB88-6C3B1F9F9A90}"/>
                </a:ext>
              </a:extLst>
            </p:cNvPr>
            <p:cNvSpPr/>
            <p:nvPr/>
          </p:nvSpPr>
          <p:spPr>
            <a:xfrm>
              <a:off x="2603635" y="4711566"/>
              <a:ext cx="4033947" cy="2146434"/>
            </a:xfrm>
            <a:prstGeom prst="rect">
              <a:avLst/>
            </a:prstGeom>
            <a:solidFill>
              <a:srgbClr val="D9D9D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textruta 7">
              <a:extLst>
                <a:ext uri="{FF2B5EF4-FFF2-40B4-BE49-F238E27FC236}">
                  <a16:creationId xmlns:a16="http://schemas.microsoft.com/office/drawing/2014/main" id="{69709AC6-874A-AE47-73D5-68F28B9D7D62}"/>
                </a:ext>
              </a:extLst>
            </p:cNvPr>
            <p:cNvSpPr txBox="1"/>
            <p:nvPr/>
          </p:nvSpPr>
          <p:spPr>
            <a:xfrm>
              <a:off x="2801841" y="4754024"/>
              <a:ext cx="2907527" cy="338554"/>
            </a:xfrm>
            <a:prstGeom prst="rect">
              <a:avLst/>
            </a:prstGeom>
            <a:noFill/>
          </p:spPr>
          <p:txBody>
            <a:bodyPr wrap="none" rtlCol="0">
              <a:spAutoFit/>
            </a:bodyPr>
            <a:lstStyle/>
            <a:p>
              <a:r>
                <a:rPr lang="sv-SE" sz="1600" b="1">
                  <a:solidFill>
                    <a:schemeClr val="tx1">
                      <a:lumMod val="75000"/>
                      <a:lumOff val="25000"/>
                    </a:schemeClr>
                  </a:solidFill>
                  <a:latin typeface="Arial Narrow" panose="020B0606020202030204" pitchFamily="34" charset="0"/>
                </a:rPr>
                <a:t>EXEMPEL på VIKTIGA ASPEKTER</a:t>
              </a:r>
            </a:p>
          </p:txBody>
        </p:sp>
        <p:sp>
          <p:nvSpPr>
            <p:cNvPr id="9" name="textruta 8">
              <a:extLst>
                <a:ext uri="{FF2B5EF4-FFF2-40B4-BE49-F238E27FC236}">
                  <a16:creationId xmlns:a16="http://schemas.microsoft.com/office/drawing/2014/main" id="{0B66EAF0-F00E-5110-C39F-E2BAE11D8CE5}"/>
                </a:ext>
              </a:extLst>
            </p:cNvPr>
            <p:cNvSpPr txBox="1"/>
            <p:nvPr/>
          </p:nvSpPr>
          <p:spPr>
            <a:xfrm>
              <a:off x="2793995" y="5165814"/>
              <a:ext cx="3821880" cy="1154675"/>
            </a:xfrm>
            <a:prstGeom prst="rect">
              <a:avLst/>
            </a:prstGeom>
            <a:noFill/>
          </p:spPr>
          <p:txBody>
            <a:bodyPr wrap="none" rtlCol="0">
              <a:spAutoFit/>
            </a:bodyPr>
            <a:lstStyle/>
            <a:p>
              <a:pPr>
                <a:lnSpc>
                  <a:spcPct val="150000"/>
                </a:lnSpc>
              </a:pPr>
              <a:r>
                <a:rPr lang="sv-SE" sz="1600">
                  <a:solidFill>
                    <a:schemeClr val="tx1">
                      <a:lumMod val="75000"/>
                      <a:lumOff val="25000"/>
                    </a:schemeClr>
                  </a:solidFill>
                  <a:latin typeface="+mj-lt"/>
                </a:rPr>
                <a:t>Utrymme för långa ekipage</a:t>
              </a:r>
            </a:p>
            <a:p>
              <a:pPr>
                <a:lnSpc>
                  <a:spcPct val="150000"/>
                </a:lnSpc>
              </a:pPr>
              <a:r>
                <a:rPr lang="sv-SE" sz="1600">
                  <a:solidFill>
                    <a:schemeClr val="tx1">
                      <a:lumMod val="75000"/>
                      <a:lumOff val="25000"/>
                    </a:schemeClr>
                  </a:solidFill>
                  <a:latin typeface="+mj-lt"/>
                </a:rPr>
                <a:t>Logisk körriktning och smidigt trafikflöde</a:t>
              </a:r>
            </a:p>
            <a:p>
              <a:pPr>
                <a:lnSpc>
                  <a:spcPct val="150000"/>
                </a:lnSpc>
              </a:pPr>
              <a:r>
                <a:rPr lang="sv-SE" sz="1600">
                  <a:solidFill>
                    <a:schemeClr val="tx1">
                      <a:lumMod val="75000"/>
                      <a:lumOff val="25000"/>
                    </a:schemeClr>
                  </a:solidFill>
                  <a:latin typeface="+mj-lt"/>
                </a:rPr>
                <a:t>Säkerhetsaspekter</a:t>
              </a:r>
            </a:p>
          </p:txBody>
        </p:sp>
      </p:grpSp>
      <p:grpSp>
        <p:nvGrpSpPr>
          <p:cNvPr id="33" name="Grupp 32" descr="Textruta">
            <a:extLst>
              <a:ext uri="{FF2B5EF4-FFF2-40B4-BE49-F238E27FC236}">
                <a16:creationId xmlns:a16="http://schemas.microsoft.com/office/drawing/2014/main" id="{03FD1497-4D57-98AA-0B79-9ECAFCFB1580}"/>
              </a:ext>
            </a:extLst>
          </p:cNvPr>
          <p:cNvGrpSpPr/>
          <p:nvPr/>
        </p:nvGrpSpPr>
        <p:grpSpPr>
          <a:xfrm>
            <a:off x="6840355" y="4711566"/>
            <a:ext cx="4033947" cy="2146434"/>
            <a:chOff x="2603635" y="4711566"/>
            <a:chExt cx="4033947" cy="2146434"/>
          </a:xfrm>
        </p:grpSpPr>
        <p:sp>
          <p:nvSpPr>
            <p:cNvPr id="34" name="Rektangel 33">
              <a:extLst>
                <a:ext uri="{FF2B5EF4-FFF2-40B4-BE49-F238E27FC236}">
                  <a16:creationId xmlns:a16="http://schemas.microsoft.com/office/drawing/2014/main" id="{0300CE66-53F7-10A3-3BB6-A491C5A287EB}"/>
                </a:ext>
              </a:extLst>
            </p:cNvPr>
            <p:cNvSpPr/>
            <p:nvPr/>
          </p:nvSpPr>
          <p:spPr>
            <a:xfrm>
              <a:off x="2603635" y="4711566"/>
              <a:ext cx="4033947" cy="2146434"/>
            </a:xfrm>
            <a:prstGeom prst="rect">
              <a:avLst/>
            </a:prstGeom>
            <a:solidFill>
              <a:srgbClr val="D9D9D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5" name="textruta 34">
              <a:extLst>
                <a:ext uri="{FF2B5EF4-FFF2-40B4-BE49-F238E27FC236}">
                  <a16:creationId xmlns:a16="http://schemas.microsoft.com/office/drawing/2014/main" id="{685ACF78-6B8D-8BAF-4929-F58FF22C2586}"/>
                </a:ext>
              </a:extLst>
            </p:cNvPr>
            <p:cNvSpPr txBox="1"/>
            <p:nvPr/>
          </p:nvSpPr>
          <p:spPr>
            <a:xfrm>
              <a:off x="2801841" y="4754024"/>
              <a:ext cx="2907527" cy="338554"/>
            </a:xfrm>
            <a:prstGeom prst="rect">
              <a:avLst/>
            </a:prstGeom>
            <a:noFill/>
          </p:spPr>
          <p:txBody>
            <a:bodyPr wrap="none" rtlCol="0">
              <a:spAutoFit/>
            </a:bodyPr>
            <a:lstStyle/>
            <a:p>
              <a:r>
                <a:rPr lang="sv-SE" sz="1600" b="1">
                  <a:solidFill>
                    <a:schemeClr val="tx1">
                      <a:lumMod val="75000"/>
                      <a:lumOff val="25000"/>
                    </a:schemeClr>
                  </a:solidFill>
                  <a:latin typeface="Arial Narrow" panose="020B0606020202030204" pitchFamily="34" charset="0"/>
                </a:rPr>
                <a:t>EXEMPEL på VIKTIGA ASPEKTER</a:t>
              </a:r>
            </a:p>
          </p:txBody>
        </p:sp>
        <p:sp>
          <p:nvSpPr>
            <p:cNvPr id="36" name="textruta 35">
              <a:extLst>
                <a:ext uri="{FF2B5EF4-FFF2-40B4-BE49-F238E27FC236}">
                  <a16:creationId xmlns:a16="http://schemas.microsoft.com/office/drawing/2014/main" id="{27232891-DE3F-4251-9328-37FDD6E3480E}"/>
                </a:ext>
              </a:extLst>
            </p:cNvPr>
            <p:cNvSpPr txBox="1"/>
            <p:nvPr/>
          </p:nvSpPr>
          <p:spPr>
            <a:xfrm>
              <a:off x="2793995" y="5165814"/>
              <a:ext cx="3443571" cy="1524007"/>
            </a:xfrm>
            <a:prstGeom prst="rect">
              <a:avLst/>
            </a:prstGeom>
            <a:noFill/>
          </p:spPr>
          <p:txBody>
            <a:bodyPr wrap="none" rtlCol="0">
              <a:spAutoFit/>
            </a:bodyPr>
            <a:lstStyle/>
            <a:p>
              <a:pPr>
                <a:lnSpc>
                  <a:spcPct val="150000"/>
                </a:lnSpc>
              </a:pPr>
              <a:r>
                <a:rPr lang="sv-SE" sz="1600">
                  <a:solidFill>
                    <a:schemeClr val="tx1">
                      <a:lumMod val="75000"/>
                      <a:lumOff val="25000"/>
                    </a:schemeClr>
                  </a:solidFill>
                  <a:latin typeface="+mj-lt"/>
                </a:rPr>
                <a:t>Påkörningsskydd för utrustning</a:t>
              </a:r>
            </a:p>
            <a:p>
              <a:pPr>
                <a:lnSpc>
                  <a:spcPct val="150000"/>
                </a:lnSpc>
              </a:pPr>
              <a:r>
                <a:rPr lang="sv-SE" sz="1600">
                  <a:solidFill>
                    <a:schemeClr val="tx1">
                      <a:lumMod val="75000"/>
                      <a:lumOff val="25000"/>
                    </a:schemeClr>
                  </a:solidFill>
                  <a:latin typeface="+mj-lt"/>
                </a:rPr>
                <a:t>Belysning av </a:t>
              </a:r>
              <a:r>
                <a:rPr lang="sv-SE" sz="1600" err="1">
                  <a:solidFill>
                    <a:schemeClr val="tx1">
                      <a:lumMod val="75000"/>
                      <a:lumOff val="25000"/>
                    </a:schemeClr>
                  </a:solidFill>
                  <a:latin typeface="+mj-lt"/>
                </a:rPr>
                <a:t>laddplatser</a:t>
              </a:r>
              <a:r>
                <a:rPr lang="sv-SE" sz="1600">
                  <a:solidFill>
                    <a:schemeClr val="tx1">
                      <a:lumMod val="75000"/>
                      <a:lumOff val="25000"/>
                    </a:schemeClr>
                  </a:solidFill>
                  <a:latin typeface="+mj-lt"/>
                </a:rPr>
                <a:t> och skyltar</a:t>
              </a:r>
            </a:p>
            <a:p>
              <a:pPr>
                <a:lnSpc>
                  <a:spcPct val="150000"/>
                </a:lnSpc>
              </a:pPr>
              <a:r>
                <a:rPr lang="sv-SE" sz="1600">
                  <a:solidFill>
                    <a:schemeClr val="tx1">
                      <a:lumMod val="75000"/>
                      <a:lumOff val="25000"/>
                    </a:schemeClr>
                  </a:solidFill>
                  <a:latin typeface="+mj-lt"/>
                </a:rPr>
                <a:t>Skyltning på plats</a:t>
              </a:r>
            </a:p>
            <a:p>
              <a:pPr>
                <a:lnSpc>
                  <a:spcPct val="150000"/>
                </a:lnSpc>
              </a:pPr>
              <a:endParaRPr lang="sv-SE" sz="1600">
                <a:solidFill>
                  <a:schemeClr val="tx1">
                    <a:lumMod val="75000"/>
                    <a:lumOff val="25000"/>
                  </a:schemeClr>
                </a:solidFill>
                <a:latin typeface="+mj-lt"/>
              </a:endParaRPr>
            </a:p>
          </p:txBody>
        </p:sp>
      </p:grpSp>
      <p:grpSp>
        <p:nvGrpSpPr>
          <p:cNvPr id="11" name="Grupp 10">
            <a:extLst>
              <a:ext uri="{FF2B5EF4-FFF2-40B4-BE49-F238E27FC236}">
                <a16:creationId xmlns:a16="http://schemas.microsoft.com/office/drawing/2014/main" id="{EB5ECFB6-C218-E4D2-1A4D-A7E15FEDFAB1}"/>
              </a:ext>
              <a:ext uri="{C183D7F6-B498-43B3-948B-1728B52AA6E4}">
                <adec:decorative xmlns:adec="http://schemas.microsoft.com/office/drawing/2017/decorative" val="1"/>
              </a:ext>
            </a:extLst>
          </p:cNvPr>
          <p:cNvGrpSpPr/>
          <p:nvPr/>
        </p:nvGrpSpPr>
        <p:grpSpPr>
          <a:xfrm>
            <a:off x="11353799" y="3712365"/>
            <a:ext cx="579427" cy="579426"/>
            <a:chOff x="719138" y="2732698"/>
            <a:chExt cx="1255712" cy="1255712"/>
          </a:xfrm>
        </p:grpSpPr>
        <p:sp>
          <p:nvSpPr>
            <p:cNvPr id="12" name="Google Shape;926;p31">
              <a:extLst>
                <a:ext uri="{FF2B5EF4-FFF2-40B4-BE49-F238E27FC236}">
                  <a16:creationId xmlns:a16="http://schemas.microsoft.com/office/drawing/2014/main" id="{95914210-FD7B-C626-CA04-A2541361EDCF}"/>
                </a:ext>
              </a:extLst>
            </p:cNvPr>
            <p:cNvSpPr>
              <a:spLocks noChangeArrowheads="1"/>
            </p:cNvSpPr>
            <p:nvPr/>
          </p:nvSpPr>
          <p:spPr bwMode="auto">
            <a:xfrm>
              <a:off x="719138" y="2732698"/>
              <a:ext cx="1255712" cy="1255712"/>
            </a:xfrm>
            <a:prstGeom prst="ellipse">
              <a:avLst/>
            </a:prstGeom>
            <a:solidFill>
              <a:srgbClr val="D9D9D9"/>
            </a:solidFill>
            <a:ln>
              <a:noFill/>
            </a:ln>
          </p:spPr>
          <p:txBody>
            <a:bodyPr lIns="91425" tIns="45700" rIns="91425" bIns="457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en-US" altLang="en-US" sz="1800">
                <a:latin typeface="Calibri" panose="020F0502020204030204" pitchFamily="34" charset="0"/>
                <a:cs typeface="Calibri" panose="020F0502020204030204" pitchFamily="34" charset="0"/>
                <a:sym typeface="Calibri" panose="020F0502020204030204" pitchFamily="34" charset="0"/>
              </a:endParaRPr>
            </a:p>
          </p:txBody>
        </p:sp>
        <p:pic>
          <p:nvPicPr>
            <p:cNvPr id="13" name="Bild 12" descr="Ledning med hel fyllning">
              <a:extLst>
                <a:ext uri="{FF2B5EF4-FFF2-40B4-BE49-F238E27FC236}">
                  <a16:creationId xmlns:a16="http://schemas.microsoft.com/office/drawing/2014/main" id="{028AFBAB-D4F6-B223-A183-E60B9DD2C47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85625" y="2889584"/>
              <a:ext cx="914400" cy="914400"/>
            </a:xfrm>
            <a:prstGeom prst="rect">
              <a:avLst/>
            </a:prstGeom>
          </p:spPr>
        </p:pic>
      </p:grpSp>
      <p:grpSp>
        <p:nvGrpSpPr>
          <p:cNvPr id="14" name="Grupp 13">
            <a:extLst>
              <a:ext uri="{FF2B5EF4-FFF2-40B4-BE49-F238E27FC236}">
                <a16:creationId xmlns:a16="http://schemas.microsoft.com/office/drawing/2014/main" id="{43315B06-EA5F-2754-9CAB-0FE0A65CC1BF}"/>
              </a:ext>
              <a:ext uri="{C183D7F6-B498-43B3-948B-1728B52AA6E4}">
                <adec:decorative xmlns:adec="http://schemas.microsoft.com/office/drawing/2017/decorative" val="1"/>
              </a:ext>
            </a:extLst>
          </p:cNvPr>
          <p:cNvGrpSpPr/>
          <p:nvPr/>
        </p:nvGrpSpPr>
        <p:grpSpPr>
          <a:xfrm>
            <a:off x="11354898" y="4651682"/>
            <a:ext cx="577229" cy="579426"/>
            <a:chOff x="2601913" y="2732698"/>
            <a:chExt cx="1250950" cy="1255712"/>
          </a:xfrm>
        </p:grpSpPr>
        <p:sp>
          <p:nvSpPr>
            <p:cNvPr id="15" name="Google Shape;927;p31">
              <a:extLst>
                <a:ext uri="{FF2B5EF4-FFF2-40B4-BE49-F238E27FC236}">
                  <a16:creationId xmlns:a16="http://schemas.microsoft.com/office/drawing/2014/main" id="{8EA23A03-047D-C994-0DDE-3A67E4A2B5E7}"/>
                </a:ext>
              </a:extLst>
            </p:cNvPr>
            <p:cNvSpPr>
              <a:spLocks noChangeArrowheads="1"/>
            </p:cNvSpPr>
            <p:nvPr/>
          </p:nvSpPr>
          <p:spPr bwMode="auto">
            <a:xfrm>
              <a:off x="2601913" y="2732698"/>
              <a:ext cx="1250950" cy="1255712"/>
            </a:xfrm>
            <a:prstGeom prst="ellipse">
              <a:avLst/>
            </a:prstGeom>
            <a:solidFill>
              <a:srgbClr val="D9D9D9"/>
            </a:solidFill>
            <a:ln>
              <a:noFill/>
            </a:ln>
          </p:spPr>
          <p:txBody>
            <a:bodyPr lIns="91425" tIns="45700" rIns="91425" bIns="457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en-US" altLang="en-US" sz="1800">
                <a:latin typeface="Calibri" panose="020F0502020204030204" pitchFamily="34" charset="0"/>
                <a:cs typeface="Calibri" panose="020F0502020204030204" pitchFamily="34" charset="0"/>
                <a:sym typeface="Calibri" panose="020F0502020204030204" pitchFamily="34" charset="0"/>
              </a:endParaRPr>
            </a:p>
          </p:txBody>
        </p:sp>
        <p:pic>
          <p:nvPicPr>
            <p:cNvPr id="16" name="Bild 15" descr="Grävmaskin med hel fyllning">
              <a:extLst>
                <a:ext uri="{FF2B5EF4-FFF2-40B4-BE49-F238E27FC236}">
                  <a16:creationId xmlns:a16="http://schemas.microsoft.com/office/drawing/2014/main" id="{CBC94C2A-B31A-895B-A9A5-1B2D29BA564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815588" y="2903354"/>
              <a:ext cx="914400" cy="914400"/>
            </a:xfrm>
            <a:prstGeom prst="rect">
              <a:avLst/>
            </a:prstGeom>
          </p:spPr>
        </p:pic>
      </p:grpSp>
      <p:grpSp>
        <p:nvGrpSpPr>
          <p:cNvPr id="17" name="Grupp 16">
            <a:extLst>
              <a:ext uri="{FF2B5EF4-FFF2-40B4-BE49-F238E27FC236}">
                <a16:creationId xmlns:a16="http://schemas.microsoft.com/office/drawing/2014/main" id="{7E710D57-E1D6-1313-3ABE-942C157143AB}"/>
              </a:ext>
              <a:ext uri="{C183D7F6-B498-43B3-948B-1728B52AA6E4}">
                <adec:decorative xmlns:adec="http://schemas.microsoft.com/office/drawing/2017/decorative" val="1"/>
              </a:ext>
            </a:extLst>
          </p:cNvPr>
          <p:cNvGrpSpPr/>
          <p:nvPr/>
        </p:nvGrpSpPr>
        <p:grpSpPr>
          <a:xfrm>
            <a:off x="11354898" y="5616525"/>
            <a:ext cx="577229" cy="579426"/>
            <a:chOff x="4479925" y="2732698"/>
            <a:chExt cx="1250950" cy="1255712"/>
          </a:xfrm>
        </p:grpSpPr>
        <p:sp>
          <p:nvSpPr>
            <p:cNvPr id="18" name="Google Shape;928;p31">
              <a:extLst>
                <a:ext uri="{FF2B5EF4-FFF2-40B4-BE49-F238E27FC236}">
                  <a16:creationId xmlns:a16="http://schemas.microsoft.com/office/drawing/2014/main" id="{82110DEA-8356-743A-4D21-64B2C1E9F1FB}"/>
                </a:ext>
              </a:extLst>
            </p:cNvPr>
            <p:cNvSpPr>
              <a:spLocks noChangeArrowheads="1"/>
            </p:cNvSpPr>
            <p:nvPr/>
          </p:nvSpPr>
          <p:spPr bwMode="auto">
            <a:xfrm>
              <a:off x="4479925" y="2732698"/>
              <a:ext cx="1250950" cy="1255712"/>
            </a:xfrm>
            <a:prstGeom prst="ellipse">
              <a:avLst/>
            </a:prstGeom>
            <a:solidFill>
              <a:srgbClr val="D9D9D9"/>
            </a:solidFill>
            <a:ln>
              <a:noFill/>
            </a:ln>
          </p:spPr>
          <p:txBody>
            <a:bodyPr lIns="91425" tIns="45700" rIns="91425" bIns="457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en-US" altLang="en-US" sz="1800">
                <a:latin typeface="Calibri" panose="020F0502020204030204" pitchFamily="34" charset="0"/>
                <a:cs typeface="Calibri" panose="020F0502020204030204" pitchFamily="34" charset="0"/>
                <a:sym typeface="Calibri" panose="020F0502020204030204" pitchFamily="34" charset="0"/>
              </a:endParaRPr>
            </a:p>
          </p:txBody>
        </p:sp>
        <p:pic>
          <p:nvPicPr>
            <p:cNvPr id="19" name="Bild 18" descr="Kraftledningstorn med hel fyllning">
              <a:extLst>
                <a:ext uri="{FF2B5EF4-FFF2-40B4-BE49-F238E27FC236}">
                  <a16:creationId xmlns:a16="http://schemas.microsoft.com/office/drawing/2014/main" id="{6C5D84D1-E2E7-6F19-AC63-8ABEE0108E2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696023" y="2938201"/>
              <a:ext cx="817165" cy="817165"/>
            </a:xfrm>
            <a:prstGeom prst="rect">
              <a:avLst/>
            </a:prstGeom>
          </p:spPr>
        </p:pic>
      </p:grpSp>
      <p:grpSp>
        <p:nvGrpSpPr>
          <p:cNvPr id="20" name="Grupp 19">
            <a:extLst>
              <a:ext uri="{FF2B5EF4-FFF2-40B4-BE49-F238E27FC236}">
                <a16:creationId xmlns:a16="http://schemas.microsoft.com/office/drawing/2014/main" id="{4224368C-6DA8-4A2E-4AF0-EC3B06DF72C4}"/>
              </a:ext>
              <a:ext uri="{C183D7F6-B498-43B3-948B-1728B52AA6E4}">
                <adec:decorative xmlns:adec="http://schemas.microsoft.com/office/drawing/2017/decorative" val="1"/>
              </a:ext>
            </a:extLst>
          </p:cNvPr>
          <p:cNvGrpSpPr/>
          <p:nvPr/>
        </p:nvGrpSpPr>
        <p:grpSpPr>
          <a:xfrm>
            <a:off x="11354898" y="843360"/>
            <a:ext cx="577229" cy="579426"/>
            <a:chOff x="6357938" y="2732698"/>
            <a:chExt cx="1250950" cy="1255712"/>
          </a:xfrm>
        </p:grpSpPr>
        <p:sp>
          <p:nvSpPr>
            <p:cNvPr id="21" name="Google Shape;929;p31">
              <a:extLst>
                <a:ext uri="{FF2B5EF4-FFF2-40B4-BE49-F238E27FC236}">
                  <a16:creationId xmlns:a16="http://schemas.microsoft.com/office/drawing/2014/main" id="{936D209E-88E9-E98F-7973-5C2FBD801FA4}"/>
                </a:ext>
              </a:extLst>
            </p:cNvPr>
            <p:cNvSpPr>
              <a:spLocks noChangeArrowheads="1"/>
            </p:cNvSpPr>
            <p:nvPr/>
          </p:nvSpPr>
          <p:spPr bwMode="auto">
            <a:xfrm>
              <a:off x="6357938" y="2732698"/>
              <a:ext cx="1250950" cy="1255712"/>
            </a:xfrm>
            <a:prstGeom prst="ellipse">
              <a:avLst/>
            </a:prstGeom>
            <a:solidFill>
              <a:srgbClr val="7073B5"/>
            </a:solidFill>
            <a:ln>
              <a:noFill/>
            </a:ln>
          </p:spPr>
          <p:txBody>
            <a:bodyPr lIns="91425" tIns="45700" rIns="91425" bIns="457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en-US" altLang="en-US" sz="1800">
                <a:latin typeface="Calibri" panose="020F0502020204030204" pitchFamily="34" charset="0"/>
                <a:cs typeface="Calibri" panose="020F0502020204030204" pitchFamily="34" charset="0"/>
                <a:sym typeface="Calibri" panose="020F0502020204030204" pitchFamily="34" charset="0"/>
              </a:endParaRPr>
            </a:p>
          </p:txBody>
        </p:sp>
        <p:pic>
          <p:nvPicPr>
            <p:cNvPr id="22" name="Bild 21" descr="Triangulär linjal med hel fyllning">
              <a:extLst>
                <a:ext uri="{FF2B5EF4-FFF2-40B4-BE49-F238E27FC236}">
                  <a16:creationId xmlns:a16="http://schemas.microsoft.com/office/drawing/2014/main" id="{B352479D-0A0F-1EFD-8E0C-540AE2F7F6E2}"/>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rot="14697028">
              <a:off x="6503634" y="2982100"/>
              <a:ext cx="705679" cy="705679"/>
            </a:xfrm>
            <a:prstGeom prst="rect">
              <a:avLst/>
            </a:prstGeom>
          </p:spPr>
        </p:pic>
      </p:grpSp>
      <p:grpSp>
        <p:nvGrpSpPr>
          <p:cNvPr id="23" name="Grupp 22">
            <a:extLst>
              <a:ext uri="{FF2B5EF4-FFF2-40B4-BE49-F238E27FC236}">
                <a16:creationId xmlns:a16="http://schemas.microsoft.com/office/drawing/2014/main" id="{27D58A8B-2BE8-4FA7-FB5B-AA122AEBD1DD}"/>
              </a:ext>
              <a:ext uri="{C183D7F6-B498-43B3-948B-1728B52AA6E4}">
                <adec:decorative xmlns:adec="http://schemas.microsoft.com/office/drawing/2017/decorative" val="1"/>
              </a:ext>
            </a:extLst>
          </p:cNvPr>
          <p:cNvGrpSpPr/>
          <p:nvPr/>
        </p:nvGrpSpPr>
        <p:grpSpPr>
          <a:xfrm>
            <a:off x="11353799" y="1808205"/>
            <a:ext cx="579427" cy="579426"/>
            <a:chOff x="8235950" y="2732698"/>
            <a:chExt cx="1255713" cy="1255712"/>
          </a:xfrm>
        </p:grpSpPr>
        <p:sp>
          <p:nvSpPr>
            <p:cNvPr id="24" name="Google Shape;930;p31">
              <a:extLst>
                <a:ext uri="{FF2B5EF4-FFF2-40B4-BE49-F238E27FC236}">
                  <a16:creationId xmlns:a16="http://schemas.microsoft.com/office/drawing/2014/main" id="{944A71CB-1EE8-4026-91E0-6BCA4D3DBDE6}"/>
                </a:ext>
              </a:extLst>
            </p:cNvPr>
            <p:cNvSpPr>
              <a:spLocks noChangeArrowheads="1"/>
            </p:cNvSpPr>
            <p:nvPr/>
          </p:nvSpPr>
          <p:spPr bwMode="auto">
            <a:xfrm>
              <a:off x="8235950" y="2732698"/>
              <a:ext cx="1255713" cy="1255712"/>
            </a:xfrm>
            <a:prstGeom prst="ellipse">
              <a:avLst/>
            </a:prstGeom>
            <a:solidFill>
              <a:schemeClr val="bg1">
                <a:lumMod val="85000"/>
              </a:schemeClr>
            </a:solidFill>
            <a:ln>
              <a:noFill/>
            </a:ln>
          </p:spPr>
          <p:txBody>
            <a:bodyPr lIns="91425" tIns="45700" rIns="91425" bIns="457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en-US" altLang="en-US" sz="1800">
                <a:latin typeface="Calibri" panose="020F0502020204030204" pitchFamily="34" charset="0"/>
                <a:cs typeface="Calibri" panose="020F0502020204030204" pitchFamily="34" charset="0"/>
                <a:sym typeface="Calibri" panose="020F0502020204030204" pitchFamily="34" charset="0"/>
              </a:endParaRPr>
            </a:p>
          </p:txBody>
        </p:sp>
        <p:pic>
          <p:nvPicPr>
            <p:cNvPr id="25" name="Bild 24" descr="Kvitto med hel fyllning">
              <a:extLst>
                <a:ext uri="{FF2B5EF4-FFF2-40B4-BE49-F238E27FC236}">
                  <a16:creationId xmlns:a16="http://schemas.microsoft.com/office/drawing/2014/main" id="{8FAFF3EA-7412-87FA-D5FA-47B4253B8025}"/>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8473276" y="2938201"/>
              <a:ext cx="772399" cy="772399"/>
            </a:xfrm>
            <a:prstGeom prst="rect">
              <a:avLst/>
            </a:prstGeom>
          </p:spPr>
        </p:pic>
      </p:grpSp>
      <p:grpSp>
        <p:nvGrpSpPr>
          <p:cNvPr id="26" name="Grupp 25">
            <a:extLst>
              <a:ext uri="{FF2B5EF4-FFF2-40B4-BE49-F238E27FC236}">
                <a16:creationId xmlns:a16="http://schemas.microsoft.com/office/drawing/2014/main" id="{9D594A4B-B32D-8E84-6153-45D171A555DE}"/>
              </a:ext>
              <a:ext uri="{C183D7F6-B498-43B3-948B-1728B52AA6E4}">
                <adec:decorative xmlns:adec="http://schemas.microsoft.com/office/drawing/2017/decorative" val="1"/>
              </a:ext>
            </a:extLst>
          </p:cNvPr>
          <p:cNvGrpSpPr/>
          <p:nvPr/>
        </p:nvGrpSpPr>
        <p:grpSpPr>
          <a:xfrm>
            <a:off x="11354898" y="2773048"/>
            <a:ext cx="577229" cy="579426"/>
            <a:chOff x="10220325" y="2732698"/>
            <a:chExt cx="1250950" cy="1255712"/>
          </a:xfrm>
        </p:grpSpPr>
        <p:sp>
          <p:nvSpPr>
            <p:cNvPr id="27" name="Google Shape;931;p31">
              <a:extLst>
                <a:ext uri="{FF2B5EF4-FFF2-40B4-BE49-F238E27FC236}">
                  <a16:creationId xmlns:a16="http://schemas.microsoft.com/office/drawing/2014/main" id="{AB1CB6CF-556F-4514-6F4A-A5D5CEAA1D33}"/>
                </a:ext>
              </a:extLst>
            </p:cNvPr>
            <p:cNvSpPr>
              <a:spLocks noChangeArrowheads="1"/>
            </p:cNvSpPr>
            <p:nvPr/>
          </p:nvSpPr>
          <p:spPr bwMode="auto">
            <a:xfrm>
              <a:off x="10220325" y="2732698"/>
              <a:ext cx="1250950" cy="1255712"/>
            </a:xfrm>
            <a:prstGeom prst="ellipse">
              <a:avLst/>
            </a:prstGeom>
            <a:solidFill>
              <a:schemeClr val="bg1">
                <a:lumMod val="85000"/>
              </a:schemeClr>
            </a:solidFill>
            <a:ln>
              <a:noFill/>
            </a:ln>
          </p:spPr>
          <p:txBody>
            <a:bodyPr lIns="91425" tIns="45700" rIns="91425" bIns="457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en-US" altLang="en-US" sz="1800">
                <a:latin typeface="Calibri" panose="020F0502020204030204" pitchFamily="34" charset="0"/>
                <a:cs typeface="Calibri" panose="020F0502020204030204" pitchFamily="34" charset="0"/>
                <a:sym typeface="Calibri" panose="020F0502020204030204" pitchFamily="34" charset="0"/>
              </a:endParaRPr>
            </a:p>
          </p:txBody>
        </p:sp>
        <p:pic>
          <p:nvPicPr>
            <p:cNvPr id="28" name="Bild 27" descr="Verktyg med hel fyllning">
              <a:extLst>
                <a:ext uri="{FF2B5EF4-FFF2-40B4-BE49-F238E27FC236}">
                  <a16:creationId xmlns:a16="http://schemas.microsoft.com/office/drawing/2014/main" id="{EF45A175-C2B3-A723-55BA-DE3135AA8B64}"/>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10462654" y="2975073"/>
              <a:ext cx="776344" cy="776344"/>
            </a:xfrm>
            <a:prstGeom prst="rect">
              <a:avLst/>
            </a:prstGeom>
          </p:spPr>
        </p:pic>
      </p:grpSp>
      <p:cxnSp>
        <p:nvCxnSpPr>
          <p:cNvPr id="31" name="Rak koppling 30">
            <a:extLst>
              <a:ext uri="{FF2B5EF4-FFF2-40B4-BE49-F238E27FC236}">
                <a16:creationId xmlns:a16="http://schemas.microsoft.com/office/drawing/2014/main" id="{EB4A1564-AFCE-5901-C1FA-532BEC1077FB}"/>
              </a:ext>
              <a:ext uri="{C183D7F6-B498-43B3-948B-1728B52AA6E4}">
                <adec:decorative xmlns:adec="http://schemas.microsoft.com/office/drawing/2017/decorative" val="1"/>
              </a:ext>
            </a:extLst>
          </p:cNvPr>
          <p:cNvCxnSpPr>
            <a:cxnSpLocks/>
          </p:cNvCxnSpPr>
          <p:nvPr/>
        </p:nvCxnSpPr>
        <p:spPr>
          <a:xfrm>
            <a:off x="5680841" y="1155032"/>
            <a:ext cx="5580717" cy="0"/>
          </a:xfrm>
          <a:prstGeom prst="line">
            <a:avLst/>
          </a:prstGeom>
          <a:ln w="12700">
            <a:solidFill>
              <a:srgbClr val="7073B5"/>
            </a:solidFill>
          </a:ln>
        </p:spPr>
        <p:style>
          <a:lnRef idx="1">
            <a:schemeClr val="accent1"/>
          </a:lnRef>
          <a:fillRef idx="0">
            <a:schemeClr val="accent1"/>
          </a:fillRef>
          <a:effectRef idx="0">
            <a:schemeClr val="accent1"/>
          </a:effectRef>
          <a:fontRef idx="minor">
            <a:schemeClr val="tx1"/>
          </a:fontRef>
        </p:style>
      </p:cxnSp>
      <p:sp>
        <p:nvSpPr>
          <p:cNvPr id="3" name="Google Shape;939;p31">
            <a:extLst>
              <a:ext uri="{FF2B5EF4-FFF2-40B4-BE49-F238E27FC236}">
                <a16:creationId xmlns:a16="http://schemas.microsoft.com/office/drawing/2014/main" id="{027759B3-C111-AA61-CD2E-EF3084B50D24}"/>
              </a:ext>
              <a:ext uri="{C183D7F6-B498-43B3-948B-1728B52AA6E4}">
                <adec:decorative xmlns:adec="http://schemas.microsoft.com/office/drawing/2017/decorative" val="1"/>
              </a:ext>
            </a:extLst>
          </p:cNvPr>
          <p:cNvSpPr txBox="1">
            <a:spLocks noChangeArrowheads="1"/>
          </p:cNvSpPr>
          <p:nvPr/>
        </p:nvSpPr>
        <p:spPr bwMode="auto">
          <a:xfrm>
            <a:off x="10679839" y="1422333"/>
            <a:ext cx="1893093" cy="2597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SzPts val="2100"/>
            </a:pPr>
            <a:r>
              <a:rPr lang="en-US" altLang="en-US" sz="1000" err="1">
                <a:solidFill>
                  <a:schemeClr val="tx1">
                    <a:lumMod val="75000"/>
                    <a:lumOff val="25000"/>
                  </a:schemeClr>
                </a:solidFill>
                <a:latin typeface="Arial Narrow" panose="020B0606020202030204" pitchFamily="34" charset="0"/>
                <a:cs typeface="Open Sans Semibold" panose="020B0706030804020204" pitchFamily="34" charset="0"/>
                <a:sym typeface="Open Sans Semibold" panose="020B0706030804020204" pitchFamily="34" charset="0"/>
              </a:rPr>
              <a:t>Utformning</a:t>
            </a:r>
            <a:endParaRPr lang="en-US" altLang="en-US" sz="1000">
              <a:solidFill>
                <a:schemeClr val="tx1">
                  <a:lumMod val="75000"/>
                  <a:lumOff val="25000"/>
                </a:schemeClr>
              </a:solidFill>
              <a:latin typeface="Arial Narrow" panose="020B0606020202030204" pitchFamily="34" charset="0"/>
            </a:endParaRPr>
          </a:p>
          <a:p>
            <a:pPr algn="ctr" eaLnBrk="1" hangingPunct="1">
              <a:buSzPts val="2100"/>
              <a:buFont typeface="Open Sans Semibold" panose="020B0706030804020204" pitchFamily="34" charset="0"/>
              <a:buNone/>
            </a:pPr>
            <a:endParaRPr lang="en-US" altLang="en-US" sz="1000">
              <a:solidFill>
                <a:schemeClr val="tx1">
                  <a:lumMod val="75000"/>
                  <a:lumOff val="25000"/>
                </a:schemeClr>
              </a:solidFill>
              <a:latin typeface="Arial Narrow" panose="020B0606020202030204" pitchFamily="34" charset="0"/>
            </a:endParaRPr>
          </a:p>
        </p:txBody>
      </p:sp>
      <p:sp>
        <p:nvSpPr>
          <p:cNvPr id="4" name="Google Shape;940;p31">
            <a:extLst>
              <a:ext uri="{FF2B5EF4-FFF2-40B4-BE49-F238E27FC236}">
                <a16:creationId xmlns:a16="http://schemas.microsoft.com/office/drawing/2014/main" id="{E4471005-EBC4-7C5F-A71C-D3753FF85C66}"/>
              </a:ext>
              <a:ext uri="{C183D7F6-B498-43B3-948B-1728B52AA6E4}">
                <adec:decorative xmlns:adec="http://schemas.microsoft.com/office/drawing/2017/decorative" val="1"/>
              </a:ext>
            </a:extLst>
          </p:cNvPr>
          <p:cNvSpPr txBox="1">
            <a:spLocks noChangeArrowheads="1"/>
          </p:cNvSpPr>
          <p:nvPr/>
        </p:nvSpPr>
        <p:spPr bwMode="auto">
          <a:xfrm>
            <a:off x="10946142" y="2379085"/>
            <a:ext cx="1360487" cy="2387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SzPts val="2100"/>
            </a:pPr>
            <a:r>
              <a:rPr lang="en-US" altLang="en-US" sz="1000" err="1">
                <a:solidFill>
                  <a:schemeClr val="tx1">
                    <a:lumMod val="75000"/>
                    <a:lumOff val="25000"/>
                  </a:schemeClr>
                </a:solidFill>
                <a:latin typeface="Arial Narrow" panose="020B0606020202030204" pitchFamily="34" charset="0"/>
                <a:cs typeface="Open Sans Semibold" panose="020B0706030804020204" pitchFamily="34" charset="0"/>
                <a:sym typeface="Open Sans Semibold" panose="020B0706030804020204" pitchFamily="34" charset="0"/>
              </a:rPr>
              <a:t>Inköp</a:t>
            </a:r>
            <a:endParaRPr lang="en-US" altLang="en-US" sz="1000">
              <a:solidFill>
                <a:schemeClr val="tx1">
                  <a:lumMod val="75000"/>
                  <a:lumOff val="25000"/>
                </a:schemeClr>
              </a:solidFill>
              <a:latin typeface="Arial Narrow" panose="020B0606020202030204" pitchFamily="34" charset="0"/>
            </a:endParaRPr>
          </a:p>
          <a:p>
            <a:pPr algn="ctr" eaLnBrk="1" hangingPunct="1">
              <a:buSzPts val="2100"/>
              <a:buFont typeface="Open Sans Semibold" panose="020B0706030804020204" pitchFamily="34" charset="0"/>
              <a:buNone/>
            </a:pPr>
            <a:endParaRPr lang="en-US" altLang="en-US" sz="1000">
              <a:solidFill>
                <a:schemeClr val="tx1">
                  <a:lumMod val="75000"/>
                  <a:lumOff val="25000"/>
                </a:schemeClr>
              </a:solidFill>
              <a:latin typeface="Arial Narrow" panose="020B0606020202030204" pitchFamily="34" charset="0"/>
            </a:endParaRPr>
          </a:p>
        </p:txBody>
      </p:sp>
      <p:sp>
        <p:nvSpPr>
          <p:cNvPr id="10" name="Google Shape;941;p31">
            <a:extLst>
              <a:ext uri="{FF2B5EF4-FFF2-40B4-BE49-F238E27FC236}">
                <a16:creationId xmlns:a16="http://schemas.microsoft.com/office/drawing/2014/main" id="{F6D7570B-2034-1FCA-9616-9E9B6B57678E}"/>
              </a:ext>
              <a:ext uri="{C183D7F6-B498-43B3-948B-1728B52AA6E4}">
                <adec:decorative xmlns:adec="http://schemas.microsoft.com/office/drawing/2017/decorative" val="1"/>
              </a:ext>
            </a:extLst>
          </p:cNvPr>
          <p:cNvSpPr txBox="1">
            <a:spLocks noChangeArrowheads="1"/>
          </p:cNvSpPr>
          <p:nvPr/>
        </p:nvSpPr>
        <p:spPr bwMode="auto">
          <a:xfrm>
            <a:off x="10618669" y="3350627"/>
            <a:ext cx="2015432" cy="4988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SzPts val="2100"/>
            </a:pPr>
            <a:r>
              <a:rPr lang="en-US" altLang="en-US" sz="1000">
                <a:solidFill>
                  <a:schemeClr val="tx1">
                    <a:lumMod val="75000"/>
                    <a:lumOff val="25000"/>
                  </a:schemeClr>
                </a:solidFill>
                <a:latin typeface="Arial Narrow" panose="020B0606020202030204" pitchFamily="34" charset="0"/>
                <a:cs typeface="Open Sans Semibold" panose="020B0706030804020204" pitchFamily="34" charset="0"/>
                <a:sym typeface="Open Sans Semibold" panose="020B0706030804020204" pitchFamily="34" charset="0"/>
              </a:rPr>
              <a:t>Service &amp; </a:t>
            </a:r>
            <a:r>
              <a:rPr lang="en-US" altLang="en-US" sz="1000" err="1">
                <a:solidFill>
                  <a:schemeClr val="tx1">
                    <a:lumMod val="75000"/>
                    <a:lumOff val="25000"/>
                  </a:schemeClr>
                </a:solidFill>
                <a:latin typeface="Arial Narrow" panose="020B0606020202030204" pitchFamily="34" charset="0"/>
                <a:cs typeface="Open Sans Semibold" panose="020B0706030804020204" pitchFamily="34" charset="0"/>
                <a:sym typeface="Open Sans Semibold" panose="020B0706030804020204" pitchFamily="34" charset="0"/>
              </a:rPr>
              <a:t>Underhåll</a:t>
            </a:r>
            <a:endParaRPr lang="en-US" altLang="en-US" sz="1000">
              <a:solidFill>
                <a:schemeClr val="tx1">
                  <a:lumMod val="75000"/>
                  <a:lumOff val="25000"/>
                </a:schemeClr>
              </a:solidFill>
              <a:latin typeface="Arial Narrow" panose="020B0606020202030204" pitchFamily="34" charset="0"/>
            </a:endParaRPr>
          </a:p>
          <a:p>
            <a:pPr algn="ctr" eaLnBrk="1" hangingPunct="1">
              <a:buSzPts val="2100"/>
              <a:buFont typeface="Open Sans Semibold" panose="020B0706030804020204" pitchFamily="34" charset="0"/>
              <a:buNone/>
            </a:pPr>
            <a:endParaRPr lang="en-US" altLang="en-US" sz="1000">
              <a:solidFill>
                <a:schemeClr val="tx1">
                  <a:lumMod val="75000"/>
                  <a:lumOff val="25000"/>
                </a:schemeClr>
              </a:solidFill>
              <a:latin typeface="Arial Narrow" panose="020B0606020202030204" pitchFamily="34" charset="0"/>
            </a:endParaRPr>
          </a:p>
        </p:txBody>
      </p:sp>
      <p:sp>
        <p:nvSpPr>
          <p:cNvPr id="29" name="Google Shape;942;p31">
            <a:extLst>
              <a:ext uri="{FF2B5EF4-FFF2-40B4-BE49-F238E27FC236}">
                <a16:creationId xmlns:a16="http://schemas.microsoft.com/office/drawing/2014/main" id="{0FFE1B8D-EB29-EBD9-986C-0893DE7780EF}"/>
              </a:ext>
              <a:ext uri="{C183D7F6-B498-43B3-948B-1728B52AA6E4}">
                <adec:decorative xmlns:adec="http://schemas.microsoft.com/office/drawing/2017/decorative" val="1"/>
              </a:ext>
            </a:extLst>
          </p:cNvPr>
          <p:cNvSpPr txBox="1">
            <a:spLocks noChangeArrowheads="1"/>
          </p:cNvSpPr>
          <p:nvPr/>
        </p:nvSpPr>
        <p:spPr bwMode="auto">
          <a:xfrm>
            <a:off x="10652454" y="4282878"/>
            <a:ext cx="1947863" cy="2719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SzPts val="2100"/>
              <a:buFont typeface="Open Sans Semibold" panose="020B0706030804020204" pitchFamily="34" charset="0"/>
              <a:buNone/>
            </a:pPr>
            <a:r>
              <a:rPr lang="en-US" altLang="en-US" sz="1000">
                <a:solidFill>
                  <a:schemeClr val="tx1">
                    <a:lumMod val="75000"/>
                    <a:lumOff val="25000"/>
                  </a:schemeClr>
                </a:solidFill>
                <a:latin typeface="Arial Narrow" panose="020B0606020202030204" pitchFamily="34" charset="0"/>
                <a:cs typeface="Open Sans Semibold" panose="020B0706030804020204" pitchFamily="34" charset="0"/>
                <a:sym typeface="Open Sans Semibold" panose="020B0706030804020204" pitchFamily="34" charset="0"/>
              </a:rPr>
              <a:t>Organisation</a:t>
            </a:r>
            <a:endParaRPr lang="en-US" altLang="en-US" sz="1000">
              <a:solidFill>
                <a:schemeClr val="tx1">
                  <a:lumMod val="75000"/>
                  <a:lumOff val="25000"/>
                </a:schemeClr>
              </a:solidFill>
              <a:latin typeface="Arial Narrow" panose="020B0606020202030204" pitchFamily="34" charset="0"/>
            </a:endParaRPr>
          </a:p>
        </p:txBody>
      </p:sp>
      <p:sp>
        <p:nvSpPr>
          <p:cNvPr id="30" name="Google Shape;943;p31">
            <a:extLst>
              <a:ext uri="{FF2B5EF4-FFF2-40B4-BE49-F238E27FC236}">
                <a16:creationId xmlns:a16="http://schemas.microsoft.com/office/drawing/2014/main" id="{1A344BAA-3D56-40C7-FD36-7AB044562E1A}"/>
              </a:ext>
              <a:ext uri="{C183D7F6-B498-43B3-948B-1728B52AA6E4}">
                <adec:decorative xmlns:adec="http://schemas.microsoft.com/office/drawing/2017/decorative" val="1"/>
              </a:ext>
            </a:extLst>
          </p:cNvPr>
          <p:cNvSpPr txBox="1">
            <a:spLocks noChangeArrowheads="1"/>
          </p:cNvSpPr>
          <p:nvPr/>
        </p:nvSpPr>
        <p:spPr bwMode="auto">
          <a:xfrm>
            <a:off x="10793741" y="5216174"/>
            <a:ext cx="1665288" cy="2815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SzPts val="2100"/>
            </a:pPr>
            <a:r>
              <a:rPr lang="en-US" altLang="en-US" sz="1000" err="1">
                <a:solidFill>
                  <a:schemeClr val="tx1">
                    <a:lumMod val="75000"/>
                    <a:lumOff val="25000"/>
                  </a:schemeClr>
                </a:solidFill>
                <a:latin typeface="Arial Narrow" panose="020B0606020202030204" pitchFamily="34" charset="0"/>
                <a:cs typeface="Open Sans Semibold" panose="020B0706030804020204" pitchFamily="34" charset="0"/>
                <a:sym typeface="Open Sans Semibold" panose="020B0706030804020204" pitchFamily="34" charset="0"/>
              </a:rPr>
              <a:t>Markfrågor</a:t>
            </a:r>
            <a:endParaRPr lang="en-US" altLang="en-US" sz="1000">
              <a:solidFill>
                <a:schemeClr val="tx1">
                  <a:lumMod val="75000"/>
                  <a:lumOff val="25000"/>
                </a:schemeClr>
              </a:solidFill>
              <a:latin typeface="Arial Narrow" panose="020B0606020202030204" pitchFamily="34" charset="0"/>
            </a:endParaRPr>
          </a:p>
          <a:p>
            <a:pPr algn="ctr" eaLnBrk="1" hangingPunct="1">
              <a:buSzPts val="2100"/>
              <a:buFont typeface="Open Sans Semibold" panose="020B0706030804020204" pitchFamily="34" charset="0"/>
              <a:buNone/>
            </a:pPr>
            <a:endParaRPr lang="en-US" altLang="en-US" sz="1000">
              <a:solidFill>
                <a:schemeClr val="tx1">
                  <a:lumMod val="75000"/>
                  <a:lumOff val="25000"/>
                </a:schemeClr>
              </a:solidFill>
              <a:latin typeface="Arial Narrow" panose="020B0606020202030204" pitchFamily="34" charset="0"/>
            </a:endParaRPr>
          </a:p>
        </p:txBody>
      </p:sp>
      <p:sp>
        <p:nvSpPr>
          <p:cNvPr id="32" name="Google Shape;944;p31">
            <a:extLst>
              <a:ext uri="{FF2B5EF4-FFF2-40B4-BE49-F238E27FC236}">
                <a16:creationId xmlns:a16="http://schemas.microsoft.com/office/drawing/2014/main" id="{18A8511D-4036-22C9-1EC7-1CD411C75030}"/>
              </a:ext>
              <a:ext uri="{C183D7F6-B498-43B3-948B-1728B52AA6E4}">
                <adec:decorative xmlns:adec="http://schemas.microsoft.com/office/drawing/2017/decorative" val="1"/>
              </a:ext>
            </a:extLst>
          </p:cNvPr>
          <p:cNvSpPr txBox="1">
            <a:spLocks noChangeArrowheads="1"/>
          </p:cNvSpPr>
          <p:nvPr/>
        </p:nvSpPr>
        <p:spPr bwMode="auto">
          <a:xfrm>
            <a:off x="10501746" y="6195951"/>
            <a:ext cx="2249278" cy="2597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SzPts val="2100"/>
            </a:pPr>
            <a:r>
              <a:rPr lang="en-US" altLang="en-US" sz="1000" err="1">
                <a:solidFill>
                  <a:schemeClr val="tx1">
                    <a:lumMod val="75000"/>
                    <a:lumOff val="25000"/>
                  </a:schemeClr>
                </a:solidFill>
                <a:latin typeface="Arial Narrow" panose="020B0606020202030204" pitchFamily="34" charset="0"/>
                <a:cs typeface="Open Sans Semibold" panose="020B0706030804020204" pitchFamily="34" charset="0"/>
                <a:sym typeface="Open Sans Semibold" panose="020B0706030804020204" pitchFamily="34" charset="0"/>
              </a:rPr>
              <a:t>Elförsörjning</a:t>
            </a:r>
            <a:endParaRPr lang="en-US" altLang="en-US" sz="1000">
              <a:solidFill>
                <a:schemeClr val="tx1">
                  <a:lumMod val="75000"/>
                  <a:lumOff val="25000"/>
                </a:schemeClr>
              </a:solidFill>
              <a:latin typeface="Arial Narrow" panose="020B0606020202030204" pitchFamily="34" charset="0"/>
            </a:endParaRPr>
          </a:p>
          <a:p>
            <a:pPr algn="ctr" eaLnBrk="1" hangingPunct="1">
              <a:buSzPts val="2100"/>
              <a:buFont typeface="Open Sans Semibold" panose="020B0706030804020204" pitchFamily="34" charset="0"/>
              <a:buNone/>
            </a:pPr>
            <a:endParaRPr lang="en-US" altLang="en-US" sz="1000">
              <a:solidFill>
                <a:schemeClr val="tx1">
                  <a:lumMod val="75000"/>
                  <a:lumOff val="25000"/>
                </a:schemeClr>
              </a:solidFill>
              <a:latin typeface="Arial Narrow" panose="020B0606020202030204" pitchFamily="34" charset="0"/>
            </a:endParaRPr>
          </a:p>
        </p:txBody>
      </p:sp>
    </p:spTree>
    <p:extLst>
      <p:ext uri="{BB962C8B-B14F-4D97-AF65-F5344CB8AC3E}">
        <p14:creationId xmlns:p14="http://schemas.microsoft.com/office/powerpoint/2010/main" val="3392218885"/>
      </p:ext>
    </p:extLst>
  </p:cSld>
  <p:clrMapOvr>
    <a:masterClrMapping/>
  </p:clrMapOvr>
  <mc:AlternateContent xmlns:mc="http://schemas.openxmlformats.org/markup-compatibility/2006" xmlns:p14="http://schemas.microsoft.com/office/powerpoint/2010/main">
    <mc:Choice Requires="p14">
      <p:transition spd="slow" p14:dur="1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ppt_x"/>
                                          </p:val>
                                        </p:tav>
                                        <p:tav tm="100000">
                                          <p:val>
                                            <p:strVal val="#ppt_x"/>
                                          </p:val>
                                        </p:tav>
                                      </p:tavLst>
                                    </p:anim>
                                    <p:anim calcmode="lin" valueType="num">
                                      <p:cBhvr additive="base">
                                        <p:cTn id="8" dur="1000" fill="hold"/>
                                        <p:tgtEl>
                                          <p:spTgt spid="6"/>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4" fill="hold" nodeType="after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additive="base">
                                        <p:cTn id="12" dur="1000" fill="hold"/>
                                        <p:tgtEl>
                                          <p:spTgt spid="33"/>
                                        </p:tgtEl>
                                        <p:attrNameLst>
                                          <p:attrName>ppt_x</p:attrName>
                                        </p:attrNameLst>
                                      </p:cBhvr>
                                      <p:tavLst>
                                        <p:tav tm="0">
                                          <p:val>
                                            <p:strVal val="#ppt_x"/>
                                          </p:val>
                                        </p:tav>
                                        <p:tav tm="100000">
                                          <p:val>
                                            <p:strVal val="#ppt_x"/>
                                          </p:val>
                                        </p:tav>
                                      </p:tavLst>
                                    </p:anim>
                                    <p:anim calcmode="lin" valueType="num">
                                      <p:cBhvr additive="base">
                                        <p:cTn id="13" dur="1000" fill="hold"/>
                                        <p:tgtEl>
                                          <p:spTgt spid="3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A6383F2-D702-A7A1-0A8C-83CCEA309BFE}"/>
              </a:ext>
            </a:extLst>
          </p:cNvPr>
          <p:cNvSpPr>
            <a:spLocks noGrp="1"/>
          </p:cNvSpPr>
          <p:nvPr>
            <p:ph type="title"/>
          </p:nvPr>
        </p:nvSpPr>
        <p:spPr>
          <a:xfrm>
            <a:off x="976544" y="648072"/>
            <a:ext cx="10377255" cy="742780"/>
          </a:xfrm>
        </p:spPr>
        <p:txBody>
          <a:bodyPr/>
          <a:lstStyle/>
          <a:p>
            <a:r>
              <a:rPr lang="sv-SE" dirty="0">
                <a:solidFill>
                  <a:srgbClr val="7073B5"/>
                </a:solidFill>
              </a:rPr>
              <a:t>Funktioner</a:t>
            </a:r>
          </a:p>
        </p:txBody>
      </p:sp>
      <p:sp>
        <p:nvSpPr>
          <p:cNvPr id="4" name="Platshållare för text 2">
            <a:extLst>
              <a:ext uri="{FF2B5EF4-FFF2-40B4-BE49-F238E27FC236}">
                <a16:creationId xmlns:a16="http://schemas.microsoft.com/office/drawing/2014/main" id="{BE44BF66-8B23-5592-CAC3-0A0886FD62FF}"/>
              </a:ext>
            </a:extLst>
          </p:cNvPr>
          <p:cNvSpPr>
            <a:spLocks noGrp="1"/>
          </p:cNvSpPr>
          <p:nvPr>
            <p:ph idx="1"/>
          </p:nvPr>
        </p:nvSpPr>
        <p:spPr>
          <a:xfrm>
            <a:off x="976544" y="1440482"/>
            <a:ext cx="10377256" cy="367288"/>
          </a:xfrm>
        </p:spPr>
        <p:txBody>
          <a:bodyPr/>
          <a:lstStyle/>
          <a:p>
            <a:pPr marL="0" indent="0">
              <a:buNone/>
            </a:pPr>
            <a:r>
              <a:rPr lang="sv-SE" sz="2000">
                <a:solidFill>
                  <a:schemeClr val="tx1">
                    <a:lumMod val="75000"/>
                    <a:lumOff val="25000"/>
                  </a:schemeClr>
                </a:solidFill>
                <a:latin typeface="Arial Narrow" panose="020B0606020202030204" pitchFamily="34" charset="0"/>
              </a:rPr>
              <a:t>Några viktiga aspekter att tänka på:</a:t>
            </a:r>
            <a:endParaRPr lang="sv-SE" sz="1800">
              <a:solidFill>
                <a:schemeClr val="tx1">
                  <a:lumMod val="75000"/>
                  <a:lumOff val="25000"/>
                </a:schemeClr>
              </a:solidFill>
              <a:effectLst/>
              <a:latin typeface="Arial Narrow" panose="020B0606020202030204" pitchFamily="34" charset="0"/>
            </a:endParaRPr>
          </a:p>
        </p:txBody>
      </p:sp>
      <p:grpSp>
        <p:nvGrpSpPr>
          <p:cNvPr id="11" name="Grupp 10">
            <a:extLst>
              <a:ext uri="{FF2B5EF4-FFF2-40B4-BE49-F238E27FC236}">
                <a16:creationId xmlns:a16="http://schemas.microsoft.com/office/drawing/2014/main" id="{EB5ECFB6-C218-E4D2-1A4D-A7E15FEDFAB1}"/>
              </a:ext>
              <a:ext uri="{C183D7F6-B498-43B3-948B-1728B52AA6E4}">
                <adec:decorative xmlns:adec="http://schemas.microsoft.com/office/drawing/2017/decorative" val="1"/>
              </a:ext>
            </a:extLst>
          </p:cNvPr>
          <p:cNvGrpSpPr/>
          <p:nvPr/>
        </p:nvGrpSpPr>
        <p:grpSpPr>
          <a:xfrm>
            <a:off x="11353799" y="3712365"/>
            <a:ext cx="579427" cy="579426"/>
            <a:chOff x="719138" y="2732698"/>
            <a:chExt cx="1255712" cy="1255712"/>
          </a:xfrm>
        </p:grpSpPr>
        <p:sp>
          <p:nvSpPr>
            <p:cNvPr id="12" name="Google Shape;926;p31">
              <a:extLst>
                <a:ext uri="{FF2B5EF4-FFF2-40B4-BE49-F238E27FC236}">
                  <a16:creationId xmlns:a16="http://schemas.microsoft.com/office/drawing/2014/main" id="{95914210-FD7B-C626-CA04-A2541361EDCF}"/>
                </a:ext>
              </a:extLst>
            </p:cNvPr>
            <p:cNvSpPr>
              <a:spLocks noChangeArrowheads="1"/>
            </p:cNvSpPr>
            <p:nvPr/>
          </p:nvSpPr>
          <p:spPr bwMode="auto">
            <a:xfrm>
              <a:off x="719138" y="2732698"/>
              <a:ext cx="1255712" cy="1255712"/>
            </a:xfrm>
            <a:prstGeom prst="ellipse">
              <a:avLst/>
            </a:prstGeom>
            <a:solidFill>
              <a:srgbClr val="D9D9D9"/>
            </a:solidFill>
            <a:ln>
              <a:noFill/>
            </a:ln>
          </p:spPr>
          <p:txBody>
            <a:bodyPr lIns="91425" tIns="45700" rIns="91425" bIns="457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en-US" altLang="en-US" sz="1800">
                <a:latin typeface="Calibri" panose="020F0502020204030204" pitchFamily="34" charset="0"/>
                <a:cs typeface="Calibri" panose="020F0502020204030204" pitchFamily="34" charset="0"/>
                <a:sym typeface="Calibri" panose="020F0502020204030204" pitchFamily="34" charset="0"/>
              </a:endParaRPr>
            </a:p>
          </p:txBody>
        </p:sp>
        <p:pic>
          <p:nvPicPr>
            <p:cNvPr id="13" name="Bild 12" descr="Ledning med hel fyllning">
              <a:extLst>
                <a:ext uri="{FF2B5EF4-FFF2-40B4-BE49-F238E27FC236}">
                  <a16:creationId xmlns:a16="http://schemas.microsoft.com/office/drawing/2014/main" id="{028AFBAB-D4F6-B223-A183-E60B9DD2C47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85625" y="2889584"/>
              <a:ext cx="914400" cy="914400"/>
            </a:xfrm>
            <a:prstGeom prst="rect">
              <a:avLst/>
            </a:prstGeom>
          </p:spPr>
        </p:pic>
      </p:grpSp>
      <p:grpSp>
        <p:nvGrpSpPr>
          <p:cNvPr id="14" name="Grupp 13">
            <a:extLst>
              <a:ext uri="{FF2B5EF4-FFF2-40B4-BE49-F238E27FC236}">
                <a16:creationId xmlns:a16="http://schemas.microsoft.com/office/drawing/2014/main" id="{43315B06-EA5F-2754-9CAB-0FE0A65CC1BF}"/>
              </a:ext>
              <a:ext uri="{C183D7F6-B498-43B3-948B-1728B52AA6E4}">
                <adec:decorative xmlns:adec="http://schemas.microsoft.com/office/drawing/2017/decorative" val="1"/>
              </a:ext>
            </a:extLst>
          </p:cNvPr>
          <p:cNvGrpSpPr/>
          <p:nvPr/>
        </p:nvGrpSpPr>
        <p:grpSpPr>
          <a:xfrm>
            <a:off x="11354898" y="4651682"/>
            <a:ext cx="577229" cy="579426"/>
            <a:chOff x="2601913" y="2732698"/>
            <a:chExt cx="1250950" cy="1255712"/>
          </a:xfrm>
        </p:grpSpPr>
        <p:sp>
          <p:nvSpPr>
            <p:cNvPr id="15" name="Google Shape;927;p31">
              <a:extLst>
                <a:ext uri="{FF2B5EF4-FFF2-40B4-BE49-F238E27FC236}">
                  <a16:creationId xmlns:a16="http://schemas.microsoft.com/office/drawing/2014/main" id="{8EA23A03-047D-C994-0DDE-3A67E4A2B5E7}"/>
                </a:ext>
              </a:extLst>
            </p:cNvPr>
            <p:cNvSpPr>
              <a:spLocks noChangeArrowheads="1"/>
            </p:cNvSpPr>
            <p:nvPr/>
          </p:nvSpPr>
          <p:spPr bwMode="auto">
            <a:xfrm>
              <a:off x="2601913" y="2732698"/>
              <a:ext cx="1250950" cy="1255712"/>
            </a:xfrm>
            <a:prstGeom prst="ellipse">
              <a:avLst/>
            </a:prstGeom>
            <a:solidFill>
              <a:srgbClr val="D9D9D9"/>
            </a:solidFill>
            <a:ln>
              <a:noFill/>
            </a:ln>
          </p:spPr>
          <p:txBody>
            <a:bodyPr lIns="91425" tIns="45700" rIns="91425" bIns="457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en-US" altLang="en-US" sz="1800">
                <a:latin typeface="Calibri" panose="020F0502020204030204" pitchFamily="34" charset="0"/>
                <a:cs typeface="Calibri" panose="020F0502020204030204" pitchFamily="34" charset="0"/>
                <a:sym typeface="Calibri" panose="020F0502020204030204" pitchFamily="34" charset="0"/>
              </a:endParaRPr>
            </a:p>
          </p:txBody>
        </p:sp>
        <p:pic>
          <p:nvPicPr>
            <p:cNvPr id="16" name="Bild 15" descr="Grävmaskin med hel fyllning">
              <a:extLst>
                <a:ext uri="{FF2B5EF4-FFF2-40B4-BE49-F238E27FC236}">
                  <a16:creationId xmlns:a16="http://schemas.microsoft.com/office/drawing/2014/main" id="{CBC94C2A-B31A-895B-A9A5-1B2D29BA564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815588" y="2903354"/>
              <a:ext cx="914400" cy="914400"/>
            </a:xfrm>
            <a:prstGeom prst="rect">
              <a:avLst/>
            </a:prstGeom>
          </p:spPr>
        </p:pic>
      </p:grpSp>
      <p:grpSp>
        <p:nvGrpSpPr>
          <p:cNvPr id="17" name="Grupp 16">
            <a:extLst>
              <a:ext uri="{FF2B5EF4-FFF2-40B4-BE49-F238E27FC236}">
                <a16:creationId xmlns:a16="http://schemas.microsoft.com/office/drawing/2014/main" id="{7E710D57-E1D6-1313-3ABE-942C157143AB}"/>
              </a:ext>
              <a:ext uri="{C183D7F6-B498-43B3-948B-1728B52AA6E4}">
                <adec:decorative xmlns:adec="http://schemas.microsoft.com/office/drawing/2017/decorative" val="1"/>
              </a:ext>
            </a:extLst>
          </p:cNvPr>
          <p:cNvGrpSpPr/>
          <p:nvPr/>
        </p:nvGrpSpPr>
        <p:grpSpPr>
          <a:xfrm>
            <a:off x="11354898" y="5616525"/>
            <a:ext cx="577229" cy="579426"/>
            <a:chOff x="4479925" y="2732698"/>
            <a:chExt cx="1250950" cy="1255712"/>
          </a:xfrm>
        </p:grpSpPr>
        <p:sp>
          <p:nvSpPr>
            <p:cNvPr id="18" name="Google Shape;928;p31">
              <a:extLst>
                <a:ext uri="{FF2B5EF4-FFF2-40B4-BE49-F238E27FC236}">
                  <a16:creationId xmlns:a16="http://schemas.microsoft.com/office/drawing/2014/main" id="{82110DEA-8356-743A-4D21-64B2C1E9F1FB}"/>
                </a:ext>
              </a:extLst>
            </p:cNvPr>
            <p:cNvSpPr>
              <a:spLocks noChangeArrowheads="1"/>
            </p:cNvSpPr>
            <p:nvPr/>
          </p:nvSpPr>
          <p:spPr bwMode="auto">
            <a:xfrm>
              <a:off x="4479925" y="2732698"/>
              <a:ext cx="1250950" cy="1255712"/>
            </a:xfrm>
            <a:prstGeom prst="ellipse">
              <a:avLst/>
            </a:prstGeom>
            <a:solidFill>
              <a:srgbClr val="D9D9D9"/>
            </a:solidFill>
            <a:ln>
              <a:noFill/>
            </a:ln>
          </p:spPr>
          <p:txBody>
            <a:bodyPr lIns="91425" tIns="45700" rIns="91425" bIns="457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en-US" altLang="en-US" sz="1800">
                <a:latin typeface="Calibri" panose="020F0502020204030204" pitchFamily="34" charset="0"/>
                <a:cs typeface="Calibri" panose="020F0502020204030204" pitchFamily="34" charset="0"/>
                <a:sym typeface="Calibri" panose="020F0502020204030204" pitchFamily="34" charset="0"/>
              </a:endParaRPr>
            </a:p>
          </p:txBody>
        </p:sp>
        <p:pic>
          <p:nvPicPr>
            <p:cNvPr id="19" name="Bild 18" descr="Kraftledningstorn med hel fyllning">
              <a:extLst>
                <a:ext uri="{FF2B5EF4-FFF2-40B4-BE49-F238E27FC236}">
                  <a16:creationId xmlns:a16="http://schemas.microsoft.com/office/drawing/2014/main" id="{6C5D84D1-E2E7-6F19-AC63-8ABEE0108E2D}"/>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696023" y="2938201"/>
              <a:ext cx="817165" cy="817165"/>
            </a:xfrm>
            <a:prstGeom prst="rect">
              <a:avLst/>
            </a:prstGeom>
          </p:spPr>
        </p:pic>
      </p:grpSp>
      <p:grpSp>
        <p:nvGrpSpPr>
          <p:cNvPr id="20" name="Grupp 19">
            <a:extLst>
              <a:ext uri="{FF2B5EF4-FFF2-40B4-BE49-F238E27FC236}">
                <a16:creationId xmlns:a16="http://schemas.microsoft.com/office/drawing/2014/main" id="{4224368C-6DA8-4A2E-4AF0-EC3B06DF72C4}"/>
              </a:ext>
              <a:ext uri="{C183D7F6-B498-43B3-948B-1728B52AA6E4}">
                <adec:decorative xmlns:adec="http://schemas.microsoft.com/office/drawing/2017/decorative" val="1"/>
              </a:ext>
            </a:extLst>
          </p:cNvPr>
          <p:cNvGrpSpPr/>
          <p:nvPr/>
        </p:nvGrpSpPr>
        <p:grpSpPr>
          <a:xfrm>
            <a:off x="11354898" y="843360"/>
            <a:ext cx="577229" cy="579426"/>
            <a:chOff x="6357938" y="2732698"/>
            <a:chExt cx="1250950" cy="1255712"/>
          </a:xfrm>
        </p:grpSpPr>
        <p:sp>
          <p:nvSpPr>
            <p:cNvPr id="21" name="Google Shape;929;p31">
              <a:extLst>
                <a:ext uri="{FF2B5EF4-FFF2-40B4-BE49-F238E27FC236}">
                  <a16:creationId xmlns:a16="http://schemas.microsoft.com/office/drawing/2014/main" id="{936D209E-88E9-E98F-7973-5C2FBD801FA4}"/>
                </a:ext>
              </a:extLst>
            </p:cNvPr>
            <p:cNvSpPr>
              <a:spLocks noChangeArrowheads="1"/>
            </p:cNvSpPr>
            <p:nvPr/>
          </p:nvSpPr>
          <p:spPr bwMode="auto">
            <a:xfrm>
              <a:off x="6357938" y="2732698"/>
              <a:ext cx="1250950" cy="1255712"/>
            </a:xfrm>
            <a:prstGeom prst="ellipse">
              <a:avLst/>
            </a:prstGeom>
            <a:solidFill>
              <a:srgbClr val="7073B5"/>
            </a:solidFill>
            <a:ln>
              <a:noFill/>
            </a:ln>
          </p:spPr>
          <p:txBody>
            <a:bodyPr lIns="91425" tIns="45700" rIns="91425" bIns="457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en-US" altLang="en-US" sz="1800">
                <a:latin typeface="Calibri" panose="020F0502020204030204" pitchFamily="34" charset="0"/>
                <a:cs typeface="Calibri" panose="020F0502020204030204" pitchFamily="34" charset="0"/>
                <a:sym typeface="Calibri" panose="020F0502020204030204" pitchFamily="34" charset="0"/>
              </a:endParaRPr>
            </a:p>
          </p:txBody>
        </p:sp>
        <p:pic>
          <p:nvPicPr>
            <p:cNvPr id="22" name="Bild 21" descr="Triangulär linjal med hel fyllning">
              <a:extLst>
                <a:ext uri="{FF2B5EF4-FFF2-40B4-BE49-F238E27FC236}">
                  <a16:creationId xmlns:a16="http://schemas.microsoft.com/office/drawing/2014/main" id="{B352479D-0A0F-1EFD-8E0C-540AE2F7F6E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rot="14697028">
              <a:off x="6503634" y="2982100"/>
              <a:ext cx="705679" cy="705679"/>
            </a:xfrm>
            <a:prstGeom prst="rect">
              <a:avLst/>
            </a:prstGeom>
          </p:spPr>
        </p:pic>
      </p:grpSp>
      <p:grpSp>
        <p:nvGrpSpPr>
          <p:cNvPr id="23" name="Grupp 22">
            <a:extLst>
              <a:ext uri="{FF2B5EF4-FFF2-40B4-BE49-F238E27FC236}">
                <a16:creationId xmlns:a16="http://schemas.microsoft.com/office/drawing/2014/main" id="{27D58A8B-2BE8-4FA7-FB5B-AA122AEBD1DD}"/>
              </a:ext>
              <a:ext uri="{C183D7F6-B498-43B3-948B-1728B52AA6E4}">
                <adec:decorative xmlns:adec="http://schemas.microsoft.com/office/drawing/2017/decorative" val="1"/>
              </a:ext>
            </a:extLst>
          </p:cNvPr>
          <p:cNvGrpSpPr/>
          <p:nvPr/>
        </p:nvGrpSpPr>
        <p:grpSpPr>
          <a:xfrm>
            <a:off x="11353799" y="1808205"/>
            <a:ext cx="579427" cy="579426"/>
            <a:chOff x="8235950" y="2732698"/>
            <a:chExt cx="1255713" cy="1255712"/>
          </a:xfrm>
        </p:grpSpPr>
        <p:sp>
          <p:nvSpPr>
            <p:cNvPr id="24" name="Google Shape;930;p31">
              <a:extLst>
                <a:ext uri="{FF2B5EF4-FFF2-40B4-BE49-F238E27FC236}">
                  <a16:creationId xmlns:a16="http://schemas.microsoft.com/office/drawing/2014/main" id="{944A71CB-1EE8-4026-91E0-6BCA4D3DBDE6}"/>
                </a:ext>
              </a:extLst>
            </p:cNvPr>
            <p:cNvSpPr>
              <a:spLocks noChangeArrowheads="1"/>
            </p:cNvSpPr>
            <p:nvPr/>
          </p:nvSpPr>
          <p:spPr bwMode="auto">
            <a:xfrm>
              <a:off x="8235950" y="2732698"/>
              <a:ext cx="1255713" cy="1255712"/>
            </a:xfrm>
            <a:prstGeom prst="ellipse">
              <a:avLst/>
            </a:prstGeom>
            <a:solidFill>
              <a:schemeClr val="bg1">
                <a:lumMod val="85000"/>
              </a:schemeClr>
            </a:solidFill>
            <a:ln>
              <a:noFill/>
            </a:ln>
          </p:spPr>
          <p:txBody>
            <a:bodyPr lIns="91425" tIns="45700" rIns="91425" bIns="457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en-US" altLang="en-US" sz="1800">
                <a:latin typeface="Calibri" panose="020F0502020204030204" pitchFamily="34" charset="0"/>
                <a:cs typeface="Calibri" panose="020F0502020204030204" pitchFamily="34" charset="0"/>
                <a:sym typeface="Calibri" panose="020F0502020204030204" pitchFamily="34" charset="0"/>
              </a:endParaRPr>
            </a:p>
          </p:txBody>
        </p:sp>
        <p:pic>
          <p:nvPicPr>
            <p:cNvPr id="25" name="Bild 24" descr="Kvitto med hel fyllning">
              <a:extLst>
                <a:ext uri="{FF2B5EF4-FFF2-40B4-BE49-F238E27FC236}">
                  <a16:creationId xmlns:a16="http://schemas.microsoft.com/office/drawing/2014/main" id="{8FAFF3EA-7412-87FA-D5FA-47B4253B8025}"/>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8473276" y="2938201"/>
              <a:ext cx="772399" cy="772399"/>
            </a:xfrm>
            <a:prstGeom prst="rect">
              <a:avLst/>
            </a:prstGeom>
          </p:spPr>
        </p:pic>
      </p:grpSp>
      <p:grpSp>
        <p:nvGrpSpPr>
          <p:cNvPr id="26" name="Grupp 25">
            <a:extLst>
              <a:ext uri="{FF2B5EF4-FFF2-40B4-BE49-F238E27FC236}">
                <a16:creationId xmlns:a16="http://schemas.microsoft.com/office/drawing/2014/main" id="{9D594A4B-B32D-8E84-6153-45D171A555DE}"/>
              </a:ext>
              <a:ext uri="{C183D7F6-B498-43B3-948B-1728B52AA6E4}">
                <adec:decorative xmlns:adec="http://schemas.microsoft.com/office/drawing/2017/decorative" val="1"/>
              </a:ext>
            </a:extLst>
          </p:cNvPr>
          <p:cNvGrpSpPr/>
          <p:nvPr/>
        </p:nvGrpSpPr>
        <p:grpSpPr>
          <a:xfrm>
            <a:off x="11354898" y="2773048"/>
            <a:ext cx="577229" cy="579426"/>
            <a:chOff x="10220325" y="2732698"/>
            <a:chExt cx="1250950" cy="1255712"/>
          </a:xfrm>
        </p:grpSpPr>
        <p:sp>
          <p:nvSpPr>
            <p:cNvPr id="27" name="Google Shape;931;p31">
              <a:extLst>
                <a:ext uri="{FF2B5EF4-FFF2-40B4-BE49-F238E27FC236}">
                  <a16:creationId xmlns:a16="http://schemas.microsoft.com/office/drawing/2014/main" id="{AB1CB6CF-556F-4514-6F4A-A5D5CEAA1D33}"/>
                </a:ext>
              </a:extLst>
            </p:cNvPr>
            <p:cNvSpPr>
              <a:spLocks noChangeArrowheads="1"/>
            </p:cNvSpPr>
            <p:nvPr/>
          </p:nvSpPr>
          <p:spPr bwMode="auto">
            <a:xfrm>
              <a:off x="10220325" y="2732698"/>
              <a:ext cx="1250950" cy="1255712"/>
            </a:xfrm>
            <a:prstGeom prst="ellipse">
              <a:avLst/>
            </a:prstGeom>
            <a:solidFill>
              <a:schemeClr val="bg1">
                <a:lumMod val="85000"/>
              </a:schemeClr>
            </a:solidFill>
            <a:ln>
              <a:noFill/>
            </a:ln>
          </p:spPr>
          <p:txBody>
            <a:bodyPr lIns="91425" tIns="45700" rIns="91425" bIns="457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en-US" altLang="en-US" sz="1800">
                <a:latin typeface="Calibri" panose="020F0502020204030204" pitchFamily="34" charset="0"/>
                <a:cs typeface="Calibri" panose="020F0502020204030204" pitchFamily="34" charset="0"/>
                <a:sym typeface="Calibri" panose="020F0502020204030204" pitchFamily="34" charset="0"/>
              </a:endParaRPr>
            </a:p>
          </p:txBody>
        </p:sp>
        <p:pic>
          <p:nvPicPr>
            <p:cNvPr id="28" name="Bild 27" descr="Verktyg med hel fyllning">
              <a:extLst>
                <a:ext uri="{FF2B5EF4-FFF2-40B4-BE49-F238E27FC236}">
                  <a16:creationId xmlns:a16="http://schemas.microsoft.com/office/drawing/2014/main" id="{EF45A175-C2B3-A723-55BA-DE3135AA8B64}"/>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0462654" y="2975073"/>
              <a:ext cx="776344" cy="776344"/>
            </a:xfrm>
            <a:prstGeom prst="rect">
              <a:avLst/>
            </a:prstGeom>
          </p:spPr>
        </p:pic>
      </p:grpSp>
      <p:cxnSp>
        <p:nvCxnSpPr>
          <p:cNvPr id="31" name="Rak koppling 30">
            <a:extLst>
              <a:ext uri="{FF2B5EF4-FFF2-40B4-BE49-F238E27FC236}">
                <a16:creationId xmlns:a16="http://schemas.microsoft.com/office/drawing/2014/main" id="{EB4A1564-AFCE-5901-C1FA-532BEC1077FB}"/>
              </a:ext>
              <a:ext uri="{C183D7F6-B498-43B3-948B-1728B52AA6E4}">
                <adec:decorative xmlns:adec="http://schemas.microsoft.com/office/drawing/2017/decorative" val="1"/>
              </a:ext>
            </a:extLst>
          </p:cNvPr>
          <p:cNvCxnSpPr>
            <a:cxnSpLocks/>
          </p:cNvCxnSpPr>
          <p:nvPr/>
        </p:nvCxnSpPr>
        <p:spPr>
          <a:xfrm>
            <a:off x="4051738" y="1155032"/>
            <a:ext cx="7209820" cy="0"/>
          </a:xfrm>
          <a:prstGeom prst="line">
            <a:avLst/>
          </a:prstGeom>
          <a:ln w="12700">
            <a:solidFill>
              <a:srgbClr val="7073B5"/>
            </a:solidFill>
          </a:ln>
        </p:spPr>
        <p:style>
          <a:lnRef idx="1">
            <a:schemeClr val="accent1"/>
          </a:lnRef>
          <a:fillRef idx="0">
            <a:schemeClr val="accent1"/>
          </a:fillRef>
          <a:effectRef idx="0">
            <a:schemeClr val="accent1"/>
          </a:effectRef>
          <a:fontRef idx="minor">
            <a:schemeClr val="tx1"/>
          </a:fontRef>
        </p:style>
      </p:cxnSp>
      <p:sp>
        <p:nvSpPr>
          <p:cNvPr id="10" name="Platshållare för text 2">
            <a:extLst>
              <a:ext uri="{FF2B5EF4-FFF2-40B4-BE49-F238E27FC236}">
                <a16:creationId xmlns:a16="http://schemas.microsoft.com/office/drawing/2014/main" id="{416B1202-AEC7-5548-0F70-7A461F28995E}"/>
              </a:ext>
            </a:extLst>
          </p:cNvPr>
          <p:cNvSpPr txBox="1">
            <a:spLocks/>
          </p:cNvSpPr>
          <p:nvPr/>
        </p:nvSpPr>
        <p:spPr>
          <a:xfrm>
            <a:off x="1277531" y="1914407"/>
            <a:ext cx="8157831" cy="4281544"/>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j-lt"/>
                <a:ea typeface="+mn-ea"/>
                <a:cs typeface="+mn-cs"/>
              </a:defRPr>
            </a:lvl1pPr>
            <a:lvl2pPr marL="541338" indent="-284163"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mn-cs"/>
              </a:defRPr>
            </a:lvl2pPr>
            <a:lvl3pPr marL="808038" indent="-249238"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3pPr>
            <a:lvl4pPr marL="1074738" indent="-249238"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1339850" indent="-24765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None/>
            </a:pPr>
            <a:r>
              <a:rPr lang="sv-SE" sz="1800"/>
              <a:t>Tillgänglighetsanpassning</a:t>
            </a:r>
          </a:p>
          <a:p>
            <a:pPr marL="0" indent="0">
              <a:lnSpc>
                <a:spcPct val="150000"/>
              </a:lnSpc>
              <a:buNone/>
            </a:pPr>
            <a:r>
              <a:rPr lang="sv-SE" sz="1800"/>
              <a:t>Specialfunktioner som laddning i kallt klimat</a:t>
            </a:r>
            <a:endParaRPr lang="sv-SE" sz="1800">
              <a:cs typeface="Arial"/>
            </a:endParaRPr>
          </a:p>
          <a:p>
            <a:pPr marL="0" indent="0">
              <a:lnSpc>
                <a:spcPct val="150000"/>
              </a:lnSpc>
              <a:buNone/>
            </a:pPr>
            <a:r>
              <a:rPr lang="sv-SE" sz="1800"/>
              <a:t>Ladduttagen på fordonen kan vara placerad olika</a:t>
            </a:r>
            <a:endParaRPr lang="sv-SE" sz="1800">
              <a:cs typeface="Arial"/>
            </a:endParaRPr>
          </a:p>
          <a:p>
            <a:pPr>
              <a:lnSpc>
                <a:spcPct val="150000"/>
              </a:lnSpc>
              <a:buNone/>
            </a:pPr>
            <a:r>
              <a:rPr lang="sv-SE" sz="1800">
                <a:cs typeface="Arial"/>
              </a:rPr>
              <a:t>Visualisering om laddaren är ledig eller upptagen</a:t>
            </a:r>
          </a:p>
          <a:p>
            <a:pPr>
              <a:lnSpc>
                <a:spcPct val="150000"/>
              </a:lnSpc>
              <a:buNone/>
            </a:pPr>
            <a:r>
              <a:rPr lang="sv-SE" sz="1800">
                <a:cs typeface="Arial"/>
              </a:rPr>
              <a:t>Väderskydd</a:t>
            </a:r>
            <a:r>
              <a:rPr lang="sv-SE" sz="1800"/>
              <a:t> och tak över </a:t>
            </a:r>
            <a:r>
              <a:rPr lang="sv-SE" sz="1800" err="1"/>
              <a:t>laddpunkterna</a:t>
            </a:r>
            <a:endParaRPr lang="sv-SE" sz="1800">
              <a:cs typeface="Arial"/>
            </a:endParaRPr>
          </a:p>
          <a:p>
            <a:pPr marL="0" indent="0">
              <a:lnSpc>
                <a:spcPct val="150000"/>
              </a:lnSpc>
              <a:buNone/>
            </a:pPr>
            <a:r>
              <a:rPr lang="sv-SE" sz="1800"/>
              <a:t>Servicefunktioner som toalett eller annan kundservice</a:t>
            </a:r>
            <a:endParaRPr lang="sv-SE" sz="1800">
              <a:cs typeface="Arial"/>
            </a:endParaRPr>
          </a:p>
          <a:p>
            <a:pPr marL="0" indent="0">
              <a:lnSpc>
                <a:spcPct val="150000"/>
              </a:lnSpc>
              <a:buNone/>
            </a:pPr>
            <a:r>
              <a:rPr lang="sv-SE" sz="1800"/>
              <a:t>Kameraövervakning för säkerhet och användarsupport</a:t>
            </a:r>
            <a:endParaRPr lang="sv-SE" sz="1800">
              <a:cs typeface="Arial"/>
            </a:endParaRPr>
          </a:p>
          <a:p>
            <a:pPr marL="0" indent="0">
              <a:lnSpc>
                <a:spcPct val="150000"/>
              </a:lnSpc>
              <a:buNone/>
            </a:pPr>
            <a:r>
              <a:rPr lang="sv-SE" sz="1800"/>
              <a:t>Förenklad snöröjning och halkbekämpning</a:t>
            </a:r>
            <a:endParaRPr lang="sv-SE" sz="1800">
              <a:cs typeface="Arial"/>
            </a:endParaRPr>
          </a:p>
        </p:txBody>
      </p:sp>
      <p:sp>
        <p:nvSpPr>
          <p:cNvPr id="34" name="Google Shape;939;p31">
            <a:extLst>
              <a:ext uri="{FF2B5EF4-FFF2-40B4-BE49-F238E27FC236}">
                <a16:creationId xmlns:a16="http://schemas.microsoft.com/office/drawing/2014/main" id="{236699EE-ADFF-0D99-863C-27CF9A068BB4}"/>
              </a:ext>
              <a:ext uri="{C183D7F6-B498-43B3-948B-1728B52AA6E4}">
                <adec:decorative xmlns:adec="http://schemas.microsoft.com/office/drawing/2017/decorative" val="1"/>
              </a:ext>
            </a:extLst>
          </p:cNvPr>
          <p:cNvSpPr txBox="1">
            <a:spLocks noChangeArrowheads="1"/>
          </p:cNvSpPr>
          <p:nvPr/>
        </p:nvSpPr>
        <p:spPr bwMode="auto">
          <a:xfrm>
            <a:off x="10679839" y="1422333"/>
            <a:ext cx="1893093" cy="2597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SzPts val="2100"/>
            </a:pPr>
            <a:r>
              <a:rPr lang="en-US" altLang="en-US" sz="1000" err="1">
                <a:solidFill>
                  <a:schemeClr val="tx1">
                    <a:lumMod val="75000"/>
                    <a:lumOff val="25000"/>
                  </a:schemeClr>
                </a:solidFill>
                <a:latin typeface="Arial Narrow" panose="020B0606020202030204" pitchFamily="34" charset="0"/>
                <a:cs typeface="Open Sans Semibold" panose="020B0706030804020204" pitchFamily="34" charset="0"/>
                <a:sym typeface="Open Sans Semibold" panose="020B0706030804020204" pitchFamily="34" charset="0"/>
              </a:rPr>
              <a:t>Utformning</a:t>
            </a:r>
            <a:endParaRPr lang="en-US" altLang="en-US" sz="1000">
              <a:solidFill>
                <a:schemeClr val="tx1">
                  <a:lumMod val="75000"/>
                  <a:lumOff val="25000"/>
                </a:schemeClr>
              </a:solidFill>
              <a:latin typeface="Arial Narrow" panose="020B0606020202030204" pitchFamily="34" charset="0"/>
            </a:endParaRPr>
          </a:p>
          <a:p>
            <a:pPr algn="ctr" eaLnBrk="1" hangingPunct="1">
              <a:buSzPts val="2100"/>
              <a:buFont typeface="Open Sans Semibold" panose="020B0706030804020204" pitchFamily="34" charset="0"/>
              <a:buNone/>
            </a:pPr>
            <a:endParaRPr lang="en-US" altLang="en-US" sz="1000">
              <a:solidFill>
                <a:schemeClr val="tx1">
                  <a:lumMod val="75000"/>
                  <a:lumOff val="25000"/>
                </a:schemeClr>
              </a:solidFill>
              <a:latin typeface="Arial Narrow" panose="020B0606020202030204" pitchFamily="34" charset="0"/>
            </a:endParaRPr>
          </a:p>
        </p:txBody>
      </p:sp>
      <p:sp>
        <p:nvSpPr>
          <p:cNvPr id="35" name="Google Shape;940;p31">
            <a:extLst>
              <a:ext uri="{FF2B5EF4-FFF2-40B4-BE49-F238E27FC236}">
                <a16:creationId xmlns:a16="http://schemas.microsoft.com/office/drawing/2014/main" id="{B1E1CBAF-914D-58D2-97DB-48337000A853}"/>
              </a:ext>
              <a:ext uri="{C183D7F6-B498-43B3-948B-1728B52AA6E4}">
                <adec:decorative xmlns:adec="http://schemas.microsoft.com/office/drawing/2017/decorative" val="1"/>
              </a:ext>
            </a:extLst>
          </p:cNvPr>
          <p:cNvSpPr txBox="1">
            <a:spLocks noChangeArrowheads="1"/>
          </p:cNvSpPr>
          <p:nvPr/>
        </p:nvSpPr>
        <p:spPr bwMode="auto">
          <a:xfrm>
            <a:off x="10946142" y="2379085"/>
            <a:ext cx="1360487" cy="2387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SzPts val="2100"/>
            </a:pPr>
            <a:r>
              <a:rPr lang="en-US" altLang="en-US" sz="1000" err="1">
                <a:solidFill>
                  <a:schemeClr val="tx1">
                    <a:lumMod val="75000"/>
                    <a:lumOff val="25000"/>
                  </a:schemeClr>
                </a:solidFill>
                <a:latin typeface="Arial Narrow" panose="020B0606020202030204" pitchFamily="34" charset="0"/>
                <a:cs typeface="Open Sans Semibold" panose="020B0706030804020204" pitchFamily="34" charset="0"/>
                <a:sym typeface="Open Sans Semibold" panose="020B0706030804020204" pitchFamily="34" charset="0"/>
              </a:rPr>
              <a:t>Inköp</a:t>
            </a:r>
            <a:endParaRPr lang="en-US" altLang="en-US" sz="1000">
              <a:solidFill>
                <a:schemeClr val="tx1">
                  <a:lumMod val="75000"/>
                  <a:lumOff val="25000"/>
                </a:schemeClr>
              </a:solidFill>
              <a:latin typeface="Arial Narrow" panose="020B0606020202030204" pitchFamily="34" charset="0"/>
            </a:endParaRPr>
          </a:p>
          <a:p>
            <a:pPr algn="ctr" eaLnBrk="1" hangingPunct="1">
              <a:buSzPts val="2100"/>
              <a:buFont typeface="Open Sans Semibold" panose="020B0706030804020204" pitchFamily="34" charset="0"/>
              <a:buNone/>
            </a:pPr>
            <a:endParaRPr lang="en-US" altLang="en-US" sz="1000">
              <a:solidFill>
                <a:schemeClr val="tx1">
                  <a:lumMod val="75000"/>
                  <a:lumOff val="25000"/>
                </a:schemeClr>
              </a:solidFill>
              <a:latin typeface="Arial Narrow" panose="020B0606020202030204" pitchFamily="34" charset="0"/>
            </a:endParaRPr>
          </a:p>
        </p:txBody>
      </p:sp>
      <p:sp>
        <p:nvSpPr>
          <p:cNvPr id="36" name="Google Shape;941;p31">
            <a:extLst>
              <a:ext uri="{FF2B5EF4-FFF2-40B4-BE49-F238E27FC236}">
                <a16:creationId xmlns:a16="http://schemas.microsoft.com/office/drawing/2014/main" id="{417859AE-114B-13AE-1820-634570E1C48D}"/>
              </a:ext>
              <a:ext uri="{C183D7F6-B498-43B3-948B-1728B52AA6E4}">
                <adec:decorative xmlns:adec="http://schemas.microsoft.com/office/drawing/2017/decorative" val="1"/>
              </a:ext>
            </a:extLst>
          </p:cNvPr>
          <p:cNvSpPr txBox="1">
            <a:spLocks noChangeArrowheads="1"/>
          </p:cNvSpPr>
          <p:nvPr/>
        </p:nvSpPr>
        <p:spPr bwMode="auto">
          <a:xfrm>
            <a:off x="10618669" y="3350627"/>
            <a:ext cx="2015432" cy="4988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SzPts val="2100"/>
            </a:pPr>
            <a:r>
              <a:rPr lang="en-US" altLang="en-US" sz="1000">
                <a:solidFill>
                  <a:schemeClr val="tx1">
                    <a:lumMod val="75000"/>
                    <a:lumOff val="25000"/>
                  </a:schemeClr>
                </a:solidFill>
                <a:latin typeface="Arial Narrow" panose="020B0606020202030204" pitchFamily="34" charset="0"/>
                <a:cs typeface="Open Sans Semibold" panose="020B0706030804020204" pitchFamily="34" charset="0"/>
                <a:sym typeface="Open Sans Semibold" panose="020B0706030804020204" pitchFamily="34" charset="0"/>
              </a:rPr>
              <a:t>Service &amp; </a:t>
            </a:r>
            <a:r>
              <a:rPr lang="en-US" altLang="en-US" sz="1000" err="1">
                <a:solidFill>
                  <a:schemeClr val="tx1">
                    <a:lumMod val="75000"/>
                    <a:lumOff val="25000"/>
                  </a:schemeClr>
                </a:solidFill>
                <a:latin typeface="Arial Narrow" panose="020B0606020202030204" pitchFamily="34" charset="0"/>
                <a:cs typeface="Open Sans Semibold" panose="020B0706030804020204" pitchFamily="34" charset="0"/>
                <a:sym typeface="Open Sans Semibold" panose="020B0706030804020204" pitchFamily="34" charset="0"/>
              </a:rPr>
              <a:t>Underhåll</a:t>
            </a:r>
            <a:endParaRPr lang="en-US" altLang="en-US" sz="1000">
              <a:solidFill>
                <a:schemeClr val="tx1">
                  <a:lumMod val="75000"/>
                  <a:lumOff val="25000"/>
                </a:schemeClr>
              </a:solidFill>
              <a:latin typeface="Arial Narrow" panose="020B0606020202030204" pitchFamily="34" charset="0"/>
            </a:endParaRPr>
          </a:p>
          <a:p>
            <a:pPr algn="ctr" eaLnBrk="1" hangingPunct="1">
              <a:buSzPts val="2100"/>
              <a:buFont typeface="Open Sans Semibold" panose="020B0706030804020204" pitchFamily="34" charset="0"/>
              <a:buNone/>
            </a:pPr>
            <a:endParaRPr lang="en-US" altLang="en-US" sz="1000">
              <a:solidFill>
                <a:schemeClr val="tx1">
                  <a:lumMod val="75000"/>
                  <a:lumOff val="25000"/>
                </a:schemeClr>
              </a:solidFill>
              <a:latin typeface="Arial Narrow" panose="020B0606020202030204" pitchFamily="34" charset="0"/>
            </a:endParaRPr>
          </a:p>
        </p:txBody>
      </p:sp>
      <p:sp>
        <p:nvSpPr>
          <p:cNvPr id="37" name="Google Shape;942;p31">
            <a:extLst>
              <a:ext uri="{FF2B5EF4-FFF2-40B4-BE49-F238E27FC236}">
                <a16:creationId xmlns:a16="http://schemas.microsoft.com/office/drawing/2014/main" id="{C0CA0877-4EAE-8466-DD30-776D3C2667CD}"/>
              </a:ext>
              <a:ext uri="{C183D7F6-B498-43B3-948B-1728B52AA6E4}">
                <adec:decorative xmlns:adec="http://schemas.microsoft.com/office/drawing/2017/decorative" val="1"/>
              </a:ext>
            </a:extLst>
          </p:cNvPr>
          <p:cNvSpPr txBox="1">
            <a:spLocks noChangeArrowheads="1"/>
          </p:cNvSpPr>
          <p:nvPr/>
        </p:nvSpPr>
        <p:spPr bwMode="auto">
          <a:xfrm>
            <a:off x="10652454" y="4282878"/>
            <a:ext cx="1947863" cy="2719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SzPts val="2100"/>
              <a:buFont typeface="Open Sans Semibold" panose="020B0706030804020204" pitchFamily="34" charset="0"/>
              <a:buNone/>
            </a:pPr>
            <a:r>
              <a:rPr lang="en-US" altLang="en-US" sz="1000">
                <a:solidFill>
                  <a:schemeClr val="tx1">
                    <a:lumMod val="75000"/>
                    <a:lumOff val="25000"/>
                  </a:schemeClr>
                </a:solidFill>
                <a:latin typeface="Arial Narrow" panose="020B0606020202030204" pitchFamily="34" charset="0"/>
                <a:cs typeface="Open Sans Semibold" panose="020B0706030804020204" pitchFamily="34" charset="0"/>
                <a:sym typeface="Open Sans Semibold" panose="020B0706030804020204" pitchFamily="34" charset="0"/>
              </a:rPr>
              <a:t>Organisation</a:t>
            </a:r>
            <a:endParaRPr lang="en-US" altLang="en-US" sz="1000">
              <a:solidFill>
                <a:schemeClr val="tx1">
                  <a:lumMod val="75000"/>
                  <a:lumOff val="25000"/>
                </a:schemeClr>
              </a:solidFill>
              <a:latin typeface="Arial Narrow" panose="020B0606020202030204" pitchFamily="34" charset="0"/>
            </a:endParaRPr>
          </a:p>
        </p:txBody>
      </p:sp>
      <p:sp>
        <p:nvSpPr>
          <p:cNvPr id="38" name="Google Shape;943;p31">
            <a:extLst>
              <a:ext uri="{FF2B5EF4-FFF2-40B4-BE49-F238E27FC236}">
                <a16:creationId xmlns:a16="http://schemas.microsoft.com/office/drawing/2014/main" id="{2857A532-A7C3-25EC-2BC9-7A6DC32A46A6}"/>
              </a:ext>
              <a:ext uri="{C183D7F6-B498-43B3-948B-1728B52AA6E4}">
                <adec:decorative xmlns:adec="http://schemas.microsoft.com/office/drawing/2017/decorative" val="1"/>
              </a:ext>
            </a:extLst>
          </p:cNvPr>
          <p:cNvSpPr txBox="1">
            <a:spLocks noChangeArrowheads="1"/>
          </p:cNvSpPr>
          <p:nvPr/>
        </p:nvSpPr>
        <p:spPr bwMode="auto">
          <a:xfrm>
            <a:off x="10793741" y="5216174"/>
            <a:ext cx="1665288" cy="2815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SzPts val="2100"/>
            </a:pPr>
            <a:r>
              <a:rPr lang="en-US" altLang="en-US" sz="1000" err="1">
                <a:solidFill>
                  <a:schemeClr val="tx1">
                    <a:lumMod val="75000"/>
                    <a:lumOff val="25000"/>
                  </a:schemeClr>
                </a:solidFill>
                <a:latin typeface="Arial Narrow" panose="020B0606020202030204" pitchFamily="34" charset="0"/>
                <a:cs typeface="Open Sans Semibold" panose="020B0706030804020204" pitchFamily="34" charset="0"/>
                <a:sym typeface="Open Sans Semibold" panose="020B0706030804020204" pitchFamily="34" charset="0"/>
              </a:rPr>
              <a:t>Markfrågor</a:t>
            </a:r>
            <a:endParaRPr lang="en-US" altLang="en-US" sz="1000">
              <a:solidFill>
                <a:schemeClr val="tx1">
                  <a:lumMod val="75000"/>
                  <a:lumOff val="25000"/>
                </a:schemeClr>
              </a:solidFill>
              <a:latin typeface="Arial Narrow" panose="020B0606020202030204" pitchFamily="34" charset="0"/>
            </a:endParaRPr>
          </a:p>
          <a:p>
            <a:pPr algn="ctr" eaLnBrk="1" hangingPunct="1">
              <a:buSzPts val="2100"/>
              <a:buFont typeface="Open Sans Semibold" panose="020B0706030804020204" pitchFamily="34" charset="0"/>
              <a:buNone/>
            </a:pPr>
            <a:endParaRPr lang="en-US" altLang="en-US" sz="1000">
              <a:solidFill>
                <a:schemeClr val="tx1">
                  <a:lumMod val="75000"/>
                  <a:lumOff val="25000"/>
                </a:schemeClr>
              </a:solidFill>
              <a:latin typeface="Arial Narrow" panose="020B0606020202030204" pitchFamily="34" charset="0"/>
            </a:endParaRPr>
          </a:p>
        </p:txBody>
      </p:sp>
      <p:sp>
        <p:nvSpPr>
          <p:cNvPr id="39" name="Google Shape;944;p31">
            <a:extLst>
              <a:ext uri="{FF2B5EF4-FFF2-40B4-BE49-F238E27FC236}">
                <a16:creationId xmlns:a16="http://schemas.microsoft.com/office/drawing/2014/main" id="{32135FE3-BCB0-2BC3-B2A9-CED082C538C2}"/>
              </a:ext>
              <a:ext uri="{C183D7F6-B498-43B3-948B-1728B52AA6E4}">
                <adec:decorative xmlns:adec="http://schemas.microsoft.com/office/drawing/2017/decorative" val="1"/>
              </a:ext>
            </a:extLst>
          </p:cNvPr>
          <p:cNvSpPr txBox="1">
            <a:spLocks noChangeArrowheads="1"/>
          </p:cNvSpPr>
          <p:nvPr/>
        </p:nvSpPr>
        <p:spPr bwMode="auto">
          <a:xfrm>
            <a:off x="10501746" y="6195951"/>
            <a:ext cx="2249278" cy="2597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SzPts val="2100"/>
            </a:pPr>
            <a:r>
              <a:rPr lang="en-US" altLang="en-US" sz="1000" err="1">
                <a:solidFill>
                  <a:schemeClr val="tx1">
                    <a:lumMod val="75000"/>
                    <a:lumOff val="25000"/>
                  </a:schemeClr>
                </a:solidFill>
                <a:latin typeface="Arial Narrow" panose="020B0606020202030204" pitchFamily="34" charset="0"/>
                <a:cs typeface="Open Sans Semibold" panose="020B0706030804020204" pitchFamily="34" charset="0"/>
                <a:sym typeface="Open Sans Semibold" panose="020B0706030804020204" pitchFamily="34" charset="0"/>
              </a:rPr>
              <a:t>Elförsörjning</a:t>
            </a:r>
            <a:endParaRPr lang="en-US" altLang="en-US" sz="1000">
              <a:solidFill>
                <a:schemeClr val="tx1">
                  <a:lumMod val="75000"/>
                  <a:lumOff val="25000"/>
                </a:schemeClr>
              </a:solidFill>
              <a:latin typeface="Arial Narrow" panose="020B0606020202030204" pitchFamily="34" charset="0"/>
            </a:endParaRPr>
          </a:p>
          <a:p>
            <a:pPr algn="ctr" eaLnBrk="1" hangingPunct="1">
              <a:buSzPts val="2100"/>
              <a:buFont typeface="Open Sans Semibold" panose="020B0706030804020204" pitchFamily="34" charset="0"/>
              <a:buNone/>
            </a:pPr>
            <a:endParaRPr lang="en-US" altLang="en-US" sz="1000">
              <a:solidFill>
                <a:schemeClr val="tx1">
                  <a:lumMod val="75000"/>
                  <a:lumOff val="25000"/>
                </a:schemeClr>
              </a:solidFill>
              <a:latin typeface="Arial Narrow" panose="020B0606020202030204" pitchFamily="34" charset="0"/>
            </a:endParaRPr>
          </a:p>
        </p:txBody>
      </p:sp>
      <p:grpSp>
        <p:nvGrpSpPr>
          <p:cNvPr id="40" name="Grupp 39">
            <a:extLst>
              <a:ext uri="{FF2B5EF4-FFF2-40B4-BE49-F238E27FC236}">
                <a16:creationId xmlns:a16="http://schemas.microsoft.com/office/drawing/2014/main" id="{BD0CBA5A-8C44-7D02-4CDD-1A5BF1C48252}"/>
              </a:ext>
              <a:ext uri="{C183D7F6-B498-43B3-948B-1728B52AA6E4}">
                <adec:decorative xmlns:adec="http://schemas.microsoft.com/office/drawing/2017/decorative" val="1"/>
              </a:ext>
            </a:extLst>
          </p:cNvPr>
          <p:cNvGrpSpPr/>
          <p:nvPr/>
        </p:nvGrpSpPr>
        <p:grpSpPr>
          <a:xfrm>
            <a:off x="1051998" y="2123159"/>
            <a:ext cx="135590" cy="3859411"/>
            <a:chOff x="1051998" y="2123159"/>
            <a:chExt cx="135590" cy="3859411"/>
          </a:xfrm>
        </p:grpSpPr>
        <p:sp>
          <p:nvSpPr>
            <p:cNvPr id="5" name="Ellips 4">
              <a:extLst>
                <a:ext uri="{FF2B5EF4-FFF2-40B4-BE49-F238E27FC236}">
                  <a16:creationId xmlns:a16="http://schemas.microsoft.com/office/drawing/2014/main" id="{459FC402-FDC2-D80A-3396-F92B9B5EDA4A}"/>
                </a:ext>
              </a:extLst>
            </p:cNvPr>
            <p:cNvSpPr/>
            <p:nvPr/>
          </p:nvSpPr>
          <p:spPr>
            <a:xfrm>
              <a:off x="1051998" y="2123159"/>
              <a:ext cx="135590" cy="135590"/>
            </a:xfrm>
            <a:prstGeom prst="ellipse">
              <a:avLst/>
            </a:prstGeom>
            <a:solidFill>
              <a:srgbClr val="7073B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 name="Ellips 5">
              <a:extLst>
                <a:ext uri="{FF2B5EF4-FFF2-40B4-BE49-F238E27FC236}">
                  <a16:creationId xmlns:a16="http://schemas.microsoft.com/office/drawing/2014/main" id="{03572139-B2C7-EBE0-9FED-3CCA4148840E}"/>
                </a:ext>
              </a:extLst>
            </p:cNvPr>
            <p:cNvSpPr/>
            <p:nvPr/>
          </p:nvSpPr>
          <p:spPr>
            <a:xfrm>
              <a:off x="1051998" y="2662516"/>
              <a:ext cx="135590" cy="135590"/>
            </a:xfrm>
            <a:prstGeom prst="ellipse">
              <a:avLst/>
            </a:prstGeom>
            <a:solidFill>
              <a:srgbClr val="7073B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 name="Ellips 6">
              <a:extLst>
                <a:ext uri="{FF2B5EF4-FFF2-40B4-BE49-F238E27FC236}">
                  <a16:creationId xmlns:a16="http://schemas.microsoft.com/office/drawing/2014/main" id="{1E094754-6E27-5556-C888-77DC1A696458}"/>
                </a:ext>
              </a:extLst>
            </p:cNvPr>
            <p:cNvSpPr/>
            <p:nvPr/>
          </p:nvSpPr>
          <p:spPr>
            <a:xfrm>
              <a:off x="1051998" y="3201873"/>
              <a:ext cx="135590" cy="135590"/>
            </a:xfrm>
            <a:prstGeom prst="ellipse">
              <a:avLst/>
            </a:prstGeom>
            <a:solidFill>
              <a:srgbClr val="7073B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Ellips 7">
              <a:extLst>
                <a:ext uri="{FF2B5EF4-FFF2-40B4-BE49-F238E27FC236}">
                  <a16:creationId xmlns:a16="http://schemas.microsoft.com/office/drawing/2014/main" id="{B8275DA0-D202-C9E5-5D63-AA3A72372062}"/>
                </a:ext>
              </a:extLst>
            </p:cNvPr>
            <p:cNvSpPr/>
            <p:nvPr/>
          </p:nvSpPr>
          <p:spPr>
            <a:xfrm>
              <a:off x="1051998" y="3712365"/>
              <a:ext cx="135590" cy="135590"/>
            </a:xfrm>
            <a:prstGeom prst="ellipse">
              <a:avLst/>
            </a:prstGeom>
            <a:solidFill>
              <a:srgbClr val="7073B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Ellips 8">
              <a:extLst>
                <a:ext uri="{FF2B5EF4-FFF2-40B4-BE49-F238E27FC236}">
                  <a16:creationId xmlns:a16="http://schemas.microsoft.com/office/drawing/2014/main" id="{75F27AC5-0F5D-6BCE-837A-EFED72333532}"/>
                </a:ext>
              </a:extLst>
            </p:cNvPr>
            <p:cNvSpPr/>
            <p:nvPr/>
          </p:nvSpPr>
          <p:spPr>
            <a:xfrm>
              <a:off x="1051998" y="4280588"/>
              <a:ext cx="135590" cy="135590"/>
            </a:xfrm>
            <a:prstGeom prst="ellipse">
              <a:avLst/>
            </a:prstGeom>
            <a:solidFill>
              <a:srgbClr val="7073B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9" name="Ellips 28">
              <a:extLst>
                <a:ext uri="{FF2B5EF4-FFF2-40B4-BE49-F238E27FC236}">
                  <a16:creationId xmlns:a16="http://schemas.microsoft.com/office/drawing/2014/main" id="{83C2A2F7-3911-2E50-4D95-C36A3886A437}"/>
                </a:ext>
              </a:extLst>
            </p:cNvPr>
            <p:cNvSpPr/>
            <p:nvPr/>
          </p:nvSpPr>
          <p:spPr>
            <a:xfrm>
              <a:off x="1051998" y="4819944"/>
              <a:ext cx="135590" cy="135590"/>
            </a:xfrm>
            <a:prstGeom prst="ellipse">
              <a:avLst/>
            </a:prstGeom>
            <a:solidFill>
              <a:srgbClr val="7073B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2" name="Ellips 31">
              <a:extLst>
                <a:ext uri="{FF2B5EF4-FFF2-40B4-BE49-F238E27FC236}">
                  <a16:creationId xmlns:a16="http://schemas.microsoft.com/office/drawing/2014/main" id="{265A55A8-7524-D7AF-4573-43FF1DC3655E}"/>
                </a:ext>
              </a:extLst>
            </p:cNvPr>
            <p:cNvSpPr/>
            <p:nvPr/>
          </p:nvSpPr>
          <p:spPr>
            <a:xfrm>
              <a:off x="1051998" y="5359300"/>
              <a:ext cx="135590" cy="135590"/>
            </a:xfrm>
            <a:prstGeom prst="ellipse">
              <a:avLst/>
            </a:prstGeom>
            <a:solidFill>
              <a:srgbClr val="7073B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 name="Ellips 2">
              <a:extLst>
                <a:ext uri="{FF2B5EF4-FFF2-40B4-BE49-F238E27FC236}">
                  <a16:creationId xmlns:a16="http://schemas.microsoft.com/office/drawing/2014/main" id="{0E8AEF77-4FE6-2D74-B540-51E9D7CE456E}"/>
                </a:ext>
              </a:extLst>
            </p:cNvPr>
            <p:cNvSpPr/>
            <p:nvPr/>
          </p:nvSpPr>
          <p:spPr>
            <a:xfrm>
              <a:off x="1051998" y="5846980"/>
              <a:ext cx="135590" cy="135590"/>
            </a:xfrm>
            <a:prstGeom prst="ellipse">
              <a:avLst/>
            </a:prstGeom>
            <a:solidFill>
              <a:srgbClr val="7073B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grpSp>
      <p:pic>
        <p:nvPicPr>
          <p:cNvPr id="41" name="Bildobjekt 40" descr="Närbild på tankstation för lastbilar">
            <a:extLst>
              <a:ext uri="{FF2B5EF4-FFF2-40B4-BE49-F238E27FC236}">
                <a16:creationId xmlns:a16="http://schemas.microsoft.com/office/drawing/2014/main" id="{2F590271-56CC-93F9-0ABA-8F7516587B93}"/>
              </a:ext>
            </a:extLst>
          </p:cNvPr>
          <p:cNvPicPr>
            <a:picLocks noChangeAspect="1"/>
          </p:cNvPicPr>
          <p:nvPr/>
        </p:nvPicPr>
        <p:blipFill rotWithShape="1">
          <a:blip r:embed="rId15">
            <a:extLst>
              <a:ext uri="{28A0092B-C50C-407E-A947-70E740481C1C}">
                <a14:useLocalDpi xmlns:a14="http://schemas.microsoft.com/office/drawing/2010/main" val="0"/>
              </a:ext>
            </a:extLst>
          </a:blip>
          <a:srcRect l="28857" r="24247"/>
          <a:stretch/>
        </p:blipFill>
        <p:spPr>
          <a:xfrm>
            <a:off x="7162369" y="728084"/>
            <a:ext cx="3823316" cy="5435214"/>
          </a:xfrm>
          <a:prstGeom prst="rect">
            <a:avLst/>
          </a:prstGeom>
          <a:ln w="19050">
            <a:solidFill>
              <a:srgbClr val="7073B5"/>
            </a:solidFill>
          </a:ln>
        </p:spPr>
      </p:pic>
    </p:spTree>
    <p:extLst>
      <p:ext uri="{BB962C8B-B14F-4D97-AF65-F5344CB8AC3E}">
        <p14:creationId xmlns:p14="http://schemas.microsoft.com/office/powerpoint/2010/main" val="3375344006"/>
      </p:ext>
    </p:extLst>
  </p:cSld>
  <p:clrMapOvr>
    <a:masterClrMapping/>
  </p:clrMapOvr>
  <mc:AlternateContent xmlns:mc="http://schemas.openxmlformats.org/markup-compatibility/2006" xmlns:p14="http://schemas.microsoft.com/office/powerpoint/2010/main">
    <mc:Choice Requires="p14">
      <p:transition spd="slow" p14:dur="1750">
        <p:fade/>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A6383F2-D702-A7A1-0A8C-83CCEA309BFE}"/>
              </a:ext>
            </a:extLst>
          </p:cNvPr>
          <p:cNvSpPr>
            <a:spLocks noGrp="1"/>
          </p:cNvSpPr>
          <p:nvPr>
            <p:ph type="title"/>
          </p:nvPr>
        </p:nvSpPr>
        <p:spPr>
          <a:xfrm>
            <a:off x="976544" y="648072"/>
            <a:ext cx="10377255" cy="742780"/>
          </a:xfrm>
        </p:spPr>
        <p:txBody>
          <a:bodyPr/>
          <a:lstStyle/>
          <a:p>
            <a:r>
              <a:rPr lang="sv-SE" dirty="0">
                <a:solidFill>
                  <a:srgbClr val="7073B5"/>
                </a:solidFill>
              </a:rPr>
              <a:t>Tillgänglighetsanpassning</a:t>
            </a:r>
          </a:p>
        </p:txBody>
      </p:sp>
      <p:sp>
        <p:nvSpPr>
          <p:cNvPr id="4" name="Platshållare för text 2">
            <a:extLst>
              <a:ext uri="{FF2B5EF4-FFF2-40B4-BE49-F238E27FC236}">
                <a16:creationId xmlns:a16="http://schemas.microsoft.com/office/drawing/2014/main" id="{BE44BF66-8B23-5592-CAC3-0A0886FD62FF}"/>
              </a:ext>
            </a:extLst>
          </p:cNvPr>
          <p:cNvSpPr>
            <a:spLocks noGrp="1"/>
          </p:cNvSpPr>
          <p:nvPr>
            <p:ph idx="1"/>
          </p:nvPr>
        </p:nvSpPr>
        <p:spPr>
          <a:xfrm>
            <a:off x="976544" y="1440482"/>
            <a:ext cx="10377256" cy="367288"/>
          </a:xfrm>
        </p:spPr>
        <p:txBody>
          <a:bodyPr/>
          <a:lstStyle/>
          <a:p>
            <a:pPr marL="0" indent="0">
              <a:buNone/>
            </a:pPr>
            <a:r>
              <a:rPr lang="sv-SE" sz="2000" dirty="0" err="1">
                <a:solidFill>
                  <a:schemeClr val="tx1">
                    <a:lumMod val="75000"/>
                    <a:lumOff val="25000"/>
                  </a:schemeClr>
                </a:solidFill>
                <a:latin typeface="Arial Narrow" panose="020B0606020202030204" pitchFamily="34" charset="0"/>
              </a:rPr>
              <a:t>BioFuel</a:t>
            </a:r>
            <a:r>
              <a:rPr lang="sv-SE" sz="2000" dirty="0">
                <a:solidFill>
                  <a:schemeClr val="tx1">
                    <a:lumMod val="75000"/>
                    <a:lumOff val="25000"/>
                  </a:schemeClr>
                </a:solidFill>
                <a:latin typeface="Arial Narrow" panose="020B0606020202030204" pitchFamily="34" charset="0"/>
              </a:rPr>
              <a:t> Region med fler har tagit fram en konkret guide för tillgänglighet vid utformning av </a:t>
            </a:r>
            <a:r>
              <a:rPr lang="sv-SE" sz="2000" dirty="0" err="1">
                <a:solidFill>
                  <a:schemeClr val="tx1">
                    <a:lumMod val="75000"/>
                    <a:lumOff val="25000"/>
                  </a:schemeClr>
                </a:solidFill>
                <a:latin typeface="Arial Narrow" panose="020B0606020202030204" pitchFamily="34" charset="0"/>
              </a:rPr>
              <a:t>laddplatser</a:t>
            </a:r>
            <a:r>
              <a:rPr lang="sv-SE" sz="2000" dirty="0">
                <a:solidFill>
                  <a:schemeClr val="tx1">
                    <a:lumMod val="75000"/>
                    <a:lumOff val="25000"/>
                  </a:schemeClr>
                </a:solidFill>
                <a:latin typeface="Arial Narrow" panose="020B0606020202030204" pitchFamily="34" charset="0"/>
              </a:rPr>
              <a:t>. </a:t>
            </a:r>
            <a:endParaRPr lang="sv-SE" sz="1800" dirty="0">
              <a:solidFill>
                <a:schemeClr val="tx1">
                  <a:lumMod val="75000"/>
                  <a:lumOff val="25000"/>
                </a:schemeClr>
              </a:solidFill>
              <a:effectLst/>
              <a:latin typeface="Arial Narrow" panose="020B0606020202030204" pitchFamily="34" charset="0"/>
            </a:endParaRPr>
          </a:p>
        </p:txBody>
      </p:sp>
      <p:sp>
        <p:nvSpPr>
          <p:cNvPr id="7" name="Rektangel 6">
            <a:extLst>
              <a:ext uri="{FF2B5EF4-FFF2-40B4-BE49-F238E27FC236}">
                <a16:creationId xmlns:a16="http://schemas.microsoft.com/office/drawing/2014/main" id="{EDDFB3A8-4073-F072-9D3F-F8DA6B40C380}"/>
              </a:ext>
              <a:ext uri="{C183D7F6-B498-43B3-948B-1728B52AA6E4}">
                <adec:decorative xmlns:adec="http://schemas.microsoft.com/office/drawing/2017/decorative" val="1"/>
              </a:ext>
            </a:extLst>
          </p:cNvPr>
          <p:cNvSpPr/>
          <p:nvPr/>
        </p:nvSpPr>
        <p:spPr>
          <a:xfrm>
            <a:off x="1460938" y="4052770"/>
            <a:ext cx="9627476" cy="1446351"/>
          </a:xfrm>
          <a:prstGeom prst="rect">
            <a:avLst/>
          </a:prstGeom>
          <a:solidFill>
            <a:srgbClr val="D2CFE9">
              <a:alpha val="7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 name="textruta 5">
            <a:extLst>
              <a:ext uri="{FF2B5EF4-FFF2-40B4-BE49-F238E27FC236}">
                <a16:creationId xmlns:a16="http://schemas.microsoft.com/office/drawing/2014/main" id="{F78ED7CB-C531-1CCC-9813-1AF52C0C7CFA}"/>
              </a:ext>
            </a:extLst>
          </p:cNvPr>
          <p:cNvSpPr txBox="1"/>
          <p:nvPr/>
        </p:nvSpPr>
        <p:spPr>
          <a:xfrm>
            <a:off x="6469119" y="4206558"/>
            <a:ext cx="4427815" cy="1138773"/>
          </a:xfrm>
          <a:prstGeom prst="rect">
            <a:avLst/>
          </a:prstGeom>
          <a:noFill/>
        </p:spPr>
        <p:txBody>
          <a:bodyPr wrap="none" rtlCol="0">
            <a:spAutoFit/>
          </a:bodyPr>
          <a:lstStyle/>
          <a:p>
            <a:r>
              <a:rPr lang="sv-SE">
                <a:latin typeface="+mj-lt"/>
              </a:rPr>
              <a:t>Många tips leder till att </a:t>
            </a:r>
            <a:r>
              <a:rPr lang="sv-SE" err="1">
                <a:latin typeface="+mj-lt"/>
              </a:rPr>
              <a:t>laddplatserna</a:t>
            </a:r>
            <a:endParaRPr lang="sv-SE">
              <a:latin typeface="+mj-lt"/>
            </a:endParaRPr>
          </a:p>
          <a:p>
            <a:r>
              <a:rPr lang="sv-SE">
                <a:latin typeface="+mj-lt"/>
              </a:rPr>
              <a:t>blir mer användarvänliga för alla.</a:t>
            </a:r>
          </a:p>
          <a:p>
            <a:endParaRPr lang="sv-SE">
              <a:latin typeface="+mj-lt"/>
            </a:endParaRPr>
          </a:p>
          <a:p>
            <a:r>
              <a:rPr lang="sv-SE" sz="1400" b="1">
                <a:latin typeface="+mj-lt"/>
              </a:rPr>
              <a:t>Se några av guidens förslag på krav på nästa sida</a:t>
            </a:r>
          </a:p>
        </p:txBody>
      </p:sp>
      <p:pic>
        <p:nvPicPr>
          <p:cNvPr id="5" name="Bildobjekt 4" descr="En bild på guiden: Den tillgängliga laddplatsen, praktiska råd för hur en inkluderande laddplats bör utformas, version 1.1 utgiven av BioFuel Region med fler. ">
            <a:hlinkClick r:id="rId3"/>
            <a:extLst>
              <a:ext uri="{FF2B5EF4-FFF2-40B4-BE49-F238E27FC236}">
                <a16:creationId xmlns:a16="http://schemas.microsoft.com/office/drawing/2014/main" id="{72D6F367-92D3-A5AC-3BC4-106406673143}"/>
              </a:ext>
            </a:extLst>
          </p:cNvPr>
          <p:cNvPicPr>
            <a:picLocks noChangeAspect="1"/>
          </p:cNvPicPr>
          <p:nvPr/>
        </p:nvPicPr>
        <p:blipFill rotWithShape="1">
          <a:blip r:embed="rId4">
            <a:extLst>
              <a:ext uri="{28A0092B-C50C-407E-A947-70E740481C1C}">
                <a14:useLocalDpi xmlns:a14="http://schemas.microsoft.com/office/drawing/2010/main" val="0"/>
              </a:ext>
            </a:extLst>
          </a:blip>
          <a:srcRect t="1526"/>
          <a:stretch/>
        </p:blipFill>
        <p:spPr>
          <a:xfrm>
            <a:off x="1103586" y="2185978"/>
            <a:ext cx="5156777" cy="3588801"/>
          </a:xfrm>
          <a:prstGeom prst="rect">
            <a:avLst/>
          </a:prstGeom>
          <a:ln w="19050">
            <a:solidFill>
              <a:srgbClr val="7073B5"/>
            </a:solidFill>
          </a:ln>
        </p:spPr>
      </p:pic>
      <p:grpSp>
        <p:nvGrpSpPr>
          <p:cNvPr id="11" name="Grupp 10">
            <a:extLst>
              <a:ext uri="{FF2B5EF4-FFF2-40B4-BE49-F238E27FC236}">
                <a16:creationId xmlns:a16="http://schemas.microsoft.com/office/drawing/2014/main" id="{EB5ECFB6-C218-E4D2-1A4D-A7E15FEDFAB1}"/>
              </a:ext>
              <a:ext uri="{C183D7F6-B498-43B3-948B-1728B52AA6E4}">
                <adec:decorative xmlns:adec="http://schemas.microsoft.com/office/drawing/2017/decorative" val="1"/>
              </a:ext>
            </a:extLst>
          </p:cNvPr>
          <p:cNvGrpSpPr/>
          <p:nvPr/>
        </p:nvGrpSpPr>
        <p:grpSpPr>
          <a:xfrm>
            <a:off x="11353799" y="3712365"/>
            <a:ext cx="579427" cy="579426"/>
            <a:chOff x="719138" y="2732698"/>
            <a:chExt cx="1255712" cy="1255712"/>
          </a:xfrm>
        </p:grpSpPr>
        <p:sp>
          <p:nvSpPr>
            <p:cNvPr id="12" name="Google Shape;926;p31">
              <a:extLst>
                <a:ext uri="{FF2B5EF4-FFF2-40B4-BE49-F238E27FC236}">
                  <a16:creationId xmlns:a16="http://schemas.microsoft.com/office/drawing/2014/main" id="{95914210-FD7B-C626-CA04-A2541361EDCF}"/>
                </a:ext>
              </a:extLst>
            </p:cNvPr>
            <p:cNvSpPr>
              <a:spLocks noChangeArrowheads="1"/>
            </p:cNvSpPr>
            <p:nvPr/>
          </p:nvSpPr>
          <p:spPr bwMode="auto">
            <a:xfrm>
              <a:off x="719138" y="2732698"/>
              <a:ext cx="1255712" cy="1255712"/>
            </a:xfrm>
            <a:prstGeom prst="ellipse">
              <a:avLst/>
            </a:prstGeom>
            <a:solidFill>
              <a:srgbClr val="D9D9D9"/>
            </a:solidFill>
            <a:ln>
              <a:noFill/>
            </a:ln>
          </p:spPr>
          <p:txBody>
            <a:bodyPr lIns="91425" tIns="45700" rIns="91425" bIns="457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en-US" altLang="en-US" sz="1800">
                <a:latin typeface="Calibri" panose="020F0502020204030204" pitchFamily="34" charset="0"/>
                <a:cs typeface="Calibri" panose="020F0502020204030204" pitchFamily="34" charset="0"/>
                <a:sym typeface="Calibri" panose="020F0502020204030204" pitchFamily="34" charset="0"/>
              </a:endParaRPr>
            </a:p>
          </p:txBody>
        </p:sp>
        <p:pic>
          <p:nvPicPr>
            <p:cNvPr id="13" name="Bild 12" descr="Ledning med hel fyllning">
              <a:extLst>
                <a:ext uri="{FF2B5EF4-FFF2-40B4-BE49-F238E27FC236}">
                  <a16:creationId xmlns:a16="http://schemas.microsoft.com/office/drawing/2014/main" id="{028AFBAB-D4F6-B223-A183-E60B9DD2C47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85625" y="2889584"/>
              <a:ext cx="914400" cy="914400"/>
            </a:xfrm>
            <a:prstGeom prst="rect">
              <a:avLst/>
            </a:prstGeom>
          </p:spPr>
        </p:pic>
      </p:grpSp>
      <p:grpSp>
        <p:nvGrpSpPr>
          <p:cNvPr id="14" name="Grupp 13">
            <a:extLst>
              <a:ext uri="{FF2B5EF4-FFF2-40B4-BE49-F238E27FC236}">
                <a16:creationId xmlns:a16="http://schemas.microsoft.com/office/drawing/2014/main" id="{43315B06-EA5F-2754-9CAB-0FE0A65CC1BF}"/>
              </a:ext>
              <a:ext uri="{C183D7F6-B498-43B3-948B-1728B52AA6E4}">
                <adec:decorative xmlns:adec="http://schemas.microsoft.com/office/drawing/2017/decorative" val="1"/>
              </a:ext>
            </a:extLst>
          </p:cNvPr>
          <p:cNvGrpSpPr/>
          <p:nvPr/>
        </p:nvGrpSpPr>
        <p:grpSpPr>
          <a:xfrm>
            <a:off x="11354898" y="4651682"/>
            <a:ext cx="577229" cy="579426"/>
            <a:chOff x="2601913" y="2732698"/>
            <a:chExt cx="1250950" cy="1255712"/>
          </a:xfrm>
        </p:grpSpPr>
        <p:sp>
          <p:nvSpPr>
            <p:cNvPr id="15" name="Google Shape;927;p31">
              <a:extLst>
                <a:ext uri="{FF2B5EF4-FFF2-40B4-BE49-F238E27FC236}">
                  <a16:creationId xmlns:a16="http://schemas.microsoft.com/office/drawing/2014/main" id="{8EA23A03-047D-C994-0DDE-3A67E4A2B5E7}"/>
                </a:ext>
              </a:extLst>
            </p:cNvPr>
            <p:cNvSpPr>
              <a:spLocks noChangeArrowheads="1"/>
            </p:cNvSpPr>
            <p:nvPr/>
          </p:nvSpPr>
          <p:spPr bwMode="auto">
            <a:xfrm>
              <a:off x="2601913" y="2732698"/>
              <a:ext cx="1250950" cy="1255712"/>
            </a:xfrm>
            <a:prstGeom prst="ellipse">
              <a:avLst/>
            </a:prstGeom>
            <a:solidFill>
              <a:srgbClr val="D9D9D9"/>
            </a:solidFill>
            <a:ln>
              <a:noFill/>
            </a:ln>
          </p:spPr>
          <p:txBody>
            <a:bodyPr lIns="91425" tIns="45700" rIns="91425" bIns="457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en-US" altLang="en-US" sz="1800">
                <a:latin typeface="Calibri" panose="020F0502020204030204" pitchFamily="34" charset="0"/>
                <a:cs typeface="Calibri" panose="020F0502020204030204" pitchFamily="34" charset="0"/>
                <a:sym typeface="Calibri" panose="020F0502020204030204" pitchFamily="34" charset="0"/>
              </a:endParaRPr>
            </a:p>
          </p:txBody>
        </p:sp>
        <p:pic>
          <p:nvPicPr>
            <p:cNvPr id="16" name="Bild 15" descr="Grävmaskin med hel fyllning">
              <a:extLst>
                <a:ext uri="{FF2B5EF4-FFF2-40B4-BE49-F238E27FC236}">
                  <a16:creationId xmlns:a16="http://schemas.microsoft.com/office/drawing/2014/main" id="{CBC94C2A-B31A-895B-A9A5-1B2D29BA564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815588" y="2903354"/>
              <a:ext cx="914400" cy="914400"/>
            </a:xfrm>
            <a:prstGeom prst="rect">
              <a:avLst/>
            </a:prstGeom>
          </p:spPr>
        </p:pic>
      </p:grpSp>
      <p:grpSp>
        <p:nvGrpSpPr>
          <p:cNvPr id="17" name="Grupp 16">
            <a:extLst>
              <a:ext uri="{FF2B5EF4-FFF2-40B4-BE49-F238E27FC236}">
                <a16:creationId xmlns:a16="http://schemas.microsoft.com/office/drawing/2014/main" id="{7E710D57-E1D6-1313-3ABE-942C157143AB}"/>
              </a:ext>
              <a:ext uri="{C183D7F6-B498-43B3-948B-1728B52AA6E4}">
                <adec:decorative xmlns:adec="http://schemas.microsoft.com/office/drawing/2017/decorative" val="1"/>
              </a:ext>
            </a:extLst>
          </p:cNvPr>
          <p:cNvGrpSpPr/>
          <p:nvPr/>
        </p:nvGrpSpPr>
        <p:grpSpPr>
          <a:xfrm>
            <a:off x="11354898" y="5616525"/>
            <a:ext cx="577229" cy="579426"/>
            <a:chOff x="4479925" y="2732698"/>
            <a:chExt cx="1250950" cy="1255712"/>
          </a:xfrm>
        </p:grpSpPr>
        <p:sp>
          <p:nvSpPr>
            <p:cNvPr id="18" name="Google Shape;928;p31">
              <a:extLst>
                <a:ext uri="{FF2B5EF4-FFF2-40B4-BE49-F238E27FC236}">
                  <a16:creationId xmlns:a16="http://schemas.microsoft.com/office/drawing/2014/main" id="{82110DEA-8356-743A-4D21-64B2C1E9F1FB}"/>
                </a:ext>
              </a:extLst>
            </p:cNvPr>
            <p:cNvSpPr>
              <a:spLocks noChangeArrowheads="1"/>
            </p:cNvSpPr>
            <p:nvPr/>
          </p:nvSpPr>
          <p:spPr bwMode="auto">
            <a:xfrm>
              <a:off x="4479925" y="2732698"/>
              <a:ext cx="1250950" cy="1255712"/>
            </a:xfrm>
            <a:prstGeom prst="ellipse">
              <a:avLst/>
            </a:prstGeom>
            <a:solidFill>
              <a:srgbClr val="D9D9D9"/>
            </a:solidFill>
            <a:ln>
              <a:noFill/>
            </a:ln>
          </p:spPr>
          <p:txBody>
            <a:bodyPr lIns="91425" tIns="45700" rIns="91425" bIns="457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en-US" altLang="en-US" sz="1800">
                <a:latin typeface="Calibri" panose="020F0502020204030204" pitchFamily="34" charset="0"/>
                <a:cs typeface="Calibri" panose="020F0502020204030204" pitchFamily="34" charset="0"/>
                <a:sym typeface="Calibri" panose="020F0502020204030204" pitchFamily="34" charset="0"/>
              </a:endParaRPr>
            </a:p>
          </p:txBody>
        </p:sp>
        <p:pic>
          <p:nvPicPr>
            <p:cNvPr id="19" name="Bild 18" descr="Kraftledningstorn med hel fyllning">
              <a:extLst>
                <a:ext uri="{FF2B5EF4-FFF2-40B4-BE49-F238E27FC236}">
                  <a16:creationId xmlns:a16="http://schemas.microsoft.com/office/drawing/2014/main" id="{6C5D84D1-E2E7-6F19-AC63-8ABEE0108E2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696023" y="2938201"/>
              <a:ext cx="817165" cy="817165"/>
            </a:xfrm>
            <a:prstGeom prst="rect">
              <a:avLst/>
            </a:prstGeom>
          </p:spPr>
        </p:pic>
      </p:grpSp>
      <p:grpSp>
        <p:nvGrpSpPr>
          <p:cNvPr id="20" name="Grupp 19">
            <a:extLst>
              <a:ext uri="{FF2B5EF4-FFF2-40B4-BE49-F238E27FC236}">
                <a16:creationId xmlns:a16="http://schemas.microsoft.com/office/drawing/2014/main" id="{4224368C-6DA8-4A2E-4AF0-EC3B06DF72C4}"/>
              </a:ext>
              <a:ext uri="{C183D7F6-B498-43B3-948B-1728B52AA6E4}">
                <adec:decorative xmlns:adec="http://schemas.microsoft.com/office/drawing/2017/decorative" val="1"/>
              </a:ext>
            </a:extLst>
          </p:cNvPr>
          <p:cNvGrpSpPr/>
          <p:nvPr/>
        </p:nvGrpSpPr>
        <p:grpSpPr>
          <a:xfrm>
            <a:off x="11354898" y="843360"/>
            <a:ext cx="577229" cy="579426"/>
            <a:chOff x="6357938" y="2732698"/>
            <a:chExt cx="1250950" cy="1255712"/>
          </a:xfrm>
        </p:grpSpPr>
        <p:sp>
          <p:nvSpPr>
            <p:cNvPr id="21" name="Google Shape;929;p31">
              <a:extLst>
                <a:ext uri="{FF2B5EF4-FFF2-40B4-BE49-F238E27FC236}">
                  <a16:creationId xmlns:a16="http://schemas.microsoft.com/office/drawing/2014/main" id="{936D209E-88E9-E98F-7973-5C2FBD801FA4}"/>
                </a:ext>
              </a:extLst>
            </p:cNvPr>
            <p:cNvSpPr>
              <a:spLocks noChangeArrowheads="1"/>
            </p:cNvSpPr>
            <p:nvPr/>
          </p:nvSpPr>
          <p:spPr bwMode="auto">
            <a:xfrm>
              <a:off x="6357938" y="2732698"/>
              <a:ext cx="1250950" cy="1255712"/>
            </a:xfrm>
            <a:prstGeom prst="ellipse">
              <a:avLst/>
            </a:prstGeom>
            <a:solidFill>
              <a:srgbClr val="7073B5"/>
            </a:solidFill>
            <a:ln>
              <a:noFill/>
            </a:ln>
          </p:spPr>
          <p:txBody>
            <a:bodyPr lIns="91425" tIns="45700" rIns="91425" bIns="457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en-US" altLang="en-US" sz="1800">
                <a:latin typeface="Calibri" panose="020F0502020204030204" pitchFamily="34" charset="0"/>
                <a:cs typeface="Calibri" panose="020F0502020204030204" pitchFamily="34" charset="0"/>
                <a:sym typeface="Calibri" panose="020F0502020204030204" pitchFamily="34" charset="0"/>
              </a:endParaRPr>
            </a:p>
          </p:txBody>
        </p:sp>
        <p:pic>
          <p:nvPicPr>
            <p:cNvPr id="22" name="Bild 21" descr="Triangulär linjal med hel fyllning">
              <a:extLst>
                <a:ext uri="{FF2B5EF4-FFF2-40B4-BE49-F238E27FC236}">
                  <a16:creationId xmlns:a16="http://schemas.microsoft.com/office/drawing/2014/main" id="{B352479D-0A0F-1EFD-8E0C-540AE2F7F6E2}"/>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rot="14697028">
              <a:off x="6503634" y="2982100"/>
              <a:ext cx="705679" cy="705679"/>
            </a:xfrm>
            <a:prstGeom prst="rect">
              <a:avLst/>
            </a:prstGeom>
          </p:spPr>
        </p:pic>
      </p:grpSp>
      <p:grpSp>
        <p:nvGrpSpPr>
          <p:cNvPr id="23" name="Grupp 22">
            <a:extLst>
              <a:ext uri="{FF2B5EF4-FFF2-40B4-BE49-F238E27FC236}">
                <a16:creationId xmlns:a16="http://schemas.microsoft.com/office/drawing/2014/main" id="{27D58A8B-2BE8-4FA7-FB5B-AA122AEBD1DD}"/>
              </a:ext>
              <a:ext uri="{C183D7F6-B498-43B3-948B-1728B52AA6E4}">
                <adec:decorative xmlns:adec="http://schemas.microsoft.com/office/drawing/2017/decorative" val="1"/>
              </a:ext>
            </a:extLst>
          </p:cNvPr>
          <p:cNvGrpSpPr/>
          <p:nvPr/>
        </p:nvGrpSpPr>
        <p:grpSpPr>
          <a:xfrm>
            <a:off x="11353799" y="1808205"/>
            <a:ext cx="579427" cy="579426"/>
            <a:chOff x="8235950" y="2732698"/>
            <a:chExt cx="1255713" cy="1255712"/>
          </a:xfrm>
        </p:grpSpPr>
        <p:sp>
          <p:nvSpPr>
            <p:cNvPr id="24" name="Google Shape;930;p31">
              <a:extLst>
                <a:ext uri="{FF2B5EF4-FFF2-40B4-BE49-F238E27FC236}">
                  <a16:creationId xmlns:a16="http://schemas.microsoft.com/office/drawing/2014/main" id="{944A71CB-1EE8-4026-91E0-6BCA4D3DBDE6}"/>
                </a:ext>
              </a:extLst>
            </p:cNvPr>
            <p:cNvSpPr>
              <a:spLocks noChangeArrowheads="1"/>
            </p:cNvSpPr>
            <p:nvPr/>
          </p:nvSpPr>
          <p:spPr bwMode="auto">
            <a:xfrm>
              <a:off x="8235950" y="2732698"/>
              <a:ext cx="1255713" cy="1255712"/>
            </a:xfrm>
            <a:prstGeom prst="ellipse">
              <a:avLst/>
            </a:prstGeom>
            <a:solidFill>
              <a:schemeClr val="bg1">
                <a:lumMod val="85000"/>
              </a:schemeClr>
            </a:solidFill>
            <a:ln>
              <a:noFill/>
            </a:ln>
          </p:spPr>
          <p:txBody>
            <a:bodyPr lIns="91425" tIns="45700" rIns="91425" bIns="457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en-US" altLang="en-US" sz="1800">
                <a:latin typeface="Calibri" panose="020F0502020204030204" pitchFamily="34" charset="0"/>
                <a:cs typeface="Calibri" panose="020F0502020204030204" pitchFamily="34" charset="0"/>
                <a:sym typeface="Calibri" panose="020F0502020204030204" pitchFamily="34" charset="0"/>
              </a:endParaRPr>
            </a:p>
          </p:txBody>
        </p:sp>
        <p:pic>
          <p:nvPicPr>
            <p:cNvPr id="25" name="Bild 24" descr="Kvitto med hel fyllning">
              <a:extLst>
                <a:ext uri="{FF2B5EF4-FFF2-40B4-BE49-F238E27FC236}">
                  <a16:creationId xmlns:a16="http://schemas.microsoft.com/office/drawing/2014/main" id="{8FAFF3EA-7412-87FA-D5FA-47B4253B8025}"/>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8473276" y="2938201"/>
              <a:ext cx="772399" cy="772399"/>
            </a:xfrm>
            <a:prstGeom prst="rect">
              <a:avLst/>
            </a:prstGeom>
          </p:spPr>
        </p:pic>
      </p:grpSp>
      <p:grpSp>
        <p:nvGrpSpPr>
          <p:cNvPr id="26" name="Grupp 25">
            <a:extLst>
              <a:ext uri="{FF2B5EF4-FFF2-40B4-BE49-F238E27FC236}">
                <a16:creationId xmlns:a16="http://schemas.microsoft.com/office/drawing/2014/main" id="{9D594A4B-B32D-8E84-6153-45D171A555DE}"/>
              </a:ext>
              <a:ext uri="{C183D7F6-B498-43B3-948B-1728B52AA6E4}">
                <adec:decorative xmlns:adec="http://schemas.microsoft.com/office/drawing/2017/decorative" val="1"/>
              </a:ext>
            </a:extLst>
          </p:cNvPr>
          <p:cNvGrpSpPr/>
          <p:nvPr/>
        </p:nvGrpSpPr>
        <p:grpSpPr>
          <a:xfrm>
            <a:off x="11354898" y="2773048"/>
            <a:ext cx="577229" cy="579426"/>
            <a:chOff x="10220325" y="2732698"/>
            <a:chExt cx="1250950" cy="1255712"/>
          </a:xfrm>
        </p:grpSpPr>
        <p:sp>
          <p:nvSpPr>
            <p:cNvPr id="27" name="Google Shape;931;p31">
              <a:extLst>
                <a:ext uri="{FF2B5EF4-FFF2-40B4-BE49-F238E27FC236}">
                  <a16:creationId xmlns:a16="http://schemas.microsoft.com/office/drawing/2014/main" id="{AB1CB6CF-556F-4514-6F4A-A5D5CEAA1D33}"/>
                </a:ext>
              </a:extLst>
            </p:cNvPr>
            <p:cNvSpPr>
              <a:spLocks noChangeArrowheads="1"/>
            </p:cNvSpPr>
            <p:nvPr/>
          </p:nvSpPr>
          <p:spPr bwMode="auto">
            <a:xfrm>
              <a:off x="10220325" y="2732698"/>
              <a:ext cx="1250950" cy="1255712"/>
            </a:xfrm>
            <a:prstGeom prst="ellipse">
              <a:avLst/>
            </a:prstGeom>
            <a:solidFill>
              <a:schemeClr val="bg1">
                <a:lumMod val="85000"/>
              </a:schemeClr>
            </a:solidFill>
            <a:ln>
              <a:noFill/>
            </a:ln>
          </p:spPr>
          <p:txBody>
            <a:bodyPr lIns="91425" tIns="45700" rIns="91425" bIns="457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en-US" altLang="en-US" sz="1800">
                <a:latin typeface="Calibri" panose="020F0502020204030204" pitchFamily="34" charset="0"/>
                <a:cs typeface="Calibri" panose="020F0502020204030204" pitchFamily="34" charset="0"/>
                <a:sym typeface="Calibri" panose="020F0502020204030204" pitchFamily="34" charset="0"/>
              </a:endParaRPr>
            </a:p>
          </p:txBody>
        </p:sp>
        <p:pic>
          <p:nvPicPr>
            <p:cNvPr id="28" name="Bild 27" descr="Verktyg med hel fyllning">
              <a:extLst>
                <a:ext uri="{FF2B5EF4-FFF2-40B4-BE49-F238E27FC236}">
                  <a16:creationId xmlns:a16="http://schemas.microsoft.com/office/drawing/2014/main" id="{EF45A175-C2B3-A723-55BA-DE3135AA8B64}"/>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10462654" y="2975073"/>
              <a:ext cx="776344" cy="776344"/>
            </a:xfrm>
            <a:prstGeom prst="rect">
              <a:avLst/>
            </a:prstGeom>
          </p:spPr>
        </p:pic>
      </p:grpSp>
      <p:cxnSp>
        <p:nvCxnSpPr>
          <p:cNvPr id="31" name="Rak koppling 30">
            <a:extLst>
              <a:ext uri="{FF2B5EF4-FFF2-40B4-BE49-F238E27FC236}">
                <a16:creationId xmlns:a16="http://schemas.microsoft.com/office/drawing/2014/main" id="{EB4A1564-AFCE-5901-C1FA-532BEC1077FB}"/>
              </a:ext>
              <a:ext uri="{C183D7F6-B498-43B3-948B-1728B52AA6E4}">
                <adec:decorative xmlns:adec="http://schemas.microsoft.com/office/drawing/2017/decorative" val="1"/>
              </a:ext>
            </a:extLst>
          </p:cNvPr>
          <p:cNvCxnSpPr>
            <a:cxnSpLocks/>
          </p:cNvCxnSpPr>
          <p:nvPr/>
        </p:nvCxnSpPr>
        <p:spPr>
          <a:xfrm>
            <a:off x="8161283" y="1155032"/>
            <a:ext cx="3100275" cy="0"/>
          </a:xfrm>
          <a:prstGeom prst="line">
            <a:avLst/>
          </a:prstGeom>
          <a:ln w="12700">
            <a:solidFill>
              <a:srgbClr val="7073B5"/>
            </a:solidFill>
          </a:ln>
        </p:spPr>
        <p:style>
          <a:lnRef idx="1">
            <a:schemeClr val="accent1"/>
          </a:lnRef>
          <a:fillRef idx="0">
            <a:schemeClr val="accent1"/>
          </a:fillRef>
          <a:effectRef idx="0">
            <a:schemeClr val="accent1"/>
          </a:effectRef>
          <a:fontRef idx="minor">
            <a:schemeClr val="tx1"/>
          </a:fontRef>
        </p:style>
      </p:cxnSp>
      <p:sp>
        <p:nvSpPr>
          <p:cNvPr id="3" name="Google Shape;939;p31">
            <a:extLst>
              <a:ext uri="{FF2B5EF4-FFF2-40B4-BE49-F238E27FC236}">
                <a16:creationId xmlns:a16="http://schemas.microsoft.com/office/drawing/2014/main" id="{D78D3D12-C4DD-838F-EBF2-27C7584BA17D}"/>
              </a:ext>
              <a:ext uri="{C183D7F6-B498-43B3-948B-1728B52AA6E4}">
                <adec:decorative xmlns:adec="http://schemas.microsoft.com/office/drawing/2017/decorative" val="1"/>
              </a:ext>
            </a:extLst>
          </p:cNvPr>
          <p:cNvSpPr txBox="1">
            <a:spLocks noChangeArrowheads="1"/>
          </p:cNvSpPr>
          <p:nvPr/>
        </p:nvSpPr>
        <p:spPr bwMode="auto">
          <a:xfrm>
            <a:off x="10679839" y="1422333"/>
            <a:ext cx="1893093" cy="2597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SzPts val="2100"/>
            </a:pPr>
            <a:r>
              <a:rPr lang="en-US" altLang="en-US" sz="1000" err="1">
                <a:solidFill>
                  <a:schemeClr val="tx1">
                    <a:lumMod val="75000"/>
                    <a:lumOff val="25000"/>
                  </a:schemeClr>
                </a:solidFill>
                <a:latin typeface="Arial Narrow" panose="020B0606020202030204" pitchFamily="34" charset="0"/>
                <a:cs typeface="Open Sans Semibold" panose="020B0706030804020204" pitchFamily="34" charset="0"/>
                <a:sym typeface="Open Sans Semibold" panose="020B0706030804020204" pitchFamily="34" charset="0"/>
              </a:rPr>
              <a:t>Utformning</a:t>
            </a:r>
            <a:endParaRPr lang="en-US" altLang="en-US" sz="1000">
              <a:solidFill>
                <a:schemeClr val="tx1">
                  <a:lumMod val="75000"/>
                  <a:lumOff val="25000"/>
                </a:schemeClr>
              </a:solidFill>
              <a:latin typeface="Arial Narrow" panose="020B0606020202030204" pitchFamily="34" charset="0"/>
            </a:endParaRPr>
          </a:p>
          <a:p>
            <a:pPr algn="ctr" eaLnBrk="1" hangingPunct="1">
              <a:buSzPts val="2100"/>
              <a:buFont typeface="Open Sans Semibold" panose="020B0706030804020204" pitchFamily="34" charset="0"/>
              <a:buNone/>
            </a:pPr>
            <a:endParaRPr lang="en-US" altLang="en-US" sz="1000">
              <a:solidFill>
                <a:schemeClr val="tx1">
                  <a:lumMod val="75000"/>
                  <a:lumOff val="25000"/>
                </a:schemeClr>
              </a:solidFill>
              <a:latin typeface="Arial Narrow" panose="020B0606020202030204" pitchFamily="34" charset="0"/>
            </a:endParaRPr>
          </a:p>
        </p:txBody>
      </p:sp>
      <p:sp>
        <p:nvSpPr>
          <p:cNvPr id="8" name="Google Shape;940;p31">
            <a:extLst>
              <a:ext uri="{FF2B5EF4-FFF2-40B4-BE49-F238E27FC236}">
                <a16:creationId xmlns:a16="http://schemas.microsoft.com/office/drawing/2014/main" id="{9825E617-8D77-1D6B-D689-6D6D5B68025E}"/>
              </a:ext>
              <a:ext uri="{C183D7F6-B498-43B3-948B-1728B52AA6E4}">
                <adec:decorative xmlns:adec="http://schemas.microsoft.com/office/drawing/2017/decorative" val="1"/>
              </a:ext>
            </a:extLst>
          </p:cNvPr>
          <p:cNvSpPr txBox="1">
            <a:spLocks noChangeArrowheads="1"/>
          </p:cNvSpPr>
          <p:nvPr/>
        </p:nvSpPr>
        <p:spPr bwMode="auto">
          <a:xfrm>
            <a:off x="10946142" y="2379085"/>
            <a:ext cx="1360487" cy="2387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SzPts val="2100"/>
            </a:pPr>
            <a:r>
              <a:rPr lang="en-US" altLang="en-US" sz="1000" err="1">
                <a:solidFill>
                  <a:schemeClr val="tx1">
                    <a:lumMod val="75000"/>
                    <a:lumOff val="25000"/>
                  </a:schemeClr>
                </a:solidFill>
                <a:latin typeface="Arial Narrow" panose="020B0606020202030204" pitchFamily="34" charset="0"/>
                <a:cs typeface="Open Sans Semibold" panose="020B0706030804020204" pitchFamily="34" charset="0"/>
                <a:sym typeface="Open Sans Semibold" panose="020B0706030804020204" pitchFamily="34" charset="0"/>
              </a:rPr>
              <a:t>Inköp</a:t>
            </a:r>
            <a:endParaRPr lang="en-US" altLang="en-US" sz="1000">
              <a:solidFill>
                <a:schemeClr val="tx1">
                  <a:lumMod val="75000"/>
                  <a:lumOff val="25000"/>
                </a:schemeClr>
              </a:solidFill>
              <a:latin typeface="Arial Narrow" panose="020B0606020202030204" pitchFamily="34" charset="0"/>
            </a:endParaRPr>
          </a:p>
          <a:p>
            <a:pPr algn="ctr" eaLnBrk="1" hangingPunct="1">
              <a:buSzPts val="2100"/>
              <a:buFont typeface="Open Sans Semibold" panose="020B0706030804020204" pitchFamily="34" charset="0"/>
              <a:buNone/>
            </a:pPr>
            <a:endParaRPr lang="en-US" altLang="en-US" sz="1000">
              <a:solidFill>
                <a:schemeClr val="tx1">
                  <a:lumMod val="75000"/>
                  <a:lumOff val="25000"/>
                </a:schemeClr>
              </a:solidFill>
              <a:latin typeface="Arial Narrow" panose="020B0606020202030204" pitchFamily="34" charset="0"/>
            </a:endParaRPr>
          </a:p>
        </p:txBody>
      </p:sp>
      <p:sp>
        <p:nvSpPr>
          <p:cNvPr id="9" name="Google Shape;941;p31">
            <a:extLst>
              <a:ext uri="{FF2B5EF4-FFF2-40B4-BE49-F238E27FC236}">
                <a16:creationId xmlns:a16="http://schemas.microsoft.com/office/drawing/2014/main" id="{D519F7AE-E0C4-B364-5773-C82E85E7331D}"/>
              </a:ext>
              <a:ext uri="{C183D7F6-B498-43B3-948B-1728B52AA6E4}">
                <adec:decorative xmlns:adec="http://schemas.microsoft.com/office/drawing/2017/decorative" val="1"/>
              </a:ext>
            </a:extLst>
          </p:cNvPr>
          <p:cNvSpPr txBox="1">
            <a:spLocks noChangeArrowheads="1"/>
          </p:cNvSpPr>
          <p:nvPr/>
        </p:nvSpPr>
        <p:spPr bwMode="auto">
          <a:xfrm>
            <a:off x="10618669" y="3350627"/>
            <a:ext cx="2015432" cy="4988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SzPts val="2100"/>
            </a:pPr>
            <a:r>
              <a:rPr lang="en-US" altLang="en-US" sz="1000">
                <a:solidFill>
                  <a:schemeClr val="tx1">
                    <a:lumMod val="75000"/>
                    <a:lumOff val="25000"/>
                  </a:schemeClr>
                </a:solidFill>
                <a:latin typeface="Arial Narrow" panose="020B0606020202030204" pitchFamily="34" charset="0"/>
                <a:cs typeface="Open Sans Semibold" panose="020B0706030804020204" pitchFamily="34" charset="0"/>
                <a:sym typeface="Open Sans Semibold" panose="020B0706030804020204" pitchFamily="34" charset="0"/>
              </a:rPr>
              <a:t>Service &amp; </a:t>
            </a:r>
            <a:r>
              <a:rPr lang="en-US" altLang="en-US" sz="1000" err="1">
                <a:solidFill>
                  <a:schemeClr val="tx1">
                    <a:lumMod val="75000"/>
                    <a:lumOff val="25000"/>
                  </a:schemeClr>
                </a:solidFill>
                <a:latin typeface="Arial Narrow" panose="020B0606020202030204" pitchFamily="34" charset="0"/>
                <a:cs typeface="Open Sans Semibold" panose="020B0706030804020204" pitchFamily="34" charset="0"/>
                <a:sym typeface="Open Sans Semibold" panose="020B0706030804020204" pitchFamily="34" charset="0"/>
              </a:rPr>
              <a:t>Underhåll</a:t>
            </a:r>
            <a:endParaRPr lang="en-US" altLang="en-US" sz="1000">
              <a:solidFill>
                <a:schemeClr val="tx1">
                  <a:lumMod val="75000"/>
                  <a:lumOff val="25000"/>
                </a:schemeClr>
              </a:solidFill>
              <a:latin typeface="Arial Narrow" panose="020B0606020202030204" pitchFamily="34" charset="0"/>
            </a:endParaRPr>
          </a:p>
          <a:p>
            <a:pPr algn="ctr" eaLnBrk="1" hangingPunct="1">
              <a:buSzPts val="2100"/>
              <a:buFont typeface="Open Sans Semibold" panose="020B0706030804020204" pitchFamily="34" charset="0"/>
              <a:buNone/>
            </a:pPr>
            <a:endParaRPr lang="en-US" altLang="en-US" sz="1000">
              <a:solidFill>
                <a:schemeClr val="tx1">
                  <a:lumMod val="75000"/>
                  <a:lumOff val="25000"/>
                </a:schemeClr>
              </a:solidFill>
              <a:latin typeface="Arial Narrow" panose="020B0606020202030204" pitchFamily="34" charset="0"/>
            </a:endParaRPr>
          </a:p>
        </p:txBody>
      </p:sp>
      <p:sp>
        <p:nvSpPr>
          <p:cNvPr id="10" name="Google Shape;942;p31">
            <a:extLst>
              <a:ext uri="{FF2B5EF4-FFF2-40B4-BE49-F238E27FC236}">
                <a16:creationId xmlns:a16="http://schemas.microsoft.com/office/drawing/2014/main" id="{B3F09F29-EFD5-FA28-8128-8448E196168D}"/>
              </a:ext>
              <a:ext uri="{C183D7F6-B498-43B3-948B-1728B52AA6E4}">
                <adec:decorative xmlns:adec="http://schemas.microsoft.com/office/drawing/2017/decorative" val="1"/>
              </a:ext>
            </a:extLst>
          </p:cNvPr>
          <p:cNvSpPr txBox="1">
            <a:spLocks noChangeArrowheads="1"/>
          </p:cNvSpPr>
          <p:nvPr/>
        </p:nvSpPr>
        <p:spPr bwMode="auto">
          <a:xfrm>
            <a:off x="10652454" y="4282878"/>
            <a:ext cx="1947863" cy="2719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SzPts val="2100"/>
              <a:buFont typeface="Open Sans Semibold" panose="020B0706030804020204" pitchFamily="34" charset="0"/>
              <a:buNone/>
            </a:pPr>
            <a:r>
              <a:rPr lang="en-US" altLang="en-US" sz="1000">
                <a:solidFill>
                  <a:schemeClr val="tx1">
                    <a:lumMod val="75000"/>
                    <a:lumOff val="25000"/>
                  </a:schemeClr>
                </a:solidFill>
                <a:latin typeface="Arial Narrow" panose="020B0606020202030204" pitchFamily="34" charset="0"/>
                <a:cs typeface="Open Sans Semibold" panose="020B0706030804020204" pitchFamily="34" charset="0"/>
                <a:sym typeface="Open Sans Semibold" panose="020B0706030804020204" pitchFamily="34" charset="0"/>
              </a:rPr>
              <a:t>Organisation</a:t>
            </a:r>
            <a:endParaRPr lang="en-US" altLang="en-US" sz="1000">
              <a:solidFill>
                <a:schemeClr val="tx1">
                  <a:lumMod val="75000"/>
                  <a:lumOff val="25000"/>
                </a:schemeClr>
              </a:solidFill>
              <a:latin typeface="Arial Narrow" panose="020B0606020202030204" pitchFamily="34" charset="0"/>
            </a:endParaRPr>
          </a:p>
        </p:txBody>
      </p:sp>
      <p:sp>
        <p:nvSpPr>
          <p:cNvPr id="29" name="Google Shape;943;p31">
            <a:extLst>
              <a:ext uri="{FF2B5EF4-FFF2-40B4-BE49-F238E27FC236}">
                <a16:creationId xmlns:a16="http://schemas.microsoft.com/office/drawing/2014/main" id="{A62AB54E-BDD9-3D52-7C93-36FA0797A0F8}"/>
              </a:ext>
              <a:ext uri="{C183D7F6-B498-43B3-948B-1728B52AA6E4}">
                <adec:decorative xmlns:adec="http://schemas.microsoft.com/office/drawing/2017/decorative" val="1"/>
              </a:ext>
            </a:extLst>
          </p:cNvPr>
          <p:cNvSpPr txBox="1">
            <a:spLocks noChangeArrowheads="1"/>
          </p:cNvSpPr>
          <p:nvPr/>
        </p:nvSpPr>
        <p:spPr bwMode="auto">
          <a:xfrm>
            <a:off x="10793741" y="5216174"/>
            <a:ext cx="1665288" cy="2815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SzPts val="2100"/>
            </a:pPr>
            <a:r>
              <a:rPr lang="en-US" altLang="en-US" sz="1000" err="1">
                <a:solidFill>
                  <a:schemeClr val="tx1">
                    <a:lumMod val="75000"/>
                    <a:lumOff val="25000"/>
                  </a:schemeClr>
                </a:solidFill>
                <a:latin typeface="Arial Narrow" panose="020B0606020202030204" pitchFamily="34" charset="0"/>
                <a:cs typeface="Open Sans Semibold" panose="020B0706030804020204" pitchFamily="34" charset="0"/>
                <a:sym typeface="Open Sans Semibold" panose="020B0706030804020204" pitchFamily="34" charset="0"/>
              </a:rPr>
              <a:t>Markfrågor</a:t>
            </a:r>
            <a:endParaRPr lang="en-US" altLang="en-US" sz="1000">
              <a:solidFill>
                <a:schemeClr val="tx1">
                  <a:lumMod val="75000"/>
                  <a:lumOff val="25000"/>
                </a:schemeClr>
              </a:solidFill>
              <a:latin typeface="Arial Narrow" panose="020B0606020202030204" pitchFamily="34" charset="0"/>
            </a:endParaRPr>
          </a:p>
          <a:p>
            <a:pPr algn="ctr" eaLnBrk="1" hangingPunct="1">
              <a:buSzPts val="2100"/>
              <a:buFont typeface="Open Sans Semibold" panose="020B0706030804020204" pitchFamily="34" charset="0"/>
              <a:buNone/>
            </a:pPr>
            <a:endParaRPr lang="en-US" altLang="en-US" sz="1000">
              <a:solidFill>
                <a:schemeClr val="tx1">
                  <a:lumMod val="75000"/>
                  <a:lumOff val="25000"/>
                </a:schemeClr>
              </a:solidFill>
              <a:latin typeface="Arial Narrow" panose="020B0606020202030204" pitchFamily="34" charset="0"/>
            </a:endParaRPr>
          </a:p>
        </p:txBody>
      </p:sp>
      <p:sp>
        <p:nvSpPr>
          <p:cNvPr id="30" name="Google Shape;944;p31">
            <a:extLst>
              <a:ext uri="{FF2B5EF4-FFF2-40B4-BE49-F238E27FC236}">
                <a16:creationId xmlns:a16="http://schemas.microsoft.com/office/drawing/2014/main" id="{9769108D-68BD-617D-251B-AE41625D85AC}"/>
              </a:ext>
              <a:ext uri="{C183D7F6-B498-43B3-948B-1728B52AA6E4}">
                <adec:decorative xmlns:adec="http://schemas.microsoft.com/office/drawing/2017/decorative" val="1"/>
              </a:ext>
            </a:extLst>
          </p:cNvPr>
          <p:cNvSpPr txBox="1">
            <a:spLocks noChangeArrowheads="1"/>
          </p:cNvSpPr>
          <p:nvPr/>
        </p:nvSpPr>
        <p:spPr bwMode="auto">
          <a:xfrm>
            <a:off x="10501746" y="6195951"/>
            <a:ext cx="2249278" cy="2597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SzPts val="2100"/>
            </a:pPr>
            <a:r>
              <a:rPr lang="en-US" altLang="en-US" sz="1000" err="1">
                <a:solidFill>
                  <a:schemeClr val="tx1">
                    <a:lumMod val="75000"/>
                    <a:lumOff val="25000"/>
                  </a:schemeClr>
                </a:solidFill>
                <a:latin typeface="Arial Narrow" panose="020B0606020202030204" pitchFamily="34" charset="0"/>
                <a:cs typeface="Open Sans Semibold" panose="020B0706030804020204" pitchFamily="34" charset="0"/>
                <a:sym typeface="Open Sans Semibold" panose="020B0706030804020204" pitchFamily="34" charset="0"/>
              </a:rPr>
              <a:t>Elförsörjning</a:t>
            </a:r>
            <a:endParaRPr lang="en-US" altLang="en-US" sz="1000">
              <a:solidFill>
                <a:schemeClr val="tx1">
                  <a:lumMod val="75000"/>
                  <a:lumOff val="25000"/>
                </a:schemeClr>
              </a:solidFill>
              <a:latin typeface="Arial Narrow" panose="020B0606020202030204" pitchFamily="34" charset="0"/>
            </a:endParaRPr>
          </a:p>
          <a:p>
            <a:pPr algn="ctr" eaLnBrk="1" hangingPunct="1">
              <a:buSzPts val="2100"/>
              <a:buFont typeface="Open Sans Semibold" panose="020B0706030804020204" pitchFamily="34" charset="0"/>
              <a:buNone/>
            </a:pPr>
            <a:endParaRPr lang="en-US" altLang="en-US" sz="1000">
              <a:solidFill>
                <a:schemeClr val="tx1">
                  <a:lumMod val="75000"/>
                  <a:lumOff val="25000"/>
                </a:schemeClr>
              </a:solidFill>
              <a:latin typeface="Arial Narrow" panose="020B0606020202030204" pitchFamily="34" charset="0"/>
            </a:endParaRPr>
          </a:p>
        </p:txBody>
      </p:sp>
    </p:spTree>
    <p:extLst>
      <p:ext uri="{BB962C8B-B14F-4D97-AF65-F5344CB8AC3E}">
        <p14:creationId xmlns:p14="http://schemas.microsoft.com/office/powerpoint/2010/main" val="3917162194"/>
      </p:ext>
    </p:extLst>
  </p:cSld>
  <p:clrMapOvr>
    <a:masterClrMapping/>
  </p:clrMapOvr>
  <mc:AlternateContent xmlns:mc="http://schemas.openxmlformats.org/markup-compatibility/2006" xmlns:p14="http://schemas.microsoft.com/office/powerpoint/2010/main">
    <mc:Choice Requires="p14">
      <p:transition spd="slow" p14:dur="1750">
        <p:fade/>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A6383F2-D702-A7A1-0A8C-83CCEA309BFE}"/>
              </a:ext>
            </a:extLst>
          </p:cNvPr>
          <p:cNvSpPr>
            <a:spLocks noGrp="1"/>
          </p:cNvSpPr>
          <p:nvPr>
            <p:ph type="title"/>
          </p:nvPr>
        </p:nvSpPr>
        <p:spPr>
          <a:xfrm>
            <a:off x="976544" y="648072"/>
            <a:ext cx="10377255" cy="742780"/>
          </a:xfrm>
        </p:spPr>
        <p:txBody>
          <a:bodyPr/>
          <a:lstStyle/>
          <a:p>
            <a:r>
              <a:rPr lang="sv-SE" dirty="0">
                <a:solidFill>
                  <a:srgbClr val="7073B5"/>
                </a:solidFill>
              </a:rPr>
              <a:t>Förslag på krav</a:t>
            </a:r>
          </a:p>
        </p:txBody>
      </p:sp>
      <p:grpSp>
        <p:nvGrpSpPr>
          <p:cNvPr id="11" name="Grupp 10">
            <a:extLst>
              <a:ext uri="{FF2B5EF4-FFF2-40B4-BE49-F238E27FC236}">
                <a16:creationId xmlns:a16="http://schemas.microsoft.com/office/drawing/2014/main" id="{EB5ECFB6-C218-E4D2-1A4D-A7E15FEDFAB1}"/>
              </a:ext>
              <a:ext uri="{C183D7F6-B498-43B3-948B-1728B52AA6E4}">
                <adec:decorative xmlns:adec="http://schemas.microsoft.com/office/drawing/2017/decorative" val="1"/>
              </a:ext>
            </a:extLst>
          </p:cNvPr>
          <p:cNvGrpSpPr/>
          <p:nvPr/>
        </p:nvGrpSpPr>
        <p:grpSpPr>
          <a:xfrm>
            <a:off x="11353799" y="3712365"/>
            <a:ext cx="579427" cy="579426"/>
            <a:chOff x="719138" y="2732698"/>
            <a:chExt cx="1255712" cy="1255712"/>
          </a:xfrm>
        </p:grpSpPr>
        <p:sp>
          <p:nvSpPr>
            <p:cNvPr id="12" name="Google Shape;926;p31">
              <a:extLst>
                <a:ext uri="{FF2B5EF4-FFF2-40B4-BE49-F238E27FC236}">
                  <a16:creationId xmlns:a16="http://schemas.microsoft.com/office/drawing/2014/main" id="{95914210-FD7B-C626-CA04-A2541361EDCF}"/>
                </a:ext>
              </a:extLst>
            </p:cNvPr>
            <p:cNvSpPr>
              <a:spLocks noChangeArrowheads="1"/>
            </p:cNvSpPr>
            <p:nvPr/>
          </p:nvSpPr>
          <p:spPr bwMode="auto">
            <a:xfrm>
              <a:off x="719138" y="2732698"/>
              <a:ext cx="1255712" cy="1255712"/>
            </a:xfrm>
            <a:prstGeom prst="ellipse">
              <a:avLst/>
            </a:prstGeom>
            <a:solidFill>
              <a:srgbClr val="D9D9D9"/>
            </a:solidFill>
            <a:ln>
              <a:noFill/>
            </a:ln>
          </p:spPr>
          <p:txBody>
            <a:bodyPr lIns="91425" tIns="45700" rIns="91425" bIns="457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en-US" altLang="en-US" sz="1800">
                <a:latin typeface="Calibri" panose="020F0502020204030204" pitchFamily="34" charset="0"/>
                <a:cs typeface="Calibri" panose="020F0502020204030204" pitchFamily="34" charset="0"/>
                <a:sym typeface="Calibri" panose="020F0502020204030204" pitchFamily="34" charset="0"/>
              </a:endParaRPr>
            </a:p>
          </p:txBody>
        </p:sp>
        <p:pic>
          <p:nvPicPr>
            <p:cNvPr id="13" name="Bild 12" descr="Ledning med hel fyllning">
              <a:extLst>
                <a:ext uri="{FF2B5EF4-FFF2-40B4-BE49-F238E27FC236}">
                  <a16:creationId xmlns:a16="http://schemas.microsoft.com/office/drawing/2014/main" id="{028AFBAB-D4F6-B223-A183-E60B9DD2C47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85625" y="2889584"/>
              <a:ext cx="914400" cy="914400"/>
            </a:xfrm>
            <a:prstGeom prst="rect">
              <a:avLst/>
            </a:prstGeom>
          </p:spPr>
        </p:pic>
      </p:grpSp>
      <p:grpSp>
        <p:nvGrpSpPr>
          <p:cNvPr id="14" name="Grupp 13">
            <a:extLst>
              <a:ext uri="{FF2B5EF4-FFF2-40B4-BE49-F238E27FC236}">
                <a16:creationId xmlns:a16="http://schemas.microsoft.com/office/drawing/2014/main" id="{43315B06-EA5F-2754-9CAB-0FE0A65CC1BF}"/>
              </a:ext>
              <a:ext uri="{C183D7F6-B498-43B3-948B-1728B52AA6E4}">
                <adec:decorative xmlns:adec="http://schemas.microsoft.com/office/drawing/2017/decorative" val="1"/>
              </a:ext>
            </a:extLst>
          </p:cNvPr>
          <p:cNvGrpSpPr/>
          <p:nvPr/>
        </p:nvGrpSpPr>
        <p:grpSpPr>
          <a:xfrm>
            <a:off x="11354898" y="4651682"/>
            <a:ext cx="577229" cy="579426"/>
            <a:chOff x="2601913" y="2732698"/>
            <a:chExt cx="1250950" cy="1255712"/>
          </a:xfrm>
        </p:grpSpPr>
        <p:sp>
          <p:nvSpPr>
            <p:cNvPr id="15" name="Google Shape;927;p31">
              <a:extLst>
                <a:ext uri="{FF2B5EF4-FFF2-40B4-BE49-F238E27FC236}">
                  <a16:creationId xmlns:a16="http://schemas.microsoft.com/office/drawing/2014/main" id="{8EA23A03-047D-C994-0DDE-3A67E4A2B5E7}"/>
                </a:ext>
              </a:extLst>
            </p:cNvPr>
            <p:cNvSpPr>
              <a:spLocks noChangeArrowheads="1"/>
            </p:cNvSpPr>
            <p:nvPr/>
          </p:nvSpPr>
          <p:spPr bwMode="auto">
            <a:xfrm>
              <a:off x="2601913" y="2732698"/>
              <a:ext cx="1250950" cy="1255712"/>
            </a:xfrm>
            <a:prstGeom prst="ellipse">
              <a:avLst/>
            </a:prstGeom>
            <a:solidFill>
              <a:srgbClr val="D9D9D9"/>
            </a:solidFill>
            <a:ln>
              <a:noFill/>
            </a:ln>
          </p:spPr>
          <p:txBody>
            <a:bodyPr lIns="91425" tIns="45700" rIns="91425" bIns="457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en-US" altLang="en-US" sz="1800">
                <a:latin typeface="Calibri" panose="020F0502020204030204" pitchFamily="34" charset="0"/>
                <a:cs typeface="Calibri" panose="020F0502020204030204" pitchFamily="34" charset="0"/>
                <a:sym typeface="Calibri" panose="020F0502020204030204" pitchFamily="34" charset="0"/>
              </a:endParaRPr>
            </a:p>
          </p:txBody>
        </p:sp>
        <p:pic>
          <p:nvPicPr>
            <p:cNvPr id="16" name="Bild 15" descr="Grävmaskin med hel fyllning">
              <a:extLst>
                <a:ext uri="{FF2B5EF4-FFF2-40B4-BE49-F238E27FC236}">
                  <a16:creationId xmlns:a16="http://schemas.microsoft.com/office/drawing/2014/main" id="{CBC94C2A-B31A-895B-A9A5-1B2D29BA564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815588" y="2903354"/>
              <a:ext cx="914400" cy="914400"/>
            </a:xfrm>
            <a:prstGeom prst="rect">
              <a:avLst/>
            </a:prstGeom>
          </p:spPr>
        </p:pic>
      </p:grpSp>
      <p:grpSp>
        <p:nvGrpSpPr>
          <p:cNvPr id="17" name="Grupp 16">
            <a:extLst>
              <a:ext uri="{FF2B5EF4-FFF2-40B4-BE49-F238E27FC236}">
                <a16:creationId xmlns:a16="http://schemas.microsoft.com/office/drawing/2014/main" id="{7E710D57-E1D6-1313-3ABE-942C157143AB}"/>
              </a:ext>
              <a:ext uri="{C183D7F6-B498-43B3-948B-1728B52AA6E4}">
                <adec:decorative xmlns:adec="http://schemas.microsoft.com/office/drawing/2017/decorative" val="1"/>
              </a:ext>
            </a:extLst>
          </p:cNvPr>
          <p:cNvGrpSpPr/>
          <p:nvPr/>
        </p:nvGrpSpPr>
        <p:grpSpPr>
          <a:xfrm>
            <a:off x="11354898" y="5616525"/>
            <a:ext cx="577229" cy="579426"/>
            <a:chOff x="4479925" y="2732698"/>
            <a:chExt cx="1250950" cy="1255712"/>
          </a:xfrm>
        </p:grpSpPr>
        <p:sp>
          <p:nvSpPr>
            <p:cNvPr id="18" name="Google Shape;928;p31">
              <a:extLst>
                <a:ext uri="{FF2B5EF4-FFF2-40B4-BE49-F238E27FC236}">
                  <a16:creationId xmlns:a16="http://schemas.microsoft.com/office/drawing/2014/main" id="{82110DEA-8356-743A-4D21-64B2C1E9F1FB}"/>
                </a:ext>
              </a:extLst>
            </p:cNvPr>
            <p:cNvSpPr>
              <a:spLocks noChangeArrowheads="1"/>
            </p:cNvSpPr>
            <p:nvPr/>
          </p:nvSpPr>
          <p:spPr bwMode="auto">
            <a:xfrm>
              <a:off x="4479925" y="2732698"/>
              <a:ext cx="1250950" cy="1255712"/>
            </a:xfrm>
            <a:prstGeom prst="ellipse">
              <a:avLst/>
            </a:prstGeom>
            <a:solidFill>
              <a:srgbClr val="D9D9D9"/>
            </a:solidFill>
            <a:ln>
              <a:noFill/>
            </a:ln>
          </p:spPr>
          <p:txBody>
            <a:bodyPr lIns="91425" tIns="45700" rIns="91425" bIns="457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en-US" altLang="en-US" sz="1800">
                <a:latin typeface="Calibri" panose="020F0502020204030204" pitchFamily="34" charset="0"/>
                <a:cs typeface="Calibri" panose="020F0502020204030204" pitchFamily="34" charset="0"/>
                <a:sym typeface="Calibri" panose="020F0502020204030204" pitchFamily="34" charset="0"/>
              </a:endParaRPr>
            </a:p>
          </p:txBody>
        </p:sp>
        <p:pic>
          <p:nvPicPr>
            <p:cNvPr id="19" name="Bild 18" descr="Kraftledningstorn med hel fyllning">
              <a:extLst>
                <a:ext uri="{FF2B5EF4-FFF2-40B4-BE49-F238E27FC236}">
                  <a16:creationId xmlns:a16="http://schemas.microsoft.com/office/drawing/2014/main" id="{6C5D84D1-E2E7-6F19-AC63-8ABEE0108E2D}"/>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696023" y="2938201"/>
              <a:ext cx="817165" cy="817165"/>
            </a:xfrm>
            <a:prstGeom prst="rect">
              <a:avLst/>
            </a:prstGeom>
          </p:spPr>
        </p:pic>
      </p:grpSp>
      <p:grpSp>
        <p:nvGrpSpPr>
          <p:cNvPr id="20" name="Grupp 19">
            <a:extLst>
              <a:ext uri="{FF2B5EF4-FFF2-40B4-BE49-F238E27FC236}">
                <a16:creationId xmlns:a16="http://schemas.microsoft.com/office/drawing/2014/main" id="{4224368C-6DA8-4A2E-4AF0-EC3B06DF72C4}"/>
              </a:ext>
              <a:ext uri="{C183D7F6-B498-43B3-948B-1728B52AA6E4}">
                <adec:decorative xmlns:adec="http://schemas.microsoft.com/office/drawing/2017/decorative" val="1"/>
              </a:ext>
            </a:extLst>
          </p:cNvPr>
          <p:cNvGrpSpPr/>
          <p:nvPr/>
        </p:nvGrpSpPr>
        <p:grpSpPr>
          <a:xfrm>
            <a:off x="11354898" y="843360"/>
            <a:ext cx="577229" cy="579426"/>
            <a:chOff x="6357938" y="2732698"/>
            <a:chExt cx="1250950" cy="1255712"/>
          </a:xfrm>
        </p:grpSpPr>
        <p:sp>
          <p:nvSpPr>
            <p:cNvPr id="21" name="Google Shape;929;p31">
              <a:extLst>
                <a:ext uri="{FF2B5EF4-FFF2-40B4-BE49-F238E27FC236}">
                  <a16:creationId xmlns:a16="http://schemas.microsoft.com/office/drawing/2014/main" id="{936D209E-88E9-E98F-7973-5C2FBD801FA4}"/>
                </a:ext>
              </a:extLst>
            </p:cNvPr>
            <p:cNvSpPr>
              <a:spLocks noChangeArrowheads="1"/>
            </p:cNvSpPr>
            <p:nvPr/>
          </p:nvSpPr>
          <p:spPr bwMode="auto">
            <a:xfrm>
              <a:off x="6357938" y="2732698"/>
              <a:ext cx="1250950" cy="1255712"/>
            </a:xfrm>
            <a:prstGeom prst="ellipse">
              <a:avLst/>
            </a:prstGeom>
            <a:solidFill>
              <a:srgbClr val="7073B5"/>
            </a:solidFill>
            <a:ln>
              <a:noFill/>
            </a:ln>
          </p:spPr>
          <p:txBody>
            <a:bodyPr lIns="91425" tIns="45700" rIns="91425" bIns="457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en-US" altLang="en-US" sz="1800">
                <a:latin typeface="Calibri" panose="020F0502020204030204" pitchFamily="34" charset="0"/>
                <a:cs typeface="Calibri" panose="020F0502020204030204" pitchFamily="34" charset="0"/>
                <a:sym typeface="Calibri" panose="020F0502020204030204" pitchFamily="34" charset="0"/>
              </a:endParaRPr>
            </a:p>
          </p:txBody>
        </p:sp>
        <p:pic>
          <p:nvPicPr>
            <p:cNvPr id="22" name="Bild 21" descr="Triangulär linjal med hel fyllning">
              <a:extLst>
                <a:ext uri="{FF2B5EF4-FFF2-40B4-BE49-F238E27FC236}">
                  <a16:creationId xmlns:a16="http://schemas.microsoft.com/office/drawing/2014/main" id="{B352479D-0A0F-1EFD-8E0C-540AE2F7F6E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rot="14697028">
              <a:off x="6503634" y="2982100"/>
              <a:ext cx="705679" cy="705679"/>
            </a:xfrm>
            <a:prstGeom prst="rect">
              <a:avLst/>
            </a:prstGeom>
          </p:spPr>
        </p:pic>
      </p:grpSp>
      <p:grpSp>
        <p:nvGrpSpPr>
          <p:cNvPr id="23" name="Grupp 22">
            <a:extLst>
              <a:ext uri="{FF2B5EF4-FFF2-40B4-BE49-F238E27FC236}">
                <a16:creationId xmlns:a16="http://schemas.microsoft.com/office/drawing/2014/main" id="{27D58A8B-2BE8-4FA7-FB5B-AA122AEBD1DD}"/>
              </a:ext>
              <a:ext uri="{C183D7F6-B498-43B3-948B-1728B52AA6E4}">
                <adec:decorative xmlns:adec="http://schemas.microsoft.com/office/drawing/2017/decorative" val="1"/>
              </a:ext>
            </a:extLst>
          </p:cNvPr>
          <p:cNvGrpSpPr/>
          <p:nvPr/>
        </p:nvGrpSpPr>
        <p:grpSpPr>
          <a:xfrm>
            <a:off x="11353799" y="1808205"/>
            <a:ext cx="579427" cy="579426"/>
            <a:chOff x="8235950" y="2732698"/>
            <a:chExt cx="1255713" cy="1255712"/>
          </a:xfrm>
        </p:grpSpPr>
        <p:sp>
          <p:nvSpPr>
            <p:cNvPr id="24" name="Google Shape;930;p31">
              <a:extLst>
                <a:ext uri="{FF2B5EF4-FFF2-40B4-BE49-F238E27FC236}">
                  <a16:creationId xmlns:a16="http://schemas.microsoft.com/office/drawing/2014/main" id="{944A71CB-1EE8-4026-91E0-6BCA4D3DBDE6}"/>
                </a:ext>
              </a:extLst>
            </p:cNvPr>
            <p:cNvSpPr>
              <a:spLocks noChangeArrowheads="1"/>
            </p:cNvSpPr>
            <p:nvPr/>
          </p:nvSpPr>
          <p:spPr bwMode="auto">
            <a:xfrm>
              <a:off x="8235950" y="2732698"/>
              <a:ext cx="1255713" cy="1255712"/>
            </a:xfrm>
            <a:prstGeom prst="ellipse">
              <a:avLst/>
            </a:prstGeom>
            <a:solidFill>
              <a:schemeClr val="bg1">
                <a:lumMod val="85000"/>
              </a:schemeClr>
            </a:solidFill>
            <a:ln>
              <a:noFill/>
            </a:ln>
          </p:spPr>
          <p:txBody>
            <a:bodyPr lIns="91425" tIns="45700" rIns="91425" bIns="457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en-US" altLang="en-US" sz="1800">
                <a:latin typeface="Calibri" panose="020F0502020204030204" pitchFamily="34" charset="0"/>
                <a:cs typeface="Calibri" panose="020F0502020204030204" pitchFamily="34" charset="0"/>
                <a:sym typeface="Calibri" panose="020F0502020204030204" pitchFamily="34" charset="0"/>
              </a:endParaRPr>
            </a:p>
          </p:txBody>
        </p:sp>
        <p:pic>
          <p:nvPicPr>
            <p:cNvPr id="25" name="Bild 24" descr="Kvitto med hel fyllning">
              <a:extLst>
                <a:ext uri="{FF2B5EF4-FFF2-40B4-BE49-F238E27FC236}">
                  <a16:creationId xmlns:a16="http://schemas.microsoft.com/office/drawing/2014/main" id="{8FAFF3EA-7412-87FA-D5FA-47B4253B8025}"/>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8473276" y="2938201"/>
              <a:ext cx="772399" cy="772399"/>
            </a:xfrm>
            <a:prstGeom prst="rect">
              <a:avLst/>
            </a:prstGeom>
          </p:spPr>
        </p:pic>
      </p:grpSp>
      <p:grpSp>
        <p:nvGrpSpPr>
          <p:cNvPr id="26" name="Grupp 25">
            <a:extLst>
              <a:ext uri="{FF2B5EF4-FFF2-40B4-BE49-F238E27FC236}">
                <a16:creationId xmlns:a16="http://schemas.microsoft.com/office/drawing/2014/main" id="{9D594A4B-B32D-8E84-6153-45D171A555DE}"/>
              </a:ext>
              <a:ext uri="{C183D7F6-B498-43B3-948B-1728B52AA6E4}">
                <adec:decorative xmlns:adec="http://schemas.microsoft.com/office/drawing/2017/decorative" val="1"/>
              </a:ext>
            </a:extLst>
          </p:cNvPr>
          <p:cNvGrpSpPr/>
          <p:nvPr/>
        </p:nvGrpSpPr>
        <p:grpSpPr>
          <a:xfrm>
            <a:off x="11354898" y="2773048"/>
            <a:ext cx="577229" cy="579426"/>
            <a:chOff x="10220325" y="2732698"/>
            <a:chExt cx="1250950" cy="1255712"/>
          </a:xfrm>
        </p:grpSpPr>
        <p:sp>
          <p:nvSpPr>
            <p:cNvPr id="27" name="Google Shape;931;p31">
              <a:extLst>
                <a:ext uri="{FF2B5EF4-FFF2-40B4-BE49-F238E27FC236}">
                  <a16:creationId xmlns:a16="http://schemas.microsoft.com/office/drawing/2014/main" id="{AB1CB6CF-556F-4514-6F4A-A5D5CEAA1D33}"/>
                </a:ext>
              </a:extLst>
            </p:cNvPr>
            <p:cNvSpPr>
              <a:spLocks noChangeArrowheads="1"/>
            </p:cNvSpPr>
            <p:nvPr/>
          </p:nvSpPr>
          <p:spPr bwMode="auto">
            <a:xfrm>
              <a:off x="10220325" y="2732698"/>
              <a:ext cx="1250950" cy="1255712"/>
            </a:xfrm>
            <a:prstGeom prst="ellipse">
              <a:avLst/>
            </a:prstGeom>
            <a:solidFill>
              <a:schemeClr val="bg1">
                <a:lumMod val="85000"/>
              </a:schemeClr>
            </a:solidFill>
            <a:ln>
              <a:noFill/>
            </a:ln>
          </p:spPr>
          <p:txBody>
            <a:bodyPr lIns="91425" tIns="45700" rIns="91425" bIns="457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en-US" altLang="en-US" sz="1800">
                <a:latin typeface="Calibri" panose="020F0502020204030204" pitchFamily="34" charset="0"/>
                <a:cs typeface="Calibri" panose="020F0502020204030204" pitchFamily="34" charset="0"/>
                <a:sym typeface="Calibri" panose="020F0502020204030204" pitchFamily="34" charset="0"/>
              </a:endParaRPr>
            </a:p>
          </p:txBody>
        </p:sp>
        <p:pic>
          <p:nvPicPr>
            <p:cNvPr id="28" name="Bild 27" descr="Verktyg med hel fyllning">
              <a:extLst>
                <a:ext uri="{FF2B5EF4-FFF2-40B4-BE49-F238E27FC236}">
                  <a16:creationId xmlns:a16="http://schemas.microsoft.com/office/drawing/2014/main" id="{EF45A175-C2B3-A723-55BA-DE3135AA8B64}"/>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0462654" y="2975073"/>
              <a:ext cx="776344" cy="776344"/>
            </a:xfrm>
            <a:prstGeom prst="rect">
              <a:avLst/>
            </a:prstGeom>
          </p:spPr>
        </p:pic>
      </p:grpSp>
      <p:cxnSp>
        <p:nvCxnSpPr>
          <p:cNvPr id="31" name="Rak koppling 30">
            <a:extLst>
              <a:ext uri="{FF2B5EF4-FFF2-40B4-BE49-F238E27FC236}">
                <a16:creationId xmlns:a16="http://schemas.microsoft.com/office/drawing/2014/main" id="{EB4A1564-AFCE-5901-C1FA-532BEC1077FB}"/>
              </a:ext>
              <a:ext uri="{C183D7F6-B498-43B3-948B-1728B52AA6E4}">
                <adec:decorative xmlns:adec="http://schemas.microsoft.com/office/drawing/2017/decorative" val="1"/>
              </a:ext>
            </a:extLst>
          </p:cNvPr>
          <p:cNvCxnSpPr>
            <a:cxnSpLocks/>
          </p:cNvCxnSpPr>
          <p:nvPr/>
        </p:nvCxnSpPr>
        <p:spPr>
          <a:xfrm>
            <a:off x="5323840" y="1155032"/>
            <a:ext cx="5937718" cy="0"/>
          </a:xfrm>
          <a:prstGeom prst="line">
            <a:avLst/>
          </a:prstGeom>
          <a:ln w="12700">
            <a:solidFill>
              <a:srgbClr val="7073B5"/>
            </a:solidFill>
          </a:ln>
        </p:spPr>
        <p:style>
          <a:lnRef idx="1">
            <a:schemeClr val="accent1"/>
          </a:lnRef>
          <a:fillRef idx="0">
            <a:schemeClr val="accent1"/>
          </a:fillRef>
          <a:effectRef idx="0">
            <a:schemeClr val="accent1"/>
          </a:effectRef>
          <a:fontRef idx="minor">
            <a:schemeClr val="tx1"/>
          </a:fontRef>
        </p:style>
      </p:cxnSp>
      <p:sp>
        <p:nvSpPr>
          <p:cNvPr id="4" name="Platshållare för text 2">
            <a:extLst>
              <a:ext uri="{FF2B5EF4-FFF2-40B4-BE49-F238E27FC236}">
                <a16:creationId xmlns:a16="http://schemas.microsoft.com/office/drawing/2014/main" id="{BE44BF66-8B23-5592-CAC3-0A0886FD62FF}"/>
              </a:ext>
            </a:extLst>
          </p:cNvPr>
          <p:cNvSpPr>
            <a:spLocks noGrp="1"/>
          </p:cNvSpPr>
          <p:nvPr>
            <p:ph idx="1"/>
          </p:nvPr>
        </p:nvSpPr>
        <p:spPr>
          <a:xfrm>
            <a:off x="976544" y="1486423"/>
            <a:ext cx="10377256" cy="367288"/>
          </a:xfrm>
        </p:spPr>
        <p:txBody>
          <a:bodyPr/>
          <a:lstStyle/>
          <a:p>
            <a:pPr marL="0" indent="0">
              <a:buNone/>
            </a:pPr>
            <a:r>
              <a:rPr lang="sv-SE" sz="2000">
                <a:solidFill>
                  <a:schemeClr val="tx1">
                    <a:lumMod val="75000"/>
                    <a:lumOff val="25000"/>
                  </a:schemeClr>
                </a:solidFill>
                <a:latin typeface="Arial Narrow" panose="020B0606020202030204" pitchFamily="34" charset="0"/>
              </a:rPr>
              <a:t>Utrustning:</a:t>
            </a:r>
            <a:endParaRPr lang="sv-SE" sz="1800">
              <a:solidFill>
                <a:schemeClr val="tx1">
                  <a:lumMod val="75000"/>
                  <a:lumOff val="25000"/>
                </a:schemeClr>
              </a:solidFill>
              <a:effectLst/>
              <a:latin typeface="Arial Narrow" panose="020B0606020202030204" pitchFamily="34" charset="0"/>
            </a:endParaRPr>
          </a:p>
        </p:txBody>
      </p:sp>
      <p:sp>
        <p:nvSpPr>
          <p:cNvPr id="10" name="Platshållare för text 2">
            <a:extLst>
              <a:ext uri="{FF2B5EF4-FFF2-40B4-BE49-F238E27FC236}">
                <a16:creationId xmlns:a16="http://schemas.microsoft.com/office/drawing/2014/main" id="{416B1202-AEC7-5548-0F70-7A461F28995E}"/>
              </a:ext>
            </a:extLst>
          </p:cNvPr>
          <p:cNvSpPr txBox="1">
            <a:spLocks/>
          </p:cNvSpPr>
          <p:nvPr/>
        </p:nvSpPr>
        <p:spPr>
          <a:xfrm>
            <a:off x="976544" y="1808205"/>
            <a:ext cx="9891153" cy="100746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j-lt"/>
                <a:ea typeface="+mn-ea"/>
                <a:cs typeface="+mn-cs"/>
              </a:defRPr>
            </a:lvl1pPr>
            <a:lvl2pPr marL="541338" indent="-284163"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mn-cs"/>
              </a:defRPr>
            </a:lvl2pPr>
            <a:lvl3pPr marL="808038" indent="-249238"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3pPr>
            <a:lvl4pPr marL="1074738" indent="-249238"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1339850" indent="-24765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
                <a:schemeClr val="accent1"/>
              </a:buClr>
              <a:buSzTx/>
              <a:buFontTx/>
              <a:buNone/>
              <a:tabLst/>
              <a:defRPr/>
            </a:pPr>
            <a:r>
              <a:rPr lang="sv-SE" sz="1800" i="0" dirty="0">
                <a:latin typeface="+mj-lt"/>
              </a:rPr>
              <a:t>Skyltar och annan information ska beakta användare med nedsatt syn och färgseende genom att ha tydlig kontrast mellan text och bakgrund samt undvika färgkombination röd och grön.</a:t>
            </a:r>
          </a:p>
        </p:txBody>
      </p:sp>
      <p:sp>
        <p:nvSpPr>
          <p:cNvPr id="7" name="Platshållare för text 2">
            <a:extLst>
              <a:ext uri="{FF2B5EF4-FFF2-40B4-BE49-F238E27FC236}">
                <a16:creationId xmlns:a16="http://schemas.microsoft.com/office/drawing/2014/main" id="{B688A8E7-5A0A-83BC-0D2B-61405DB549AC}"/>
              </a:ext>
            </a:extLst>
          </p:cNvPr>
          <p:cNvSpPr txBox="1">
            <a:spLocks/>
          </p:cNvSpPr>
          <p:nvPr/>
        </p:nvSpPr>
        <p:spPr>
          <a:xfrm>
            <a:off x="976544" y="2621340"/>
            <a:ext cx="10377256" cy="3672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j-lt"/>
                <a:ea typeface="+mn-ea"/>
                <a:cs typeface="+mn-cs"/>
              </a:defRPr>
            </a:lvl1pPr>
            <a:lvl2pPr marL="541338" indent="-284163"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mn-cs"/>
              </a:defRPr>
            </a:lvl2pPr>
            <a:lvl3pPr marL="808038" indent="-249238"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3pPr>
            <a:lvl4pPr marL="1074738" indent="-249238"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1339850" indent="-24765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sv-SE" sz="2000">
                <a:solidFill>
                  <a:schemeClr val="tx1">
                    <a:lumMod val="75000"/>
                    <a:lumOff val="25000"/>
                  </a:schemeClr>
                </a:solidFill>
                <a:latin typeface="Arial Narrow" panose="020B0606020202030204" pitchFamily="34" charset="0"/>
              </a:rPr>
              <a:t>Installation:</a:t>
            </a:r>
            <a:endParaRPr lang="sv-SE" sz="1800">
              <a:solidFill>
                <a:schemeClr val="tx1">
                  <a:lumMod val="75000"/>
                  <a:lumOff val="25000"/>
                </a:schemeClr>
              </a:solidFill>
              <a:latin typeface="Arial Narrow" panose="020B0606020202030204" pitchFamily="34" charset="0"/>
            </a:endParaRPr>
          </a:p>
        </p:txBody>
      </p:sp>
      <p:sp>
        <p:nvSpPr>
          <p:cNvPr id="8" name="Platshållare för text 2">
            <a:extLst>
              <a:ext uri="{FF2B5EF4-FFF2-40B4-BE49-F238E27FC236}">
                <a16:creationId xmlns:a16="http://schemas.microsoft.com/office/drawing/2014/main" id="{9EE0923C-F0AB-F4E3-41D1-F627E25590D7}"/>
              </a:ext>
            </a:extLst>
          </p:cNvPr>
          <p:cNvSpPr txBox="1">
            <a:spLocks/>
          </p:cNvSpPr>
          <p:nvPr/>
        </p:nvSpPr>
        <p:spPr>
          <a:xfrm>
            <a:off x="1212023" y="2943122"/>
            <a:ext cx="10180187" cy="594241"/>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j-lt"/>
                <a:ea typeface="+mn-ea"/>
                <a:cs typeface="+mn-cs"/>
              </a:defRPr>
            </a:lvl1pPr>
            <a:lvl2pPr marL="541338" indent="-284163"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mn-cs"/>
              </a:defRPr>
            </a:lvl2pPr>
            <a:lvl3pPr marL="808038" indent="-249238"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3pPr>
            <a:lvl4pPr marL="1074738" indent="-249238"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1339850" indent="-24765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Clr>
                <a:schemeClr val="accent1"/>
              </a:buClr>
              <a:buNone/>
              <a:defRPr/>
            </a:pPr>
            <a:r>
              <a:rPr lang="sv-SE" sz="1800" i="0">
                <a:latin typeface="+mj-lt"/>
              </a:rPr>
              <a:t>Det ska inte finnas höjdskillnader eller kantstenar mellan fordon och </a:t>
            </a:r>
            <a:r>
              <a:rPr lang="sv-SE" sz="1800" i="0" err="1">
                <a:latin typeface="+mj-lt"/>
              </a:rPr>
              <a:t>laddplats</a:t>
            </a:r>
            <a:r>
              <a:rPr lang="sv-SE" sz="1800"/>
              <a:t>. </a:t>
            </a:r>
            <a:r>
              <a:rPr lang="sv-SE" sz="1800" i="0">
                <a:latin typeface="+mj-lt"/>
              </a:rPr>
              <a:t>Laddarens</a:t>
            </a:r>
            <a:br>
              <a:rPr lang="sv-SE" sz="1800" i="0"/>
            </a:br>
            <a:r>
              <a:rPr lang="sv-SE" sz="1800"/>
              <a:t>fundament</a:t>
            </a:r>
            <a:r>
              <a:rPr lang="sv-SE" sz="1800" i="0">
                <a:latin typeface="+mj-lt"/>
              </a:rPr>
              <a:t> </a:t>
            </a:r>
            <a:r>
              <a:rPr lang="sv-SE" sz="1800"/>
              <a:t>ska </a:t>
            </a:r>
            <a:r>
              <a:rPr lang="sv-SE" sz="1800" i="0">
                <a:latin typeface="+mj-lt"/>
              </a:rPr>
              <a:t>sänkas till marknivå så att skärm, knappar och reglage hamnar på rätt höjd.</a:t>
            </a:r>
          </a:p>
        </p:txBody>
      </p:sp>
      <p:sp>
        <p:nvSpPr>
          <p:cNvPr id="5" name="Ellips 4">
            <a:extLst>
              <a:ext uri="{FF2B5EF4-FFF2-40B4-BE49-F238E27FC236}">
                <a16:creationId xmlns:a16="http://schemas.microsoft.com/office/drawing/2014/main" id="{C3D91149-F1D1-FE83-B1BE-BEF395E40861}"/>
              </a:ext>
              <a:ext uri="{C183D7F6-B498-43B3-948B-1728B52AA6E4}">
                <adec:decorative xmlns:adec="http://schemas.microsoft.com/office/drawing/2017/decorative" val="1"/>
              </a:ext>
            </a:extLst>
          </p:cNvPr>
          <p:cNvSpPr/>
          <p:nvPr/>
        </p:nvSpPr>
        <p:spPr>
          <a:xfrm>
            <a:off x="1051998" y="3049383"/>
            <a:ext cx="135590" cy="135590"/>
          </a:xfrm>
          <a:prstGeom prst="ellipse">
            <a:avLst/>
          </a:prstGeom>
          <a:solidFill>
            <a:srgbClr val="7073B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 name="Ellips 5">
            <a:extLst>
              <a:ext uri="{FF2B5EF4-FFF2-40B4-BE49-F238E27FC236}">
                <a16:creationId xmlns:a16="http://schemas.microsoft.com/office/drawing/2014/main" id="{EB83D741-CB50-60A9-DFB0-54F0EA3CF478}"/>
              </a:ext>
              <a:ext uri="{C183D7F6-B498-43B3-948B-1728B52AA6E4}">
                <adec:decorative xmlns:adec="http://schemas.microsoft.com/office/drawing/2017/decorative" val="1"/>
              </a:ext>
            </a:extLst>
          </p:cNvPr>
          <p:cNvSpPr/>
          <p:nvPr/>
        </p:nvSpPr>
        <p:spPr>
          <a:xfrm>
            <a:off x="1051998" y="3701553"/>
            <a:ext cx="135590" cy="135590"/>
          </a:xfrm>
          <a:prstGeom prst="ellipse">
            <a:avLst/>
          </a:prstGeom>
          <a:solidFill>
            <a:srgbClr val="7073B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Ellips 8">
            <a:extLst>
              <a:ext uri="{FF2B5EF4-FFF2-40B4-BE49-F238E27FC236}">
                <a16:creationId xmlns:a16="http://schemas.microsoft.com/office/drawing/2014/main" id="{07748AA9-2631-F803-2934-AEA7F8115D3C}"/>
              </a:ext>
              <a:ext uri="{C183D7F6-B498-43B3-948B-1728B52AA6E4}">
                <adec:decorative xmlns:adec="http://schemas.microsoft.com/office/drawing/2017/decorative" val="1"/>
              </a:ext>
            </a:extLst>
          </p:cNvPr>
          <p:cNvSpPr/>
          <p:nvPr/>
        </p:nvSpPr>
        <p:spPr>
          <a:xfrm>
            <a:off x="1051998" y="4156276"/>
            <a:ext cx="135590" cy="135590"/>
          </a:xfrm>
          <a:prstGeom prst="ellipse">
            <a:avLst/>
          </a:prstGeom>
          <a:solidFill>
            <a:srgbClr val="7073B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9" name="Ellips 28">
            <a:extLst>
              <a:ext uri="{FF2B5EF4-FFF2-40B4-BE49-F238E27FC236}">
                <a16:creationId xmlns:a16="http://schemas.microsoft.com/office/drawing/2014/main" id="{7CF36673-D7F5-B66D-EA36-357D796CCDB8}"/>
              </a:ext>
              <a:ext uri="{C183D7F6-B498-43B3-948B-1728B52AA6E4}">
                <adec:decorative xmlns:adec="http://schemas.microsoft.com/office/drawing/2017/decorative" val="1"/>
              </a:ext>
            </a:extLst>
          </p:cNvPr>
          <p:cNvSpPr/>
          <p:nvPr/>
        </p:nvSpPr>
        <p:spPr>
          <a:xfrm>
            <a:off x="1051998" y="4808446"/>
            <a:ext cx="135590" cy="135590"/>
          </a:xfrm>
          <a:prstGeom prst="ellipse">
            <a:avLst/>
          </a:prstGeom>
          <a:solidFill>
            <a:srgbClr val="7073B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0" name="Ellips 29">
            <a:extLst>
              <a:ext uri="{FF2B5EF4-FFF2-40B4-BE49-F238E27FC236}">
                <a16:creationId xmlns:a16="http://schemas.microsoft.com/office/drawing/2014/main" id="{7604E8E3-035E-3289-B661-7B62E774872F}"/>
              </a:ext>
              <a:ext uri="{C183D7F6-B498-43B3-948B-1728B52AA6E4}">
                <adec:decorative xmlns:adec="http://schemas.microsoft.com/office/drawing/2017/decorative" val="1"/>
              </a:ext>
            </a:extLst>
          </p:cNvPr>
          <p:cNvSpPr/>
          <p:nvPr/>
        </p:nvSpPr>
        <p:spPr>
          <a:xfrm>
            <a:off x="1051998" y="5528411"/>
            <a:ext cx="135590" cy="135590"/>
          </a:xfrm>
          <a:prstGeom prst="ellipse">
            <a:avLst/>
          </a:prstGeom>
          <a:solidFill>
            <a:srgbClr val="7073B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4" name="Platshållare för text 2">
            <a:extLst>
              <a:ext uri="{FF2B5EF4-FFF2-40B4-BE49-F238E27FC236}">
                <a16:creationId xmlns:a16="http://schemas.microsoft.com/office/drawing/2014/main" id="{B162313D-EB1C-78A4-8301-5A7A7C0C0CA4}"/>
              </a:ext>
            </a:extLst>
          </p:cNvPr>
          <p:cNvSpPr txBox="1">
            <a:spLocks/>
          </p:cNvSpPr>
          <p:nvPr/>
        </p:nvSpPr>
        <p:spPr>
          <a:xfrm>
            <a:off x="1212023" y="3481768"/>
            <a:ext cx="10180187" cy="46248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j-lt"/>
                <a:ea typeface="+mn-ea"/>
                <a:cs typeface="+mn-cs"/>
              </a:defRPr>
            </a:lvl1pPr>
            <a:lvl2pPr marL="541338" indent="-284163"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mn-cs"/>
              </a:defRPr>
            </a:lvl2pPr>
            <a:lvl3pPr marL="808038" indent="-249238"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3pPr>
            <a:lvl4pPr marL="1074738" indent="-249238"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1339850" indent="-24765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spcBef>
                <a:spcPts val="0"/>
              </a:spcBef>
              <a:buClr>
                <a:schemeClr val="accent1"/>
              </a:buClr>
              <a:buNone/>
              <a:defRPr/>
            </a:pPr>
            <a:r>
              <a:rPr lang="sv-SE" sz="1800" i="0">
                <a:latin typeface="+mj-lt"/>
              </a:rPr>
              <a:t>Parkeringens hårda markbeläggning ska fortsätta ända fram till betongplattan.</a:t>
            </a:r>
          </a:p>
        </p:txBody>
      </p:sp>
      <p:sp>
        <p:nvSpPr>
          <p:cNvPr id="35" name="Platshållare för text 2">
            <a:extLst>
              <a:ext uri="{FF2B5EF4-FFF2-40B4-BE49-F238E27FC236}">
                <a16:creationId xmlns:a16="http://schemas.microsoft.com/office/drawing/2014/main" id="{CBB5C2F5-AB41-9FD2-63CB-7C440F4D1FFF}"/>
              </a:ext>
            </a:extLst>
          </p:cNvPr>
          <p:cNvSpPr txBox="1">
            <a:spLocks/>
          </p:cNvSpPr>
          <p:nvPr/>
        </p:nvSpPr>
        <p:spPr>
          <a:xfrm>
            <a:off x="1212023" y="3999600"/>
            <a:ext cx="10180187" cy="627523"/>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j-lt"/>
                <a:ea typeface="+mn-ea"/>
                <a:cs typeface="+mn-cs"/>
              </a:defRPr>
            </a:lvl1pPr>
            <a:lvl2pPr marL="541338" indent="-284163"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mn-cs"/>
              </a:defRPr>
            </a:lvl2pPr>
            <a:lvl3pPr marL="808038" indent="-249238"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3pPr>
            <a:lvl4pPr marL="1074738" indent="-249238"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1339850" indent="-24765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Clr>
                <a:schemeClr val="accent1"/>
              </a:buClr>
              <a:buNone/>
              <a:defRPr/>
            </a:pPr>
            <a:r>
              <a:rPr lang="sv-SE" sz="1800" i="0" dirty="0">
                <a:latin typeface="+mj-lt"/>
              </a:rPr>
              <a:t>Det ska finnas utrymme för minst 90 centimeter </a:t>
            </a:r>
            <a:r>
              <a:rPr lang="sv-SE" sz="1800" dirty="0"/>
              <a:t>friyta</a:t>
            </a:r>
            <a:r>
              <a:rPr lang="sv-SE" sz="1800" i="0" dirty="0">
                <a:latin typeface="+mj-lt"/>
              </a:rPr>
              <a:t> runt fordonet, mellan både parkerade fordon och fordon och laddare. Måla en spärryta för att markera </a:t>
            </a:r>
            <a:r>
              <a:rPr lang="sv-SE" sz="1800" dirty="0"/>
              <a:t>detta vid varje</a:t>
            </a:r>
            <a:r>
              <a:rPr lang="sv-SE" sz="1800" i="0" dirty="0">
                <a:latin typeface="+mj-lt"/>
              </a:rPr>
              <a:t> </a:t>
            </a:r>
            <a:r>
              <a:rPr lang="sv-SE" sz="1800" i="0" dirty="0" err="1">
                <a:latin typeface="+mj-lt"/>
              </a:rPr>
              <a:t>laddplats</a:t>
            </a:r>
            <a:r>
              <a:rPr lang="sv-SE" sz="1800" i="0" dirty="0">
                <a:latin typeface="+mj-lt"/>
              </a:rPr>
              <a:t>.</a:t>
            </a:r>
          </a:p>
        </p:txBody>
      </p:sp>
      <p:sp>
        <p:nvSpPr>
          <p:cNvPr id="36" name="Platshållare för text 2">
            <a:extLst>
              <a:ext uri="{FF2B5EF4-FFF2-40B4-BE49-F238E27FC236}">
                <a16:creationId xmlns:a16="http://schemas.microsoft.com/office/drawing/2014/main" id="{E18AADBD-B639-770C-457B-80306C78CDA4}"/>
              </a:ext>
            </a:extLst>
          </p:cNvPr>
          <p:cNvSpPr txBox="1">
            <a:spLocks/>
          </p:cNvSpPr>
          <p:nvPr/>
        </p:nvSpPr>
        <p:spPr>
          <a:xfrm>
            <a:off x="1212023" y="4687738"/>
            <a:ext cx="10180187" cy="64960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j-lt"/>
                <a:ea typeface="+mn-ea"/>
                <a:cs typeface="+mn-cs"/>
              </a:defRPr>
            </a:lvl1pPr>
            <a:lvl2pPr marL="541338" indent="-284163"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mn-cs"/>
              </a:defRPr>
            </a:lvl2pPr>
            <a:lvl3pPr marL="808038" indent="-249238"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3pPr>
            <a:lvl4pPr marL="1074738" indent="-249238"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1339850" indent="-24765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Clr>
                <a:schemeClr val="accent1"/>
              </a:buClr>
              <a:buNone/>
              <a:defRPr/>
            </a:pPr>
            <a:r>
              <a:rPr lang="sv-SE" sz="1800" i="0">
                <a:latin typeface="+mj-lt"/>
              </a:rPr>
              <a:t>Betalningsinformation ska placeras så att den finns högst 120 centimeter men gärna 80-100</a:t>
            </a:r>
            <a:br>
              <a:rPr lang="sv-SE" sz="1800" i="0">
                <a:latin typeface="+mj-lt"/>
              </a:rPr>
            </a:br>
            <a:r>
              <a:rPr lang="sv-SE" sz="1800" i="0">
                <a:latin typeface="+mj-lt"/>
              </a:rPr>
              <a:t>centimeter över parkeringsplatsens yta.</a:t>
            </a:r>
          </a:p>
        </p:txBody>
      </p:sp>
      <p:sp>
        <p:nvSpPr>
          <p:cNvPr id="37" name="Platshållare för text 2">
            <a:extLst>
              <a:ext uri="{FF2B5EF4-FFF2-40B4-BE49-F238E27FC236}">
                <a16:creationId xmlns:a16="http://schemas.microsoft.com/office/drawing/2014/main" id="{855B0E97-0F8F-CCA9-0900-BCFF1DE46573}"/>
              </a:ext>
            </a:extLst>
          </p:cNvPr>
          <p:cNvSpPr txBox="1">
            <a:spLocks/>
          </p:cNvSpPr>
          <p:nvPr/>
        </p:nvSpPr>
        <p:spPr>
          <a:xfrm>
            <a:off x="1212023" y="5397957"/>
            <a:ext cx="10180187" cy="88277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j-lt"/>
                <a:ea typeface="+mn-ea"/>
                <a:cs typeface="+mn-cs"/>
              </a:defRPr>
            </a:lvl1pPr>
            <a:lvl2pPr marL="541338" indent="-284163"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mn-cs"/>
              </a:defRPr>
            </a:lvl2pPr>
            <a:lvl3pPr marL="808038" indent="-249238"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3pPr>
            <a:lvl4pPr marL="1074738" indent="-249238"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1339850" indent="-24765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Clr>
                <a:schemeClr val="accent1"/>
              </a:buClr>
              <a:buNone/>
              <a:defRPr/>
            </a:pPr>
            <a:r>
              <a:rPr lang="sv-SE" sz="1800" i="0">
                <a:latin typeface="+mj-lt"/>
              </a:rPr>
              <a:t>Påkörningsskydd ska placeras med avstånd på minst 90 centimeter men gärna 120 centimeter mellan varandra så att </a:t>
            </a:r>
            <a:r>
              <a:rPr lang="sv-SE" sz="1800" i="0" err="1">
                <a:latin typeface="+mj-lt"/>
              </a:rPr>
              <a:t>laddplatsen</a:t>
            </a:r>
            <a:r>
              <a:rPr lang="sv-SE" sz="1800" i="0">
                <a:latin typeface="+mj-lt"/>
              </a:rPr>
              <a:t> går att nå från rullstol. Påkörningsskydden får inte försämra möjlighet att komma åt </a:t>
            </a:r>
            <a:r>
              <a:rPr lang="sv-SE" sz="1800" i="0" err="1">
                <a:latin typeface="+mj-lt"/>
              </a:rPr>
              <a:t>laddkontakter</a:t>
            </a:r>
            <a:r>
              <a:rPr lang="sv-SE" sz="1800" i="0">
                <a:latin typeface="+mj-lt"/>
              </a:rPr>
              <a:t>, skärm, knappar och kort- eller RFID-läsare. </a:t>
            </a:r>
          </a:p>
        </p:txBody>
      </p:sp>
      <p:sp>
        <p:nvSpPr>
          <p:cNvPr id="38" name="Google Shape;939;p31">
            <a:extLst>
              <a:ext uri="{FF2B5EF4-FFF2-40B4-BE49-F238E27FC236}">
                <a16:creationId xmlns:a16="http://schemas.microsoft.com/office/drawing/2014/main" id="{0C68BDA1-96CA-CA1C-EE01-A51C46228261}"/>
              </a:ext>
              <a:ext uri="{C183D7F6-B498-43B3-948B-1728B52AA6E4}">
                <adec:decorative xmlns:adec="http://schemas.microsoft.com/office/drawing/2017/decorative" val="1"/>
              </a:ext>
            </a:extLst>
          </p:cNvPr>
          <p:cNvSpPr txBox="1">
            <a:spLocks noChangeArrowheads="1"/>
          </p:cNvSpPr>
          <p:nvPr/>
        </p:nvSpPr>
        <p:spPr bwMode="auto">
          <a:xfrm>
            <a:off x="10679839" y="1422333"/>
            <a:ext cx="1893093" cy="2597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SzPts val="2100"/>
            </a:pPr>
            <a:r>
              <a:rPr lang="en-US" altLang="en-US" sz="1000" err="1">
                <a:solidFill>
                  <a:schemeClr val="tx1">
                    <a:lumMod val="75000"/>
                    <a:lumOff val="25000"/>
                  </a:schemeClr>
                </a:solidFill>
                <a:latin typeface="Arial Narrow" panose="020B0606020202030204" pitchFamily="34" charset="0"/>
                <a:cs typeface="Open Sans Semibold" panose="020B0706030804020204" pitchFamily="34" charset="0"/>
                <a:sym typeface="Open Sans Semibold" panose="020B0706030804020204" pitchFamily="34" charset="0"/>
              </a:rPr>
              <a:t>Utformning</a:t>
            </a:r>
            <a:endParaRPr lang="en-US" altLang="en-US" sz="1000">
              <a:solidFill>
                <a:schemeClr val="tx1">
                  <a:lumMod val="75000"/>
                  <a:lumOff val="25000"/>
                </a:schemeClr>
              </a:solidFill>
              <a:latin typeface="Arial Narrow" panose="020B0606020202030204" pitchFamily="34" charset="0"/>
            </a:endParaRPr>
          </a:p>
          <a:p>
            <a:pPr algn="ctr" eaLnBrk="1" hangingPunct="1">
              <a:buSzPts val="2100"/>
              <a:buFont typeface="Open Sans Semibold" panose="020B0706030804020204" pitchFamily="34" charset="0"/>
              <a:buNone/>
            </a:pPr>
            <a:endParaRPr lang="en-US" altLang="en-US" sz="1000">
              <a:solidFill>
                <a:schemeClr val="tx1">
                  <a:lumMod val="75000"/>
                  <a:lumOff val="25000"/>
                </a:schemeClr>
              </a:solidFill>
              <a:latin typeface="Arial Narrow" panose="020B0606020202030204" pitchFamily="34" charset="0"/>
            </a:endParaRPr>
          </a:p>
        </p:txBody>
      </p:sp>
      <p:sp>
        <p:nvSpPr>
          <p:cNvPr id="39" name="Google Shape;940;p31">
            <a:extLst>
              <a:ext uri="{FF2B5EF4-FFF2-40B4-BE49-F238E27FC236}">
                <a16:creationId xmlns:a16="http://schemas.microsoft.com/office/drawing/2014/main" id="{0A95AD50-8066-0DF2-DDD1-ACB56532FB6F}"/>
              </a:ext>
              <a:ext uri="{C183D7F6-B498-43B3-948B-1728B52AA6E4}">
                <adec:decorative xmlns:adec="http://schemas.microsoft.com/office/drawing/2017/decorative" val="1"/>
              </a:ext>
            </a:extLst>
          </p:cNvPr>
          <p:cNvSpPr txBox="1">
            <a:spLocks noChangeArrowheads="1"/>
          </p:cNvSpPr>
          <p:nvPr/>
        </p:nvSpPr>
        <p:spPr bwMode="auto">
          <a:xfrm>
            <a:off x="10946142" y="2379085"/>
            <a:ext cx="1360487" cy="2387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SzPts val="2100"/>
            </a:pPr>
            <a:r>
              <a:rPr lang="en-US" altLang="en-US" sz="1000" err="1">
                <a:solidFill>
                  <a:schemeClr val="tx1">
                    <a:lumMod val="75000"/>
                    <a:lumOff val="25000"/>
                  </a:schemeClr>
                </a:solidFill>
                <a:latin typeface="Arial Narrow" panose="020B0606020202030204" pitchFamily="34" charset="0"/>
                <a:cs typeface="Open Sans Semibold" panose="020B0706030804020204" pitchFamily="34" charset="0"/>
                <a:sym typeface="Open Sans Semibold" panose="020B0706030804020204" pitchFamily="34" charset="0"/>
              </a:rPr>
              <a:t>Inköp</a:t>
            </a:r>
            <a:endParaRPr lang="en-US" altLang="en-US" sz="1000">
              <a:solidFill>
                <a:schemeClr val="tx1">
                  <a:lumMod val="75000"/>
                  <a:lumOff val="25000"/>
                </a:schemeClr>
              </a:solidFill>
              <a:latin typeface="Arial Narrow" panose="020B0606020202030204" pitchFamily="34" charset="0"/>
            </a:endParaRPr>
          </a:p>
          <a:p>
            <a:pPr algn="ctr" eaLnBrk="1" hangingPunct="1">
              <a:buSzPts val="2100"/>
              <a:buFont typeface="Open Sans Semibold" panose="020B0706030804020204" pitchFamily="34" charset="0"/>
              <a:buNone/>
            </a:pPr>
            <a:endParaRPr lang="en-US" altLang="en-US" sz="1000">
              <a:solidFill>
                <a:schemeClr val="tx1">
                  <a:lumMod val="75000"/>
                  <a:lumOff val="25000"/>
                </a:schemeClr>
              </a:solidFill>
              <a:latin typeface="Arial Narrow" panose="020B0606020202030204" pitchFamily="34" charset="0"/>
            </a:endParaRPr>
          </a:p>
        </p:txBody>
      </p:sp>
      <p:sp>
        <p:nvSpPr>
          <p:cNvPr id="40" name="Google Shape;941;p31">
            <a:extLst>
              <a:ext uri="{FF2B5EF4-FFF2-40B4-BE49-F238E27FC236}">
                <a16:creationId xmlns:a16="http://schemas.microsoft.com/office/drawing/2014/main" id="{8AA61BC2-A029-593E-B2EC-EBF6C2562ADD}"/>
              </a:ext>
              <a:ext uri="{C183D7F6-B498-43B3-948B-1728B52AA6E4}">
                <adec:decorative xmlns:adec="http://schemas.microsoft.com/office/drawing/2017/decorative" val="1"/>
              </a:ext>
            </a:extLst>
          </p:cNvPr>
          <p:cNvSpPr txBox="1">
            <a:spLocks noChangeArrowheads="1"/>
          </p:cNvSpPr>
          <p:nvPr/>
        </p:nvSpPr>
        <p:spPr bwMode="auto">
          <a:xfrm>
            <a:off x="10618669" y="3350627"/>
            <a:ext cx="2015432" cy="4988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SzPts val="2100"/>
            </a:pPr>
            <a:r>
              <a:rPr lang="en-US" altLang="en-US" sz="1000">
                <a:solidFill>
                  <a:schemeClr val="tx1">
                    <a:lumMod val="75000"/>
                    <a:lumOff val="25000"/>
                  </a:schemeClr>
                </a:solidFill>
                <a:latin typeface="Arial Narrow" panose="020B0606020202030204" pitchFamily="34" charset="0"/>
                <a:cs typeface="Open Sans Semibold" panose="020B0706030804020204" pitchFamily="34" charset="0"/>
                <a:sym typeface="Open Sans Semibold" panose="020B0706030804020204" pitchFamily="34" charset="0"/>
              </a:rPr>
              <a:t>Service &amp; </a:t>
            </a:r>
            <a:r>
              <a:rPr lang="en-US" altLang="en-US" sz="1000" err="1">
                <a:solidFill>
                  <a:schemeClr val="tx1">
                    <a:lumMod val="75000"/>
                    <a:lumOff val="25000"/>
                  </a:schemeClr>
                </a:solidFill>
                <a:latin typeface="Arial Narrow" panose="020B0606020202030204" pitchFamily="34" charset="0"/>
                <a:cs typeface="Open Sans Semibold" panose="020B0706030804020204" pitchFamily="34" charset="0"/>
                <a:sym typeface="Open Sans Semibold" panose="020B0706030804020204" pitchFamily="34" charset="0"/>
              </a:rPr>
              <a:t>Underhåll</a:t>
            </a:r>
            <a:endParaRPr lang="en-US" altLang="en-US" sz="1000">
              <a:solidFill>
                <a:schemeClr val="tx1">
                  <a:lumMod val="75000"/>
                  <a:lumOff val="25000"/>
                </a:schemeClr>
              </a:solidFill>
              <a:latin typeface="Arial Narrow" panose="020B0606020202030204" pitchFamily="34" charset="0"/>
            </a:endParaRPr>
          </a:p>
          <a:p>
            <a:pPr algn="ctr" eaLnBrk="1" hangingPunct="1">
              <a:buSzPts val="2100"/>
              <a:buFont typeface="Open Sans Semibold" panose="020B0706030804020204" pitchFamily="34" charset="0"/>
              <a:buNone/>
            </a:pPr>
            <a:endParaRPr lang="en-US" altLang="en-US" sz="1000">
              <a:solidFill>
                <a:schemeClr val="tx1">
                  <a:lumMod val="75000"/>
                  <a:lumOff val="25000"/>
                </a:schemeClr>
              </a:solidFill>
              <a:latin typeface="Arial Narrow" panose="020B0606020202030204" pitchFamily="34" charset="0"/>
            </a:endParaRPr>
          </a:p>
        </p:txBody>
      </p:sp>
      <p:sp>
        <p:nvSpPr>
          <p:cNvPr id="41" name="Google Shape;942;p31">
            <a:extLst>
              <a:ext uri="{FF2B5EF4-FFF2-40B4-BE49-F238E27FC236}">
                <a16:creationId xmlns:a16="http://schemas.microsoft.com/office/drawing/2014/main" id="{0B427171-2688-DF45-9F1C-A2C504848EBC}"/>
              </a:ext>
              <a:ext uri="{C183D7F6-B498-43B3-948B-1728B52AA6E4}">
                <adec:decorative xmlns:adec="http://schemas.microsoft.com/office/drawing/2017/decorative" val="1"/>
              </a:ext>
            </a:extLst>
          </p:cNvPr>
          <p:cNvSpPr txBox="1">
            <a:spLocks noChangeArrowheads="1"/>
          </p:cNvSpPr>
          <p:nvPr/>
        </p:nvSpPr>
        <p:spPr bwMode="auto">
          <a:xfrm>
            <a:off x="10652454" y="4282878"/>
            <a:ext cx="1947863" cy="2719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SzPts val="2100"/>
              <a:buFont typeface="Open Sans Semibold" panose="020B0706030804020204" pitchFamily="34" charset="0"/>
              <a:buNone/>
            </a:pPr>
            <a:r>
              <a:rPr lang="en-US" altLang="en-US" sz="1000">
                <a:solidFill>
                  <a:schemeClr val="tx1">
                    <a:lumMod val="75000"/>
                    <a:lumOff val="25000"/>
                  </a:schemeClr>
                </a:solidFill>
                <a:latin typeface="Arial Narrow" panose="020B0606020202030204" pitchFamily="34" charset="0"/>
                <a:cs typeface="Open Sans Semibold" panose="020B0706030804020204" pitchFamily="34" charset="0"/>
                <a:sym typeface="Open Sans Semibold" panose="020B0706030804020204" pitchFamily="34" charset="0"/>
              </a:rPr>
              <a:t>Organisation</a:t>
            </a:r>
            <a:endParaRPr lang="en-US" altLang="en-US" sz="1000">
              <a:solidFill>
                <a:schemeClr val="tx1">
                  <a:lumMod val="75000"/>
                  <a:lumOff val="25000"/>
                </a:schemeClr>
              </a:solidFill>
              <a:latin typeface="Arial Narrow" panose="020B0606020202030204" pitchFamily="34" charset="0"/>
            </a:endParaRPr>
          </a:p>
        </p:txBody>
      </p:sp>
      <p:sp>
        <p:nvSpPr>
          <p:cNvPr id="42" name="Google Shape;943;p31">
            <a:extLst>
              <a:ext uri="{FF2B5EF4-FFF2-40B4-BE49-F238E27FC236}">
                <a16:creationId xmlns:a16="http://schemas.microsoft.com/office/drawing/2014/main" id="{0CC8F46D-3302-3509-5AFC-726F07E5B5AE}"/>
              </a:ext>
              <a:ext uri="{C183D7F6-B498-43B3-948B-1728B52AA6E4}">
                <adec:decorative xmlns:adec="http://schemas.microsoft.com/office/drawing/2017/decorative" val="1"/>
              </a:ext>
            </a:extLst>
          </p:cNvPr>
          <p:cNvSpPr txBox="1">
            <a:spLocks noChangeArrowheads="1"/>
          </p:cNvSpPr>
          <p:nvPr/>
        </p:nvSpPr>
        <p:spPr bwMode="auto">
          <a:xfrm>
            <a:off x="10793741" y="5216174"/>
            <a:ext cx="1665288" cy="2815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SzPts val="2100"/>
            </a:pPr>
            <a:r>
              <a:rPr lang="en-US" altLang="en-US" sz="1000" err="1">
                <a:solidFill>
                  <a:schemeClr val="tx1">
                    <a:lumMod val="75000"/>
                    <a:lumOff val="25000"/>
                  </a:schemeClr>
                </a:solidFill>
                <a:latin typeface="Arial Narrow" panose="020B0606020202030204" pitchFamily="34" charset="0"/>
                <a:cs typeface="Open Sans Semibold" panose="020B0706030804020204" pitchFamily="34" charset="0"/>
                <a:sym typeface="Open Sans Semibold" panose="020B0706030804020204" pitchFamily="34" charset="0"/>
              </a:rPr>
              <a:t>Markfrågor</a:t>
            </a:r>
            <a:endParaRPr lang="en-US" altLang="en-US" sz="1000">
              <a:solidFill>
                <a:schemeClr val="tx1">
                  <a:lumMod val="75000"/>
                  <a:lumOff val="25000"/>
                </a:schemeClr>
              </a:solidFill>
              <a:latin typeface="Arial Narrow" panose="020B0606020202030204" pitchFamily="34" charset="0"/>
            </a:endParaRPr>
          </a:p>
          <a:p>
            <a:pPr algn="ctr" eaLnBrk="1" hangingPunct="1">
              <a:buSzPts val="2100"/>
              <a:buFont typeface="Open Sans Semibold" panose="020B0706030804020204" pitchFamily="34" charset="0"/>
              <a:buNone/>
            </a:pPr>
            <a:endParaRPr lang="en-US" altLang="en-US" sz="1000">
              <a:solidFill>
                <a:schemeClr val="tx1">
                  <a:lumMod val="75000"/>
                  <a:lumOff val="25000"/>
                </a:schemeClr>
              </a:solidFill>
              <a:latin typeface="Arial Narrow" panose="020B0606020202030204" pitchFamily="34" charset="0"/>
            </a:endParaRPr>
          </a:p>
        </p:txBody>
      </p:sp>
      <p:sp>
        <p:nvSpPr>
          <p:cNvPr id="43" name="Google Shape;944;p31">
            <a:extLst>
              <a:ext uri="{FF2B5EF4-FFF2-40B4-BE49-F238E27FC236}">
                <a16:creationId xmlns:a16="http://schemas.microsoft.com/office/drawing/2014/main" id="{1496CB16-2E45-6638-2A33-195594F8C2EE}"/>
              </a:ext>
              <a:ext uri="{C183D7F6-B498-43B3-948B-1728B52AA6E4}">
                <adec:decorative xmlns:adec="http://schemas.microsoft.com/office/drawing/2017/decorative" val="1"/>
              </a:ext>
            </a:extLst>
          </p:cNvPr>
          <p:cNvSpPr txBox="1">
            <a:spLocks noChangeArrowheads="1"/>
          </p:cNvSpPr>
          <p:nvPr/>
        </p:nvSpPr>
        <p:spPr bwMode="auto">
          <a:xfrm>
            <a:off x="10501746" y="6195951"/>
            <a:ext cx="2249278" cy="2597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SzPts val="2100"/>
            </a:pPr>
            <a:r>
              <a:rPr lang="en-US" altLang="en-US" sz="1000" err="1">
                <a:solidFill>
                  <a:schemeClr val="tx1">
                    <a:lumMod val="75000"/>
                    <a:lumOff val="25000"/>
                  </a:schemeClr>
                </a:solidFill>
                <a:latin typeface="Arial Narrow" panose="020B0606020202030204" pitchFamily="34" charset="0"/>
                <a:cs typeface="Open Sans Semibold" panose="020B0706030804020204" pitchFamily="34" charset="0"/>
                <a:sym typeface="Open Sans Semibold" panose="020B0706030804020204" pitchFamily="34" charset="0"/>
              </a:rPr>
              <a:t>Elförsörjning</a:t>
            </a:r>
            <a:endParaRPr lang="en-US" altLang="en-US" sz="1000">
              <a:solidFill>
                <a:schemeClr val="tx1">
                  <a:lumMod val="75000"/>
                  <a:lumOff val="25000"/>
                </a:schemeClr>
              </a:solidFill>
              <a:latin typeface="Arial Narrow" panose="020B0606020202030204" pitchFamily="34" charset="0"/>
            </a:endParaRPr>
          </a:p>
          <a:p>
            <a:pPr algn="ctr" eaLnBrk="1" hangingPunct="1">
              <a:buSzPts val="2100"/>
              <a:buFont typeface="Open Sans Semibold" panose="020B0706030804020204" pitchFamily="34" charset="0"/>
              <a:buNone/>
            </a:pPr>
            <a:endParaRPr lang="en-US" altLang="en-US" sz="1000">
              <a:solidFill>
                <a:schemeClr val="tx1">
                  <a:lumMod val="75000"/>
                  <a:lumOff val="25000"/>
                </a:schemeClr>
              </a:solidFill>
              <a:latin typeface="Arial Narrow" panose="020B0606020202030204" pitchFamily="34" charset="0"/>
            </a:endParaRPr>
          </a:p>
        </p:txBody>
      </p:sp>
    </p:spTree>
    <p:extLst>
      <p:ext uri="{BB962C8B-B14F-4D97-AF65-F5344CB8AC3E}">
        <p14:creationId xmlns:p14="http://schemas.microsoft.com/office/powerpoint/2010/main" val="3387106354"/>
      </p:ext>
    </p:extLst>
  </p:cSld>
  <p:clrMapOvr>
    <a:masterClrMapping/>
  </p:clrMapOvr>
  <mc:AlternateContent xmlns:mc="http://schemas.openxmlformats.org/markup-compatibility/2006" xmlns:p14="http://schemas.microsoft.com/office/powerpoint/2010/main">
    <mc:Choice Requires="p14">
      <p:transition spd="slow" p14:dur="1750">
        <p:fade/>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A6383F2-D702-A7A1-0A8C-83CCEA309BFE}"/>
              </a:ext>
            </a:extLst>
          </p:cNvPr>
          <p:cNvSpPr>
            <a:spLocks noGrp="1"/>
          </p:cNvSpPr>
          <p:nvPr>
            <p:ph type="title"/>
          </p:nvPr>
        </p:nvSpPr>
        <p:spPr>
          <a:xfrm>
            <a:off x="976544" y="648072"/>
            <a:ext cx="10377255" cy="742780"/>
          </a:xfrm>
        </p:spPr>
        <p:txBody>
          <a:bodyPr/>
          <a:lstStyle/>
          <a:p>
            <a:r>
              <a:rPr lang="sv-SE" dirty="0">
                <a:solidFill>
                  <a:srgbClr val="7073B5"/>
                </a:solidFill>
              </a:rPr>
              <a:t>Kravspecifikation</a:t>
            </a:r>
          </a:p>
        </p:txBody>
      </p:sp>
      <p:sp>
        <p:nvSpPr>
          <p:cNvPr id="7" name="textruta 6">
            <a:extLst>
              <a:ext uri="{FF2B5EF4-FFF2-40B4-BE49-F238E27FC236}">
                <a16:creationId xmlns:a16="http://schemas.microsoft.com/office/drawing/2014/main" id="{E9537C94-1659-E68D-8B40-D652858B4AE6}"/>
              </a:ext>
            </a:extLst>
          </p:cNvPr>
          <p:cNvSpPr txBox="1"/>
          <p:nvPr/>
        </p:nvSpPr>
        <p:spPr>
          <a:xfrm>
            <a:off x="4372303" y="1849718"/>
            <a:ext cx="5909550" cy="923330"/>
          </a:xfrm>
          <a:prstGeom prst="rect">
            <a:avLst/>
          </a:prstGeom>
          <a:noFill/>
        </p:spPr>
        <p:txBody>
          <a:bodyPr wrap="square" rtlCol="0">
            <a:spAutoFit/>
          </a:bodyPr>
          <a:lstStyle/>
          <a:p>
            <a:r>
              <a:rPr lang="sv-SE">
                <a:latin typeface="+mj-lt"/>
              </a:rPr>
              <a:t>Beskriv krav som myndigheter och kunden ställer på anläggningen, både på enskilda produkter och hela anläggningen.</a:t>
            </a:r>
          </a:p>
        </p:txBody>
      </p:sp>
      <p:sp>
        <p:nvSpPr>
          <p:cNvPr id="8" name="textruta 7">
            <a:extLst>
              <a:ext uri="{FF2B5EF4-FFF2-40B4-BE49-F238E27FC236}">
                <a16:creationId xmlns:a16="http://schemas.microsoft.com/office/drawing/2014/main" id="{A4D41D5D-48CF-B0AE-0EF2-0BE1AE749F6C}"/>
              </a:ext>
            </a:extLst>
          </p:cNvPr>
          <p:cNvSpPr txBox="1"/>
          <p:nvPr/>
        </p:nvSpPr>
        <p:spPr>
          <a:xfrm>
            <a:off x="4372303" y="2963814"/>
            <a:ext cx="5909550" cy="1426031"/>
          </a:xfrm>
          <a:prstGeom prst="rect">
            <a:avLst/>
          </a:prstGeom>
          <a:noFill/>
        </p:spPr>
        <p:txBody>
          <a:bodyPr wrap="square" rtlCol="0">
            <a:spAutoFit/>
          </a:bodyPr>
          <a:lstStyle/>
          <a:p>
            <a:r>
              <a:rPr lang="sv-SE">
                <a:latin typeface="+mj-lt"/>
              </a:rPr>
              <a:t>Kravbilden ändras fortfarande regelbundet</a:t>
            </a:r>
            <a:br>
              <a:rPr lang="sv-SE">
                <a:latin typeface="+mj-lt"/>
              </a:rPr>
            </a:br>
            <a:r>
              <a:rPr lang="sv-SE">
                <a:latin typeface="+mj-lt"/>
              </a:rPr>
              <a:t>runt frågor som:</a:t>
            </a:r>
          </a:p>
          <a:p>
            <a:pPr lvl="1">
              <a:lnSpc>
                <a:spcPct val="150000"/>
              </a:lnSpc>
            </a:pPr>
            <a:r>
              <a:rPr lang="sv-SE">
                <a:latin typeface="+mj-lt"/>
              </a:rPr>
              <a:t>Direktiv rörande elsäkerhet och funktion</a:t>
            </a:r>
          </a:p>
          <a:p>
            <a:pPr lvl="1">
              <a:lnSpc>
                <a:spcPct val="150000"/>
              </a:lnSpc>
            </a:pPr>
            <a:r>
              <a:rPr lang="sv-SE">
                <a:latin typeface="+mj-lt"/>
              </a:rPr>
              <a:t>Krav på utrustning och installation</a:t>
            </a:r>
          </a:p>
        </p:txBody>
      </p:sp>
      <p:grpSp>
        <p:nvGrpSpPr>
          <p:cNvPr id="11" name="Grupp 10">
            <a:extLst>
              <a:ext uri="{FF2B5EF4-FFF2-40B4-BE49-F238E27FC236}">
                <a16:creationId xmlns:a16="http://schemas.microsoft.com/office/drawing/2014/main" id="{EB5ECFB6-C218-E4D2-1A4D-A7E15FEDFAB1}"/>
              </a:ext>
              <a:ext uri="{C183D7F6-B498-43B3-948B-1728B52AA6E4}">
                <adec:decorative xmlns:adec="http://schemas.microsoft.com/office/drawing/2017/decorative" val="1"/>
              </a:ext>
            </a:extLst>
          </p:cNvPr>
          <p:cNvGrpSpPr/>
          <p:nvPr/>
        </p:nvGrpSpPr>
        <p:grpSpPr>
          <a:xfrm>
            <a:off x="11353799" y="3712365"/>
            <a:ext cx="579427" cy="579426"/>
            <a:chOff x="719138" y="2732698"/>
            <a:chExt cx="1255712" cy="1255712"/>
          </a:xfrm>
        </p:grpSpPr>
        <p:sp>
          <p:nvSpPr>
            <p:cNvPr id="12" name="Google Shape;926;p31">
              <a:extLst>
                <a:ext uri="{FF2B5EF4-FFF2-40B4-BE49-F238E27FC236}">
                  <a16:creationId xmlns:a16="http://schemas.microsoft.com/office/drawing/2014/main" id="{95914210-FD7B-C626-CA04-A2541361EDCF}"/>
                </a:ext>
              </a:extLst>
            </p:cNvPr>
            <p:cNvSpPr>
              <a:spLocks noChangeArrowheads="1"/>
            </p:cNvSpPr>
            <p:nvPr/>
          </p:nvSpPr>
          <p:spPr bwMode="auto">
            <a:xfrm>
              <a:off x="719138" y="2732698"/>
              <a:ext cx="1255712" cy="1255712"/>
            </a:xfrm>
            <a:prstGeom prst="ellipse">
              <a:avLst/>
            </a:prstGeom>
            <a:solidFill>
              <a:srgbClr val="D9D9D9"/>
            </a:solidFill>
            <a:ln>
              <a:noFill/>
            </a:ln>
          </p:spPr>
          <p:txBody>
            <a:bodyPr lIns="91425" tIns="45700" rIns="91425" bIns="457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en-US" altLang="en-US" sz="1800">
                <a:latin typeface="Calibri" panose="020F0502020204030204" pitchFamily="34" charset="0"/>
                <a:cs typeface="Calibri" panose="020F0502020204030204" pitchFamily="34" charset="0"/>
                <a:sym typeface="Calibri" panose="020F0502020204030204" pitchFamily="34" charset="0"/>
              </a:endParaRPr>
            </a:p>
          </p:txBody>
        </p:sp>
        <p:pic>
          <p:nvPicPr>
            <p:cNvPr id="13" name="Bild 12" descr="Ledning med hel fyllning">
              <a:extLst>
                <a:ext uri="{FF2B5EF4-FFF2-40B4-BE49-F238E27FC236}">
                  <a16:creationId xmlns:a16="http://schemas.microsoft.com/office/drawing/2014/main" id="{028AFBAB-D4F6-B223-A183-E60B9DD2C47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85625" y="2889584"/>
              <a:ext cx="914400" cy="914400"/>
            </a:xfrm>
            <a:prstGeom prst="rect">
              <a:avLst/>
            </a:prstGeom>
          </p:spPr>
        </p:pic>
      </p:grpSp>
      <p:grpSp>
        <p:nvGrpSpPr>
          <p:cNvPr id="14" name="Grupp 13">
            <a:extLst>
              <a:ext uri="{FF2B5EF4-FFF2-40B4-BE49-F238E27FC236}">
                <a16:creationId xmlns:a16="http://schemas.microsoft.com/office/drawing/2014/main" id="{43315B06-EA5F-2754-9CAB-0FE0A65CC1BF}"/>
              </a:ext>
              <a:ext uri="{C183D7F6-B498-43B3-948B-1728B52AA6E4}">
                <adec:decorative xmlns:adec="http://schemas.microsoft.com/office/drawing/2017/decorative" val="1"/>
              </a:ext>
            </a:extLst>
          </p:cNvPr>
          <p:cNvGrpSpPr/>
          <p:nvPr/>
        </p:nvGrpSpPr>
        <p:grpSpPr>
          <a:xfrm>
            <a:off x="11354898" y="4651682"/>
            <a:ext cx="577229" cy="579426"/>
            <a:chOff x="2601913" y="2732698"/>
            <a:chExt cx="1250950" cy="1255712"/>
          </a:xfrm>
        </p:grpSpPr>
        <p:sp>
          <p:nvSpPr>
            <p:cNvPr id="15" name="Google Shape;927;p31">
              <a:extLst>
                <a:ext uri="{FF2B5EF4-FFF2-40B4-BE49-F238E27FC236}">
                  <a16:creationId xmlns:a16="http://schemas.microsoft.com/office/drawing/2014/main" id="{8EA23A03-047D-C994-0DDE-3A67E4A2B5E7}"/>
                </a:ext>
              </a:extLst>
            </p:cNvPr>
            <p:cNvSpPr>
              <a:spLocks noChangeArrowheads="1"/>
            </p:cNvSpPr>
            <p:nvPr/>
          </p:nvSpPr>
          <p:spPr bwMode="auto">
            <a:xfrm>
              <a:off x="2601913" y="2732698"/>
              <a:ext cx="1250950" cy="1255712"/>
            </a:xfrm>
            <a:prstGeom prst="ellipse">
              <a:avLst/>
            </a:prstGeom>
            <a:solidFill>
              <a:srgbClr val="D9D9D9"/>
            </a:solidFill>
            <a:ln>
              <a:noFill/>
            </a:ln>
          </p:spPr>
          <p:txBody>
            <a:bodyPr lIns="91425" tIns="45700" rIns="91425" bIns="457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en-US" altLang="en-US" sz="1800">
                <a:latin typeface="Calibri" panose="020F0502020204030204" pitchFamily="34" charset="0"/>
                <a:cs typeface="Calibri" panose="020F0502020204030204" pitchFamily="34" charset="0"/>
                <a:sym typeface="Calibri" panose="020F0502020204030204" pitchFamily="34" charset="0"/>
              </a:endParaRPr>
            </a:p>
          </p:txBody>
        </p:sp>
        <p:pic>
          <p:nvPicPr>
            <p:cNvPr id="16" name="Bild 15" descr="Grävmaskin med hel fyllning">
              <a:extLst>
                <a:ext uri="{FF2B5EF4-FFF2-40B4-BE49-F238E27FC236}">
                  <a16:creationId xmlns:a16="http://schemas.microsoft.com/office/drawing/2014/main" id="{CBC94C2A-B31A-895B-A9A5-1B2D29BA564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815588" y="2903354"/>
              <a:ext cx="914400" cy="914400"/>
            </a:xfrm>
            <a:prstGeom prst="rect">
              <a:avLst/>
            </a:prstGeom>
          </p:spPr>
        </p:pic>
      </p:grpSp>
      <p:grpSp>
        <p:nvGrpSpPr>
          <p:cNvPr id="17" name="Grupp 16">
            <a:extLst>
              <a:ext uri="{FF2B5EF4-FFF2-40B4-BE49-F238E27FC236}">
                <a16:creationId xmlns:a16="http://schemas.microsoft.com/office/drawing/2014/main" id="{7E710D57-E1D6-1313-3ABE-942C157143AB}"/>
              </a:ext>
              <a:ext uri="{C183D7F6-B498-43B3-948B-1728B52AA6E4}">
                <adec:decorative xmlns:adec="http://schemas.microsoft.com/office/drawing/2017/decorative" val="1"/>
              </a:ext>
            </a:extLst>
          </p:cNvPr>
          <p:cNvGrpSpPr/>
          <p:nvPr/>
        </p:nvGrpSpPr>
        <p:grpSpPr>
          <a:xfrm>
            <a:off x="11354898" y="5616525"/>
            <a:ext cx="577229" cy="579426"/>
            <a:chOff x="4479925" y="2732698"/>
            <a:chExt cx="1250950" cy="1255712"/>
          </a:xfrm>
        </p:grpSpPr>
        <p:sp>
          <p:nvSpPr>
            <p:cNvPr id="18" name="Google Shape;928;p31">
              <a:extLst>
                <a:ext uri="{FF2B5EF4-FFF2-40B4-BE49-F238E27FC236}">
                  <a16:creationId xmlns:a16="http://schemas.microsoft.com/office/drawing/2014/main" id="{82110DEA-8356-743A-4D21-64B2C1E9F1FB}"/>
                </a:ext>
              </a:extLst>
            </p:cNvPr>
            <p:cNvSpPr>
              <a:spLocks noChangeArrowheads="1"/>
            </p:cNvSpPr>
            <p:nvPr/>
          </p:nvSpPr>
          <p:spPr bwMode="auto">
            <a:xfrm>
              <a:off x="4479925" y="2732698"/>
              <a:ext cx="1250950" cy="1255712"/>
            </a:xfrm>
            <a:prstGeom prst="ellipse">
              <a:avLst/>
            </a:prstGeom>
            <a:solidFill>
              <a:srgbClr val="D9D9D9"/>
            </a:solidFill>
            <a:ln>
              <a:noFill/>
            </a:ln>
          </p:spPr>
          <p:txBody>
            <a:bodyPr lIns="91425" tIns="45700" rIns="91425" bIns="457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en-US" altLang="en-US" sz="1800">
                <a:latin typeface="Calibri" panose="020F0502020204030204" pitchFamily="34" charset="0"/>
                <a:cs typeface="Calibri" panose="020F0502020204030204" pitchFamily="34" charset="0"/>
                <a:sym typeface="Calibri" panose="020F0502020204030204" pitchFamily="34" charset="0"/>
              </a:endParaRPr>
            </a:p>
          </p:txBody>
        </p:sp>
        <p:pic>
          <p:nvPicPr>
            <p:cNvPr id="19" name="Bild 18" descr="Kraftledningstorn med hel fyllning">
              <a:extLst>
                <a:ext uri="{FF2B5EF4-FFF2-40B4-BE49-F238E27FC236}">
                  <a16:creationId xmlns:a16="http://schemas.microsoft.com/office/drawing/2014/main" id="{6C5D84D1-E2E7-6F19-AC63-8ABEE0108E2D}"/>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696023" y="2938201"/>
              <a:ext cx="817165" cy="817165"/>
            </a:xfrm>
            <a:prstGeom prst="rect">
              <a:avLst/>
            </a:prstGeom>
          </p:spPr>
        </p:pic>
      </p:grpSp>
      <p:grpSp>
        <p:nvGrpSpPr>
          <p:cNvPr id="20" name="Grupp 19">
            <a:extLst>
              <a:ext uri="{FF2B5EF4-FFF2-40B4-BE49-F238E27FC236}">
                <a16:creationId xmlns:a16="http://schemas.microsoft.com/office/drawing/2014/main" id="{4224368C-6DA8-4A2E-4AF0-EC3B06DF72C4}"/>
              </a:ext>
              <a:ext uri="{C183D7F6-B498-43B3-948B-1728B52AA6E4}">
                <adec:decorative xmlns:adec="http://schemas.microsoft.com/office/drawing/2017/decorative" val="1"/>
              </a:ext>
            </a:extLst>
          </p:cNvPr>
          <p:cNvGrpSpPr/>
          <p:nvPr/>
        </p:nvGrpSpPr>
        <p:grpSpPr>
          <a:xfrm>
            <a:off x="11354898" y="843360"/>
            <a:ext cx="577229" cy="579426"/>
            <a:chOff x="6357938" y="2732698"/>
            <a:chExt cx="1250950" cy="1255712"/>
          </a:xfrm>
        </p:grpSpPr>
        <p:sp>
          <p:nvSpPr>
            <p:cNvPr id="21" name="Google Shape;929;p31">
              <a:extLst>
                <a:ext uri="{FF2B5EF4-FFF2-40B4-BE49-F238E27FC236}">
                  <a16:creationId xmlns:a16="http://schemas.microsoft.com/office/drawing/2014/main" id="{936D209E-88E9-E98F-7973-5C2FBD801FA4}"/>
                </a:ext>
              </a:extLst>
            </p:cNvPr>
            <p:cNvSpPr>
              <a:spLocks noChangeArrowheads="1"/>
            </p:cNvSpPr>
            <p:nvPr/>
          </p:nvSpPr>
          <p:spPr bwMode="auto">
            <a:xfrm>
              <a:off x="6357938" y="2732698"/>
              <a:ext cx="1250950" cy="1255712"/>
            </a:xfrm>
            <a:prstGeom prst="ellipse">
              <a:avLst/>
            </a:prstGeom>
            <a:solidFill>
              <a:srgbClr val="7073B5"/>
            </a:solidFill>
            <a:ln>
              <a:noFill/>
            </a:ln>
          </p:spPr>
          <p:txBody>
            <a:bodyPr lIns="91425" tIns="45700" rIns="91425" bIns="457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en-US" altLang="en-US" sz="1800">
                <a:latin typeface="Calibri" panose="020F0502020204030204" pitchFamily="34" charset="0"/>
                <a:cs typeface="Calibri" panose="020F0502020204030204" pitchFamily="34" charset="0"/>
                <a:sym typeface="Calibri" panose="020F0502020204030204" pitchFamily="34" charset="0"/>
              </a:endParaRPr>
            </a:p>
          </p:txBody>
        </p:sp>
        <p:pic>
          <p:nvPicPr>
            <p:cNvPr id="22" name="Bild 21" descr="Triangulär linjal med hel fyllning">
              <a:extLst>
                <a:ext uri="{FF2B5EF4-FFF2-40B4-BE49-F238E27FC236}">
                  <a16:creationId xmlns:a16="http://schemas.microsoft.com/office/drawing/2014/main" id="{B352479D-0A0F-1EFD-8E0C-540AE2F7F6E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rot="14697028">
              <a:off x="6503634" y="2982100"/>
              <a:ext cx="705679" cy="705679"/>
            </a:xfrm>
            <a:prstGeom prst="rect">
              <a:avLst/>
            </a:prstGeom>
          </p:spPr>
        </p:pic>
      </p:grpSp>
      <p:grpSp>
        <p:nvGrpSpPr>
          <p:cNvPr id="23" name="Grupp 22">
            <a:extLst>
              <a:ext uri="{FF2B5EF4-FFF2-40B4-BE49-F238E27FC236}">
                <a16:creationId xmlns:a16="http://schemas.microsoft.com/office/drawing/2014/main" id="{27D58A8B-2BE8-4FA7-FB5B-AA122AEBD1DD}"/>
              </a:ext>
              <a:ext uri="{C183D7F6-B498-43B3-948B-1728B52AA6E4}">
                <adec:decorative xmlns:adec="http://schemas.microsoft.com/office/drawing/2017/decorative" val="1"/>
              </a:ext>
            </a:extLst>
          </p:cNvPr>
          <p:cNvGrpSpPr/>
          <p:nvPr/>
        </p:nvGrpSpPr>
        <p:grpSpPr>
          <a:xfrm>
            <a:off x="11353799" y="1808205"/>
            <a:ext cx="579427" cy="579426"/>
            <a:chOff x="8235950" y="2732698"/>
            <a:chExt cx="1255713" cy="1255712"/>
          </a:xfrm>
        </p:grpSpPr>
        <p:sp>
          <p:nvSpPr>
            <p:cNvPr id="24" name="Google Shape;930;p31">
              <a:extLst>
                <a:ext uri="{FF2B5EF4-FFF2-40B4-BE49-F238E27FC236}">
                  <a16:creationId xmlns:a16="http://schemas.microsoft.com/office/drawing/2014/main" id="{944A71CB-1EE8-4026-91E0-6BCA4D3DBDE6}"/>
                </a:ext>
              </a:extLst>
            </p:cNvPr>
            <p:cNvSpPr>
              <a:spLocks noChangeArrowheads="1"/>
            </p:cNvSpPr>
            <p:nvPr/>
          </p:nvSpPr>
          <p:spPr bwMode="auto">
            <a:xfrm>
              <a:off x="8235950" y="2732698"/>
              <a:ext cx="1255713" cy="1255712"/>
            </a:xfrm>
            <a:prstGeom prst="ellipse">
              <a:avLst/>
            </a:prstGeom>
            <a:solidFill>
              <a:schemeClr val="bg1">
                <a:lumMod val="85000"/>
              </a:schemeClr>
            </a:solidFill>
            <a:ln>
              <a:noFill/>
            </a:ln>
          </p:spPr>
          <p:txBody>
            <a:bodyPr lIns="91425" tIns="45700" rIns="91425" bIns="457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en-US" altLang="en-US" sz="1800">
                <a:latin typeface="Calibri" panose="020F0502020204030204" pitchFamily="34" charset="0"/>
                <a:cs typeface="Calibri" panose="020F0502020204030204" pitchFamily="34" charset="0"/>
                <a:sym typeface="Calibri" panose="020F0502020204030204" pitchFamily="34" charset="0"/>
              </a:endParaRPr>
            </a:p>
          </p:txBody>
        </p:sp>
        <p:pic>
          <p:nvPicPr>
            <p:cNvPr id="25" name="Bild 24" descr="Kvitto med hel fyllning">
              <a:extLst>
                <a:ext uri="{FF2B5EF4-FFF2-40B4-BE49-F238E27FC236}">
                  <a16:creationId xmlns:a16="http://schemas.microsoft.com/office/drawing/2014/main" id="{8FAFF3EA-7412-87FA-D5FA-47B4253B8025}"/>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8473276" y="2938201"/>
              <a:ext cx="772399" cy="772399"/>
            </a:xfrm>
            <a:prstGeom prst="rect">
              <a:avLst/>
            </a:prstGeom>
          </p:spPr>
        </p:pic>
      </p:grpSp>
      <p:grpSp>
        <p:nvGrpSpPr>
          <p:cNvPr id="26" name="Grupp 25">
            <a:extLst>
              <a:ext uri="{FF2B5EF4-FFF2-40B4-BE49-F238E27FC236}">
                <a16:creationId xmlns:a16="http://schemas.microsoft.com/office/drawing/2014/main" id="{9D594A4B-B32D-8E84-6153-45D171A555DE}"/>
              </a:ext>
              <a:ext uri="{C183D7F6-B498-43B3-948B-1728B52AA6E4}">
                <adec:decorative xmlns:adec="http://schemas.microsoft.com/office/drawing/2017/decorative" val="1"/>
              </a:ext>
            </a:extLst>
          </p:cNvPr>
          <p:cNvGrpSpPr/>
          <p:nvPr/>
        </p:nvGrpSpPr>
        <p:grpSpPr>
          <a:xfrm>
            <a:off x="11354898" y="2773048"/>
            <a:ext cx="577229" cy="579426"/>
            <a:chOff x="10220325" y="2732698"/>
            <a:chExt cx="1250950" cy="1255712"/>
          </a:xfrm>
        </p:grpSpPr>
        <p:sp>
          <p:nvSpPr>
            <p:cNvPr id="27" name="Google Shape;931;p31">
              <a:extLst>
                <a:ext uri="{FF2B5EF4-FFF2-40B4-BE49-F238E27FC236}">
                  <a16:creationId xmlns:a16="http://schemas.microsoft.com/office/drawing/2014/main" id="{AB1CB6CF-556F-4514-6F4A-A5D5CEAA1D33}"/>
                </a:ext>
              </a:extLst>
            </p:cNvPr>
            <p:cNvSpPr>
              <a:spLocks noChangeArrowheads="1"/>
            </p:cNvSpPr>
            <p:nvPr/>
          </p:nvSpPr>
          <p:spPr bwMode="auto">
            <a:xfrm>
              <a:off x="10220325" y="2732698"/>
              <a:ext cx="1250950" cy="1255712"/>
            </a:xfrm>
            <a:prstGeom prst="ellipse">
              <a:avLst/>
            </a:prstGeom>
            <a:solidFill>
              <a:schemeClr val="bg1">
                <a:lumMod val="85000"/>
              </a:schemeClr>
            </a:solidFill>
            <a:ln>
              <a:noFill/>
            </a:ln>
          </p:spPr>
          <p:txBody>
            <a:bodyPr lIns="91425" tIns="45700" rIns="91425" bIns="457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en-US" altLang="en-US" sz="1800">
                <a:latin typeface="Calibri" panose="020F0502020204030204" pitchFamily="34" charset="0"/>
                <a:cs typeface="Calibri" panose="020F0502020204030204" pitchFamily="34" charset="0"/>
                <a:sym typeface="Calibri" panose="020F0502020204030204" pitchFamily="34" charset="0"/>
              </a:endParaRPr>
            </a:p>
          </p:txBody>
        </p:sp>
        <p:pic>
          <p:nvPicPr>
            <p:cNvPr id="28" name="Bild 27" descr="Verktyg med hel fyllning">
              <a:extLst>
                <a:ext uri="{FF2B5EF4-FFF2-40B4-BE49-F238E27FC236}">
                  <a16:creationId xmlns:a16="http://schemas.microsoft.com/office/drawing/2014/main" id="{EF45A175-C2B3-A723-55BA-DE3135AA8B64}"/>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0462654" y="2975073"/>
              <a:ext cx="776344" cy="776344"/>
            </a:xfrm>
            <a:prstGeom prst="rect">
              <a:avLst/>
            </a:prstGeom>
          </p:spPr>
        </p:pic>
      </p:grpSp>
      <p:cxnSp>
        <p:nvCxnSpPr>
          <p:cNvPr id="31" name="Rak koppling 30">
            <a:extLst>
              <a:ext uri="{FF2B5EF4-FFF2-40B4-BE49-F238E27FC236}">
                <a16:creationId xmlns:a16="http://schemas.microsoft.com/office/drawing/2014/main" id="{EB4A1564-AFCE-5901-C1FA-532BEC1077FB}"/>
              </a:ext>
              <a:ext uri="{C183D7F6-B498-43B3-948B-1728B52AA6E4}">
                <adec:decorative xmlns:adec="http://schemas.microsoft.com/office/drawing/2017/decorative" val="1"/>
              </a:ext>
            </a:extLst>
          </p:cNvPr>
          <p:cNvCxnSpPr>
            <a:cxnSpLocks/>
          </p:cNvCxnSpPr>
          <p:nvPr/>
        </p:nvCxnSpPr>
        <p:spPr>
          <a:xfrm>
            <a:off x="5791200" y="1155032"/>
            <a:ext cx="5470358" cy="0"/>
          </a:xfrm>
          <a:prstGeom prst="line">
            <a:avLst/>
          </a:prstGeom>
          <a:ln w="12700">
            <a:solidFill>
              <a:srgbClr val="7073B5"/>
            </a:solidFill>
          </a:ln>
        </p:spPr>
        <p:style>
          <a:lnRef idx="1">
            <a:schemeClr val="accent1"/>
          </a:lnRef>
          <a:fillRef idx="0">
            <a:schemeClr val="accent1"/>
          </a:fillRef>
          <a:effectRef idx="0">
            <a:schemeClr val="accent1"/>
          </a:effectRef>
          <a:fontRef idx="minor">
            <a:schemeClr val="tx1"/>
          </a:fontRef>
        </p:style>
      </p:cxnSp>
      <p:grpSp>
        <p:nvGrpSpPr>
          <p:cNvPr id="39" name="Grupp 38" descr="Tipsruta">
            <a:extLst>
              <a:ext uri="{FF2B5EF4-FFF2-40B4-BE49-F238E27FC236}">
                <a16:creationId xmlns:a16="http://schemas.microsoft.com/office/drawing/2014/main" id="{0027D13C-08CD-2702-4653-B609A597A82F}"/>
              </a:ext>
            </a:extLst>
          </p:cNvPr>
          <p:cNvGrpSpPr/>
          <p:nvPr/>
        </p:nvGrpSpPr>
        <p:grpSpPr>
          <a:xfrm>
            <a:off x="6828163" y="4711566"/>
            <a:ext cx="4149450" cy="2146434"/>
            <a:chOff x="6828163" y="4711566"/>
            <a:chExt cx="4149450" cy="2146434"/>
          </a:xfrm>
        </p:grpSpPr>
        <p:sp>
          <p:nvSpPr>
            <p:cNvPr id="40" name="Rektangel 39">
              <a:extLst>
                <a:ext uri="{FF2B5EF4-FFF2-40B4-BE49-F238E27FC236}">
                  <a16:creationId xmlns:a16="http://schemas.microsoft.com/office/drawing/2014/main" id="{52AF9F8F-37C5-A199-D233-346FC7A99004}"/>
                </a:ext>
              </a:extLst>
            </p:cNvPr>
            <p:cNvSpPr/>
            <p:nvPr/>
          </p:nvSpPr>
          <p:spPr>
            <a:xfrm>
              <a:off x="6828163" y="4711566"/>
              <a:ext cx="4149450" cy="2146434"/>
            </a:xfrm>
            <a:prstGeom prst="rect">
              <a:avLst/>
            </a:prstGeom>
            <a:solidFill>
              <a:srgbClr val="7073B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5" name="textruta 44">
              <a:extLst>
                <a:ext uri="{FF2B5EF4-FFF2-40B4-BE49-F238E27FC236}">
                  <a16:creationId xmlns:a16="http://schemas.microsoft.com/office/drawing/2014/main" id="{C7A925A7-0544-44BC-9BEE-CABE76D2C43C}"/>
                </a:ext>
              </a:extLst>
            </p:cNvPr>
            <p:cNvSpPr txBox="1"/>
            <p:nvPr/>
          </p:nvSpPr>
          <p:spPr>
            <a:xfrm>
              <a:off x="6942484" y="4754024"/>
              <a:ext cx="558166" cy="338554"/>
            </a:xfrm>
            <a:prstGeom prst="rect">
              <a:avLst/>
            </a:prstGeom>
            <a:noFill/>
          </p:spPr>
          <p:txBody>
            <a:bodyPr wrap="none" rtlCol="0">
              <a:spAutoFit/>
            </a:bodyPr>
            <a:lstStyle/>
            <a:p>
              <a:r>
                <a:rPr lang="sv-SE" sz="1600" b="1">
                  <a:solidFill>
                    <a:schemeClr val="bg1"/>
                  </a:solidFill>
                  <a:latin typeface="Arial Narrow" panose="020B0606020202030204" pitchFamily="34" charset="0"/>
                </a:rPr>
                <a:t>TIPS</a:t>
              </a:r>
            </a:p>
          </p:txBody>
        </p:sp>
        <p:sp>
          <p:nvSpPr>
            <p:cNvPr id="46" name="textruta 45">
              <a:extLst>
                <a:ext uri="{FF2B5EF4-FFF2-40B4-BE49-F238E27FC236}">
                  <a16:creationId xmlns:a16="http://schemas.microsoft.com/office/drawing/2014/main" id="{B78F28C4-8761-C574-4A35-26020C2AC003}"/>
                </a:ext>
              </a:extLst>
            </p:cNvPr>
            <p:cNvSpPr txBox="1"/>
            <p:nvPr/>
          </p:nvSpPr>
          <p:spPr>
            <a:xfrm>
              <a:off x="6942484" y="5165814"/>
              <a:ext cx="3818560" cy="584775"/>
            </a:xfrm>
            <a:prstGeom prst="rect">
              <a:avLst/>
            </a:prstGeom>
            <a:noFill/>
          </p:spPr>
          <p:txBody>
            <a:bodyPr wrap="square" rtlCol="0">
              <a:spAutoFit/>
            </a:bodyPr>
            <a:lstStyle/>
            <a:p>
              <a:r>
                <a:rPr lang="sv-SE" sz="1600">
                  <a:solidFill>
                    <a:schemeClr val="bg1"/>
                  </a:solidFill>
                  <a:latin typeface="+mj-lt"/>
                </a:rPr>
                <a:t>Samverka med leverantörer och</a:t>
              </a:r>
              <a:br>
                <a:rPr lang="sv-SE" sz="1600">
                  <a:solidFill>
                    <a:schemeClr val="bg1"/>
                  </a:solidFill>
                  <a:latin typeface="+mj-lt"/>
                </a:rPr>
              </a:br>
              <a:r>
                <a:rPr lang="sv-SE" sz="1600">
                  <a:solidFill>
                    <a:schemeClr val="bg1"/>
                  </a:solidFill>
                  <a:latin typeface="+mj-lt"/>
                </a:rPr>
                <a:t>för dialog med myndigheter</a:t>
              </a:r>
            </a:p>
          </p:txBody>
        </p:sp>
        <p:sp>
          <p:nvSpPr>
            <p:cNvPr id="4" name="textruta 3">
              <a:extLst>
                <a:ext uri="{FF2B5EF4-FFF2-40B4-BE49-F238E27FC236}">
                  <a16:creationId xmlns:a16="http://schemas.microsoft.com/office/drawing/2014/main" id="{E4E905C0-2F4C-E1E8-086F-BACDF4F893A5}"/>
                </a:ext>
              </a:extLst>
            </p:cNvPr>
            <p:cNvSpPr txBox="1"/>
            <p:nvPr/>
          </p:nvSpPr>
          <p:spPr>
            <a:xfrm>
              <a:off x="6942483" y="5757300"/>
              <a:ext cx="3932881" cy="662233"/>
            </a:xfrm>
            <a:prstGeom prst="rect">
              <a:avLst/>
            </a:prstGeom>
            <a:noFill/>
          </p:spPr>
          <p:txBody>
            <a:bodyPr wrap="square" rtlCol="0">
              <a:spAutoFit/>
            </a:bodyPr>
            <a:lstStyle/>
            <a:p>
              <a:r>
                <a:rPr lang="sv-SE" sz="1600">
                  <a:solidFill>
                    <a:schemeClr val="bg1"/>
                  </a:solidFill>
                  <a:latin typeface="+mj-lt"/>
                </a:rPr>
                <a:t>Sätt er in i ledande tillverkares lösningar</a:t>
              </a:r>
            </a:p>
            <a:p>
              <a:pPr>
                <a:lnSpc>
                  <a:spcPct val="150000"/>
                </a:lnSpc>
              </a:pPr>
              <a:r>
                <a:rPr lang="sv-SE" sz="1600">
                  <a:solidFill>
                    <a:schemeClr val="bg1"/>
                  </a:solidFill>
                  <a:latin typeface="+mj-lt"/>
                </a:rPr>
                <a:t>Var öppna för internationella leverantörer</a:t>
              </a:r>
            </a:p>
          </p:txBody>
        </p:sp>
      </p:grpSp>
      <p:pic>
        <p:nvPicPr>
          <p:cNvPr id="6" name="Bildobjekt 5" descr="Checklist on desk">
            <a:extLst>
              <a:ext uri="{FF2B5EF4-FFF2-40B4-BE49-F238E27FC236}">
                <a16:creationId xmlns:a16="http://schemas.microsoft.com/office/drawing/2014/main" id="{97E70363-C1F8-EBDF-43F6-890D4FAD9A35}"/>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1052786" y="1598605"/>
            <a:ext cx="2914870" cy="4372304"/>
          </a:xfrm>
          <a:prstGeom prst="rect">
            <a:avLst/>
          </a:prstGeom>
          <a:ln w="19050">
            <a:solidFill>
              <a:srgbClr val="7073B5"/>
            </a:solidFill>
          </a:ln>
        </p:spPr>
      </p:pic>
      <p:sp>
        <p:nvSpPr>
          <p:cNvPr id="3" name="Google Shape;939;p31">
            <a:extLst>
              <a:ext uri="{FF2B5EF4-FFF2-40B4-BE49-F238E27FC236}">
                <a16:creationId xmlns:a16="http://schemas.microsoft.com/office/drawing/2014/main" id="{7AD9F91F-9FE2-C790-24F5-63928F0BADA4}"/>
              </a:ext>
              <a:ext uri="{C183D7F6-B498-43B3-948B-1728B52AA6E4}">
                <adec:decorative xmlns:adec="http://schemas.microsoft.com/office/drawing/2017/decorative" val="1"/>
              </a:ext>
            </a:extLst>
          </p:cNvPr>
          <p:cNvSpPr txBox="1">
            <a:spLocks noChangeArrowheads="1"/>
          </p:cNvSpPr>
          <p:nvPr/>
        </p:nvSpPr>
        <p:spPr bwMode="auto">
          <a:xfrm>
            <a:off x="10679839" y="1422333"/>
            <a:ext cx="1893093" cy="2597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SzPts val="2100"/>
            </a:pPr>
            <a:r>
              <a:rPr lang="en-US" altLang="en-US" sz="1000" err="1">
                <a:solidFill>
                  <a:schemeClr val="tx1">
                    <a:lumMod val="75000"/>
                    <a:lumOff val="25000"/>
                  </a:schemeClr>
                </a:solidFill>
                <a:latin typeface="Arial Narrow" panose="020B0606020202030204" pitchFamily="34" charset="0"/>
                <a:cs typeface="Open Sans Semibold" panose="020B0706030804020204" pitchFamily="34" charset="0"/>
                <a:sym typeface="Open Sans Semibold" panose="020B0706030804020204" pitchFamily="34" charset="0"/>
              </a:rPr>
              <a:t>Utformning</a:t>
            </a:r>
            <a:endParaRPr lang="en-US" altLang="en-US" sz="1000">
              <a:solidFill>
                <a:schemeClr val="tx1">
                  <a:lumMod val="75000"/>
                  <a:lumOff val="25000"/>
                </a:schemeClr>
              </a:solidFill>
              <a:latin typeface="Arial Narrow" panose="020B0606020202030204" pitchFamily="34" charset="0"/>
            </a:endParaRPr>
          </a:p>
          <a:p>
            <a:pPr algn="ctr" eaLnBrk="1" hangingPunct="1">
              <a:buSzPts val="2100"/>
              <a:buFont typeface="Open Sans Semibold" panose="020B0706030804020204" pitchFamily="34" charset="0"/>
              <a:buNone/>
            </a:pPr>
            <a:endParaRPr lang="en-US" altLang="en-US" sz="1000">
              <a:solidFill>
                <a:schemeClr val="tx1">
                  <a:lumMod val="75000"/>
                  <a:lumOff val="25000"/>
                </a:schemeClr>
              </a:solidFill>
              <a:latin typeface="Arial Narrow" panose="020B0606020202030204" pitchFamily="34" charset="0"/>
            </a:endParaRPr>
          </a:p>
        </p:txBody>
      </p:sp>
      <p:sp>
        <p:nvSpPr>
          <p:cNvPr id="5" name="Google Shape;940;p31">
            <a:extLst>
              <a:ext uri="{FF2B5EF4-FFF2-40B4-BE49-F238E27FC236}">
                <a16:creationId xmlns:a16="http://schemas.microsoft.com/office/drawing/2014/main" id="{A44BD157-B5CC-253F-52A5-A256FA55B286}"/>
              </a:ext>
              <a:ext uri="{C183D7F6-B498-43B3-948B-1728B52AA6E4}">
                <adec:decorative xmlns:adec="http://schemas.microsoft.com/office/drawing/2017/decorative" val="1"/>
              </a:ext>
            </a:extLst>
          </p:cNvPr>
          <p:cNvSpPr txBox="1">
            <a:spLocks noChangeArrowheads="1"/>
          </p:cNvSpPr>
          <p:nvPr/>
        </p:nvSpPr>
        <p:spPr bwMode="auto">
          <a:xfrm>
            <a:off x="10946142" y="2379085"/>
            <a:ext cx="1360487" cy="2387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SzPts val="2100"/>
            </a:pPr>
            <a:r>
              <a:rPr lang="en-US" altLang="en-US" sz="1000" err="1">
                <a:solidFill>
                  <a:schemeClr val="tx1">
                    <a:lumMod val="75000"/>
                    <a:lumOff val="25000"/>
                  </a:schemeClr>
                </a:solidFill>
                <a:latin typeface="Arial Narrow" panose="020B0606020202030204" pitchFamily="34" charset="0"/>
                <a:cs typeface="Open Sans Semibold" panose="020B0706030804020204" pitchFamily="34" charset="0"/>
                <a:sym typeface="Open Sans Semibold" panose="020B0706030804020204" pitchFamily="34" charset="0"/>
              </a:rPr>
              <a:t>Inköp</a:t>
            </a:r>
            <a:endParaRPr lang="en-US" altLang="en-US" sz="1000">
              <a:solidFill>
                <a:schemeClr val="tx1">
                  <a:lumMod val="75000"/>
                  <a:lumOff val="25000"/>
                </a:schemeClr>
              </a:solidFill>
              <a:latin typeface="Arial Narrow" panose="020B0606020202030204" pitchFamily="34" charset="0"/>
            </a:endParaRPr>
          </a:p>
          <a:p>
            <a:pPr algn="ctr" eaLnBrk="1" hangingPunct="1">
              <a:buSzPts val="2100"/>
              <a:buFont typeface="Open Sans Semibold" panose="020B0706030804020204" pitchFamily="34" charset="0"/>
              <a:buNone/>
            </a:pPr>
            <a:endParaRPr lang="en-US" altLang="en-US" sz="1000">
              <a:solidFill>
                <a:schemeClr val="tx1">
                  <a:lumMod val="75000"/>
                  <a:lumOff val="25000"/>
                </a:schemeClr>
              </a:solidFill>
              <a:latin typeface="Arial Narrow" panose="020B0606020202030204" pitchFamily="34" charset="0"/>
            </a:endParaRPr>
          </a:p>
        </p:txBody>
      </p:sp>
      <p:sp>
        <p:nvSpPr>
          <p:cNvPr id="9" name="Google Shape;941;p31">
            <a:extLst>
              <a:ext uri="{FF2B5EF4-FFF2-40B4-BE49-F238E27FC236}">
                <a16:creationId xmlns:a16="http://schemas.microsoft.com/office/drawing/2014/main" id="{37989D87-9176-E573-4778-7B0D33ED02D5}"/>
              </a:ext>
              <a:ext uri="{C183D7F6-B498-43B3-948B-1728B52AA6E4}">
                <adec:decorative xmlns:adec="http://schemas.microsoft.com/office/drawing/2017/decorative" val="1"/>
              </a:ext>
            </a:extLst>
          </p:cNvPr>
          <p:cNvSpPr txBox="1">
            <a:spLocks noChangeArrowheads="1"/>
          </p:cNvSpPr>
          <p:nvPr/>
        </p:nvSpPr>
        <p:spPr bwMode="auto">
          <a:xfrm>
            <a:off x="10618669" y="3350627"/>
            <a:ext cx="2015432" cy="4988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SzPts val="2100"/>
            </a:pPr>
            <a:r>
              <a:rPr lang="en-US" altLang="en-US" sz="1000">
                <a:solidFill>
                  <a:schemeClr val="tx1">
                    <a:lumMod val="75000"/>
                    <a:lumOff val="25000"/>
                  </a:schemeClr>
                </a:solidFill>
                <a:latin typeface="Arial Narrow" panose="020B0606020202030204" pitchFamily="34" charset="0"/>
                <a:cs typeface="Open Sans Semibold" panose="020B0706030804020204" pitchFamily="34" charset="0"/>
                <a:sym typeface="Open Sans Semibold" panose="020B0706030804020204" pitchFamily="34" charset="0"/>
              </a:rPr>
              <a:t>Service &amp; </a:t>
            </a:r>
            <a:r>
              <a:rPr lang="en-US" altLang="en-US" sz="1000" err="1">
                <a:solidFill>
                  <a:schemeClr val="tx1">
                    <a:lumMod val="75000"/>
                    <a:lumOff val="25000"/>
                  </a:schemeClr>
                </a:solidFill>
                <a:latin typeface="Arial Narrow" panose="020B0606020202030204" pitchFamily="34" charset="0"/>
                <a:cs typeface="Open Sans Semibold" panose="020B0706030804020204" pitchFamily="34" charset="0"/>
                <a:sym typeface="Open Sans Semibold" panose="020B0706030804020204" pitchFamily="34" charset="0"/>
              </a:rPr>
              <a:t>Underhåll</a:t>
            </a:r>
            <a:endParaRPr lang="en-US" altLang="en-US" sz="1000">
              <a:solidFill>
                <a:schemeClr val="tx1">
                  <a:lumMod val="75000"/>
                  <a:lumOff val="25000"/>
                </a:schemeClr>
              </a:solidFill>
              <a:latin typeface="Arial Narrow" panose="020B0606020202030204" pitchFamily="34" charset="0"/>
            </a:endParaRPr>
          </a:p>
          <a:p>
            <a:pPr algn="ctr" eaLnBrk="1" hangingPunct="1">
              <a:buSzPts val="2100"/>
              <a:buFont typeface="Open Sans Semibold" panose="020B0706030804020204" pitchFamily="34" charset="0"/>
              <a:buNone/>
            </a:pPr>
            <a:endParaRPr lang="en-US" altLang="en-US" sz="1000">
              <a:solidFill>
                <a:schemeClr val="tx1">
                  <a:lumMod val="75000"/>
                  <a:lumOff val="25000"/>
                </a:schemeClr>
              </a:solidFill>
              <a:latin typeface="Arial Narrow" panose="020B0606020202030204" pitchFamily="34" charset="0"/>
            </a:endParaRPr>
          </a:p>
        </p:txBody>
      </p:sp>
      <p:sp>
        <p:nvSpPr>
          <p:cNvPr id="10" name="Google Shape;942;p31">
            <a:extLst>
              <a:ext uri="{FF2B5EF4-FFF2-40B4-BE49-F238E27FC236}">
                <a16:creationId xmlns:a16="http://schemas.microsoft.com/office/drawing/2014/main" id="{894CAABD-EAD3-A27B-E2E7-3598B4A67809}"/>
              </a:ext>
              <a:ext uri="{C183D7F6-B498-43B3-948B-1728B52AA6E4}">
                <adec:decorative xmlns:adec="http://schemas.microsoft.com/office/drawing/2017/decorative" val="1"/>
              </a:ext>
            </a:extLst>
          </p:cNvPr>
          <p:cNvSpPr txBox="1">
            <a:spLocks noChangeArrowheads="1"/>
          </p:cNvSpPr>
          <p:nvPr/>
        </p:nvSpPr>
        <p:spPr bwMode="auto">
          <a:xfrm>
            <a:off x="10652454" y="4282878"/>
            <a:ext cx="1947863" cy="2719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SzPts val="2100"/>
              <a:buFont typeface="Open Sans Semibold" panose="020B0706030804020204" pitchFamily="34" charset="0"/>
              <a:buNone/>
            </a:pPr>
            <a:r>
              <a:rPr lang="en-US" altLang="en-US" sz="1000">
                <a:solidFill>
                  <a:schemeClr val="tx1">
                    <a:lumMod val="75000"/>
                    <a:lumOff val="25000"/>
                  </a:schemeClr>
                </a:solidFill>
                <a:latin typeface="Arial Narrow" panose="020B0606020202030204" pitchFamily="34" charset="0"/>
                <a:cs typeface="Open Sans Semibold" panose="020B0706030804020204" pitchFamily="34" charset="0"/>
                <a:sym typeface="Open Sans Semibold" panose="020B0706030804020204" pitchFamily="34" charset="0"/>
              </a:rPr>
              <a:t>Organisation</a:t>
            </a:r>
            <a:endParaRPr lang="en-US" altLang="en-US" sz="1000">
              <a:solidFill>
                <a:schemeClr val="tx1">
                  <a:lumMod val="75000"/>
                  <a:lumOff val="25000"/>
                </a:schemeClr>
              </a:solidFill>
              <a:latin typeface="Arial Narrow" panose="020B0606020202030204" pitchFamily="34" charset="0"/>
            </a:endParaRPr>
          </a:p>
        </p:txBody>
      </p:sp>
      <p:sp>
        <p:nvSpPr>
          <p:cNvPr id="29" name="Google Shape;943;p31">
            <a:extLst>
              <a:ext uri="{FF2B5EF4-FFF2-40B4-BE49-F238E27FC236}">
                <a16:creationId xmlns:a16="http://schemas.microsoft.com/office/drawing/2014/main" id="{FD712107-06E8-32CC-A585-D6FD3DAF75D1}"/>
              </a:ext>
              <a:ext uri="{C183D7F6-B498-43B3-948B-1728B52AA6E4}">
                <adec:decorative xmlns:adec="http://schemas.microsoft.com/office/drawing/2017/decorative" val="1"/>
              </a:ext>
            </a:extLst>
          </p:cNvPr>
          <p:cNvSpPr txBox="1">
            <a:spLocks noChangeArrowheads="1"/>
          </p:cNvSpPr>
          <p:nvPr/>
        </p:nvSpPr>
        <p:spPr bwMode="auto">
          <a:xfrm>
            <a:off x="10793741" y="5216174"/>
            <a:ext cx="1665288" cy="2815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SzPts val="2100"/>
            </a:pPr>
            <a:r>
              <a:rPr lang="en-US" altLang="en-US" sz="1000" err="1">
                <a:solidFill>
                  <a:schemeClr val="tx1">
                    <a:lumMod val="75000"/>
                    <a:lumOff val="25000"/>
                  </a:schemeClr>
                </a:solidFill>
                <a:latin typeface="Arial Narrow" panose="020B0606020202030204" pitchFamily="34" charset="0"/>
                <a:cs typeface="Open Sans Semibold" panose="020B0706030804020204" pitchFamily="34" charset="0"/>
                <a:sym typeface="Open Sans Semibold" panose="020B0706030804020204" pitchFamily="34" charset="0"/>
              </a:rPr>
              <a:t>Markfrågor</a:t>
            </a:r>
            <a:endParaRPr lang="en-US" altLang="en-US" sz="1000">
              <a:solidFill>
                <a:schemeClr val="tx1">
                  <a:lumMod val="75000"/>
                  <a:lumOff val="25000"/>
                </a:schemeClr>
              </a:solidFill>
              <a:latin typeface="Arial Narrow" panose="020B0606020202030204" pitchFamily="34" charset="0"/>
            </a:endParaRPr>
          </a:p>
          <a:p>
            <a:pPr algn="ctr" eaLnBrk="1" hangingPunct="1">
              <a:buSzPts val="2100"/>
              <a:buFont typeface="Open Sans Semibold" panose="020B0706030804020204" pitchFamily="34" charset="0"/>
              <a:buNone/>
            </a:pPr>
            <a:endParaRPr lang="en-US" altLang="en-US" sz="1000">
              <a:solidFill>
                <a:schemeClr val="tx1">
                  <a:lumMod val="75000"/>
                  <a:lumOff val="25000"/>
                </a:schemeClr>
              </a:solidFill>
              <a:latin typeface="Arial Narrow" panose="020B0606020202030204" pitchFamily="34" charset="0"/>
            </a:endParaRPr>
          </a:p>
        </p:txBody>
      </p:sp>
      <p:sp>
        <p:nvSpPr>
          <p:cNvPr id="30" name="Google Shape;944;p31">
            <a:extLst>
              <a:ext uri="{FF2B5EF4-FFF2-40B4-BE49-F238E27FC236}">
                <a16:creationId xmlns:a16="http://schemas.microsoft.com/office/drawing/2014/main" id="{AABBA730-10D6-3259-CCEB-E9D33C1A8217}"/>
              </a:ext>
              <a:ext uri="{C183D7F6-B498-43B3-948B-1728B52AA6E4}">
                <adec:decorative xmlns:adec="http://schemas.microsoft.com/office/drawing/2017/decorative" val="1"/>
              </a:ext>
            </a:extLst>
          </p:cNvPr>
          <p:cNvSpPr txBox="1">
            <a:spLocks noChangeArrowheads="1"/>
          </p:cNvSpPr>
          <p:nvPr/>
        </p:nvSpPr>
        <p:spPr bwMode="auto">
          <a:xfrm>
            <a:off x="10501746" y="6195951"/>
            <a:ext cx="2249278" cy="2597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SzPts val="2100"/>
            </a:pPr>
            <a:r>
              <a:rPr lang="en-US" altLang="en-US" sz="1000" err="1">
                <a:solidFill>
                  <a:schemeClr val="tx1">
                    <a:lumMod val="75000"/>
                    <a:lumOff val="25000"/>
                  </a:schemeClr>
                </a:solidFill>
                <a:latin typeface="Arial Narrow" panose="020B0606020202030204" pitchFamily="34" charset="0"/>
                <a:cs typeface="Open Sans Semibold" panose="020B0706030804020204" pitchFamily="34" charset="0"/>
                <a:sym typeface="Open Sans Semibold" panose="020B0706030804020204" pitchFamily="34" charset="0"/>
              </a:rPr>
              <a:t>Elförsörjning</a:t>
            </a:r>
            <a:endParaRPr lang="en-US" altLang="en-US" sz="1000">
              <a:solidFill>
                <a:schemeClr val="tx1">
                  <a:lumMod val="75000"/>
                  <a:lumOff val="25000"/>
                </a:schemeClr>
              </a:solidFill>
              <a:latin typeface="Arial Narrow" panose="020B0606020202030204" pitchFamily="34" charset="0"/>
            </a:endParaRPr>
          </a:p>
          <a:p>
            <a:pPr algn="ctr" eaLnBrk="1" hangingPunct="1">
              <a:buSzPts val="2100"/>
              <a:buFont typeface="Open Sans Semibold" panose="020B0706030804020204" pitchFamily="34" charset="0"/>
              <a:buNone/>
            </a:pPr>
            <a:endParaRPr lang="en-US" altLang="en-US" sz="1000">
              <a:solidFill>
                <a:schemeClr val="tx1">
                  <a:lumMod val="75000"/>
                  <a:lumOff val="25000"/>
                </a:schemeClr>
              </a:solidFill>
              <a:latin typeface="Arial Narrow" panose="020B0606020202030204" pitchFamily="34" charset="0"/>
            </a:endParaRPr>
          </a:p>
        </p:txBody>
      </p:sp>
      <p:sp>
        <p:nvSpPr>
          <p:cNvPr id="32" name="Ellips 31">
            <a:extLst>
              <a:ext uri="{FF2B5EF4-FFF2-40B4-BE49-F238E27FC236}">
                <a16:creationId xmlns:a16="http://schemas.microsoft.com/office/drawing/2014/main" id="{71124B68-B216-711B-DEAC-663F2ACA24DE}"/>
              </a:ext>
              <a:ext uri="{C183D7F6-B498-43B3-948B-1728B52AA6E4}">
                <adec:decorative xmlns:adec="http://schemas.microsoft.com/office/drawing/2017/decorative" val="1"/>
              </a:ext>
            </a:extLst>
          </p:cNvPr>
          <p:cNvSpPr/>
          <p:nvPr/>
        </p:nvSpPr>
        <p:spPr>
          <a:xfrm>
            <a:off x="4499624" y="3712365"/>
            <a:ext cx="135590" cy="135590"/>
          </a:xfrm>
          <a:prstGeom prst="ellipse">
            <a:avLst/>
          </a:prstGeom>
          <a:solidFill>
            <a:srgbClr val="7073B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3" name="Ellips 32">
            <a:extLst>
              <a:ext uri="{FF2B5EF4-FFF2-40B4-BE49-F238E27FC236}">
                <a16:creationId xmlns:a16="http://schemas.microsoft.com/office/drawing/2014/main" id="{B344D5A2-45E1-6810-03FB-9217682C5FFC}"/>
              </a:ext>
              <a:ext uri="{C183D7F6-B498-43B3-948B-1728B52AA6E4}">
                <adec:decorative xmlns:adec="http://schemas.microsoft.com/office/drawing/2017/decorative" val="1"/>
              </a:ext>
            </a:extLst>
          </p:cNvPr>
          <p:cNvSpPr/>
          <p:nvPr/>
        </p:nvSpPr>
        <p:spPr>
          <a:xfrm>
            <a:off x="4499624" y="4145858"/>
            <a:ext cx="135590" cy="135590"/>
          </a:xfrm>
          <a:prstGeom prst="ellipse">
            <a:avLst/>
          </a:prstGeom>
          <a:solidFill>
            <a:srgbClr val="7073B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78147988"/>
      </p:ext>
    </p:extLst>
  </p:cSld>
  <p:clrMapOvr>
    <a:masterClrMapping/>
  </p:clrMapOvr>
  <mc:AlternateContent xmlns:mc="http://schemas.openxmlformats.org/markup-compatibility/2006" xmlns:p14="http://schemas.microsoft.com/office/powerpoint/2010/main">
    <mc:Choice Requires="p14">
      <p:transition spd="slow" p14:dur="1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9"/>
                                        </p:tgtEl>
                                        <p:attrNameLst>
                                          <p:attrName>style.visibility</p:attrName>
                                        </p:attrNameLst>
                                      </p:cBhvr>
                                      <p:to>
                                        <p:strVal val="visible"/>
                                      </p:to>
                                    </p:set>
                                    <p:anim calcmode="lin" valueType="num">
                                      <p:cBhvr additive="base">
                                        <p:cTn id="7" dur="1000" fill="hold"/>
                                        <p:tgtEl>
                                          <p:spTgt spid="39"/>
                                        </p:tgtEl>
                                        <p:attrNameLst>
                                          <p:attrName>ppt_x</p:attrName>
                                        </p:attrNameLst>
                                      </p:cBhvr>
                                      <p:tavLst>
                                        <p:tav tm="0">
                                          <p:val>
                                            <p:strVal val="#ppt_x"/>
                                          </p:val>
                                        </p:tav>
                                        <p:tav tm="100000">
                                          <p:val>
                                            <p:strVal val="#ppt_x"/>
                                          </p:val>
                                        </p:tav>
                                      </p:tavLst>
                                    </p:anim>
                                    <p:anim calcmode="lin" valueType="num">
                                      <p:cBhvr additive="base">
                                        <p:cTn id="8" dur="1000" fill="hold"/>
                                        <p:tgtEl>
                                          <p:spTgt spid="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A6383F2-D702-A7A1-0A8C-83CCEA309BFE}"/>
              </a:ext>
            </a:extLst>
          </p:cNvPr>
          <p:cNvSpPr>
            <a:spLocks noGrp="1"/>
          </p:cNvSpPr>
          <p:nvPr>
            <p:ph type="title"/>
          </p:nvPr>
        </p:nvSpPr>
        <p:spPr>
          <a:xfrm>
            <a:off x="976544" y="648072"/>
            <a:ext cx="10377255" cy="742780"/>
          </a:xfrm>
        </p:spPr>
        <p:txBody>
          <a:bodyPr/>
          <a:lstStyle/>
          <a:p>
            <a:r>
              <a:rPr lang="sv-SE" dirty="0">
                <a:solidFill>
                  <a:srgbClr val="7073B5"/>
                </a:solidFill>
              </a:rPr>
              <a:t>Information från myndigheter</a:t>
            </a:r>
          </a:p>
        </p:txBody>
      </p:sp>
      <p:grpSp>
        <p:nvGrpSpPr>
          <p:cNvPr id="11" name="Grupp 10">
            <a:extLst>
              <a:ext uri="{FF2B5EF4-FFF2-40B4-BE49-F238E27FC236}">
                <a16:creationId xmlns:a16="http://schemas.microsoft.com/office/drawing/2014/main" id="{EB5ECFB6-C218-E4D2-1A4D-A7E15FEDFAB1}"/>
              </a:ext>
              <a:ext uri="{C183D7F6-B498-43B3-948B-1728B52AA6E4}">
                <adec:decorative xmlns:adec="http://schemas.microsoft.com/office/drawing/2017/decorative" val="1"/>
              </a:ext>
            </a:extLst>
          </p:cNvPr>
          <p:cNvGrpSpPr/>
          <p:nvPr/>
        </p:nvGrpSpPr>
        <p:grpSpPr>
          <a:xfrm>
            <a:off x="11353799" y="3712365"/>
            <a:ext cx="579427" cy="579426"/>
            <a:chOff x="719138" y="2732698"/>
            <a:chExt cx="1255712" cy="1255712"/>
          </a:xfrm>
        </p:grpSpPr>
        <p:sp>
          <p:nvSpPr>
            <p:cNvPr id="12" name="Google Shape;926;p31">
              <a:extLst>
                <a:ext uri="{FF2B5EF4-FFF2-40B4-BE49-F238E27FC236}">
                  <a16:creationId xmlns:a16="http://schemas.microsoft.com/office/drawing/2014/main" id="{95914210-FD7B-C626-CA04-A2541361EDCF}"/>
                </a:ext>
              </a:extLst>
            </p:cNvPr>
            <p:cNvSpPr>
              <a:spLocks noChangeArrowheads="1"/>
            </p:cNvSpPr>
            <p:nvPr/>
          </p:nvSpPr>
          <p:spPr bwMode="auto">
            <a:xfrm>
              <a:off x="719138" y="2732698"/>
              <a:ext cx="1255712" cy="1255712"/>
            </a:xfrm>
            <a:prstGeom prst="ellipse">
              <a:avLst/>
            </a:prstGeom>
            <a:solidFill>
              <a:srgbClr val="D9D9D9"/>
            </a:solidFill>
            <a:ln>
              <a:noFill/>
            </a:ln>
          </p:spPr>
          <p:txBody>
            <a:bodyPr lIns="91425" tIns="45700" rIns="91425" bIns="457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en-US" altLang="en-US" sz="1800">
                <a:latin typeface="Calibri" panose="020F0502020204030204" pitchFamily="34" charset="0"/>
                <a:cs typeface="Calibri" panose="020F0502020204030204" pitchFamily="34" charset="0"/>
                <a:sym typeface="Calibri" panose="020F0502020204030204" pitchFamily="34" charset="0"/>
              </a:endParaRPr>
            </a:p>
          </p:txBody>
        </p:sp>
        <p:pic>
          <p:nvPicPr>
            <p:cNvPr id="13" name="Bild 12" descr="Ledning med hel fyllning">
              <a:extLst>
                <a:ext uri="{FF2B5EF4-FFF2-40B4-BE49-F238E27FC236}">
                  <a16:creationId xmlns:a16="http://schemas.microsoft.com/office/drawing/2014/main" id="{028AFBAB-D4F6-B223-A183-E60B9DD2C47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85625" y="2889584"/>
              <a:ext cx="914400" cy="914400"/>
            </a:xfrm>
            <a:prstGeom prst="rect">
              <a:avLst/>
            </a:prstGeom>
          </p:spPr>
        </p:pic>
      </p:grpSp>
      <p:grpSp>
        <p:nvGrpSpPr>
          <p:cNvPr id="14" name="Grupp 13">
            <a:extLst>
              <a:ext uri="{FF2B5EF4-FFF2-40B4-BE49-F238E27FC236}">
                <a16:creationId xmlns:a16="http://schemas.microsoft.com/office/drawing/2014/main" id="{43315B06-EA5F-2754-9CAB-0FE0A65CC1BF}"/>
              </a:ext>
              <a:ext uri="{C183D7F6-B498-43B3-948B-1728B52AA6E4}">
                <adec:decorative xmlns:adec="http://schemas.microsoft.com/office/drawing/2017/decorative" val="1"/>
              </a:ext>
            </a:extLst>
          </p:cNvPr>
          <p:cNvGrpSpPr/>
          <p:nvPr/>
        </p:nvGrpSpPr>
        <p:grpSpPr>
          <a:xfrm>
            <a:off x="11354898" y="4651682"/>
            <a:ext cx="577229" cy="579426"/>
            <a:chOff x="2601913" y="2732698"/>
            <a:chExt cx="1250950" cy="1255712"/>
          </a:xfrm>
        </p:grpSpPr>
        <p:sp>
          <p:nvSpPr>
            <p:cNvPr id="15" name="Google Shape;927;p31">
              <a:extLst>
                <a:ext uri="{FF2B5EF4-FFF2-40B4-BE49-F238E27FC236}">
                  <a16:creationId xmlns:a16="http://schemas.microsoft.com/office/drawing/2014/main" id="{8EA23A03-047D-C994-0DDE-3A67E4A2B5E7}"/>
                </a:ext>
              </a:extLst>
            </p:cNvPr>
            <p:cNvSpPr>
              <a:spLocks noChangeArrowheads="1"/>
            </p:cNvSpPr>
            <p:nvPr/>
          </p:nvSpPr>
          <p:spPr bwMode="auto">
            <a:xfrm>
              <a:off x="2601913" y="2732698"/>
              <a:ext cx="1250950" cy="1255712"/>
            </a:xfrm>
            <a:prstGeom prst="ellipse">
              <a:avLst/>
            </a:prstGeom>
            <a:solidFill>
              <a:srgbClr val="D9D9D9"/>
            </a:solidFill>
            <a:ln>
              <a:noFill/>
            </a:ln>
          </p:spPr>
          <p:txBody>
            <a:bodyPr lIns="91425" tIns="45700" rIns="91425" bIns="457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en-US" altLang="en-US" sz="1800">
                <a:latin typeface="Calibri" panose="020F0502020204030204" pitchFamily="34" charset="0"/>
                <a:cs typeface="Calibri" panose="020F0502020204030204" pitchFamily="34" charset="0"/>
                <a:sym typeface="Calibri" panose="020F0502020204030204" pitchFamily="34" charset="0"/>
              </a:endParaRPr>
            </a:p>
          </p:txBody>
        </p:sp>
        <p:pic>
          <p:nvPicPr>
            <p:cNvPr id="16" name="Bild 15" descr="Grävmaskin med hel fyllning">
              <a:extLst>
                <a:ext uri="{FF2B5EF4-FFF2-40B4-BE49-F238E27FC236}">
                  <a16:creationId xmlns:a16="http://schemas.microsoft.com/office/drawing/2014/main" id="{CBC94C2A-B31A-895B-A9A5-1B2D29BA564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815588" y="2903354"/>
              <a:ext cx="914400" cy="914400"/>
            </a:xfrm>
            <a:prstGeom prst="rect">
              <a:avLst/>
            </a:prstGeom>
          </p:spPr>
        </p:pic>
      </p:grpSp>
      <p:grpSp>
        <p:nvGrpSpPr>
          <p:cNvPr id="17" name="Grupp 16">
            <a:extLst>
              <a:ext uri="{FF2B5EF4-FFF2-40B4-BE49-F238E27FC236}">
                <a16:creationId xmlns:a16="http://schemas.microsoft.com/office/drawing/2014/main" id="{7E710D57-E1D6-1313-3ABE-942C157143AB}"/>
              </a:ext>
              <a:ext uri="{C183D7F6-B498-43B3-948B-1728B52AA6E4}">
                <adec:decorative xmlns:adec="http://schemas.microsoft.com/office/drawing/2017/decorative" val="1"/>
              </a:ext>
            </a:extLst>
          </p:cNvPr>
          <p:cNvGrpSpPr/>
          <p:nvPr/>
        </p:nvGrpSpPr>
        <p:grpSpPr>
          <a:xfrm>
            <a:off x="11354898" y="5616525"/>
            <a:ext cx="577229" cy="579426"/>
            <a:chOff x="4479925" y="2732698"/>
            <a:chExt cx="1250950" cy="1255712"/>
          </a:xfrm>
        </p:grpSpPr>
        <p:sp>
          <p:nvSpPr>
            <p:cNvPr id="18" name="Google Shape;928;p31">
              <a:extLst>
                <a:ext uri="{FF2B5EF4-FFF2-40B4-BE49-F238E27FC236}">
                  <a16:creationId xmlns:a16="http://schemas.microsoft.com/office/drawing/2014/main" id="{82110DEA-8356-743A-4D21-64B2C1E9F1FB}"/>
                </a:ext>
              </a:extLst>
            </p:cNvPr>
            <p:cNvSpPr>
              <a:spLocks noChangeArrowheads="1"/>
            </p:cNvSpPr>
            <p:nvPr/>
          </p:nvSpPr>
          <p:spPr bwMode="auto">
            <a:xfrm>
              <a:off x="4479925" y="2732698"/>
              <a:ext cx="1250950" cy="1255712"/>
            </a:xfrm>
            <a:prstGeom prst="ellipse">
              <a:avLst/>
            </a:prstGeom>
            <a:solidFill>
              <a:srgbClr val="D9D9D9"/>
            </a:solidFill>
            <a:ln>
              <a:noFill/>
            </a:ln>
          </p:spPr>
          <p:txBody>
            <a:bodyPr lIns="91425" tIns="45700" rIns="91425" bIns="457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en-US" altLang="en-US" sz="1800">
                <a:latin typeface="Calibri" panose="020F0502020204030204" pitchFamily="34" charset="0"/>
                <a:cs typeface="Calibri" panose="020F0502020204030204" pitchFamily="34" charset="0"/>
                <a:sym typeface="Calibri" panose="020F0502020204030204" pitchFamily="34" charset="0"/>
              </a:endParaRPr>
            </a:p>
          </p:txBody>
        </p:sp>
        <p:pic>
          <p:nvPicPr>
            <p:cNvPr id="19" name="Bild 18" descr="Kraftledningstorn med hel fyllning">
              <a:extLst>
                <a:ext uri="{FF2B5EF4-FFF2-40B4-BE49-F238E27FC236}">
                  <a16:creationId xmlns:a16="http://schemas.microsoft.com/office/drawing/2014/main" id="{6C5D84D1-E2E7-6F19-AC63-8ABEE0108E2D}"/>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696023" y="2938201"/>
              <a:ext cx="817165" cy="817165"/>
            </a:xfrm>
            <a:prstGeom prst="rect">
              <a:avLst/>
            </a:prstGeom>
          </p:spPr>
        </p:pic>
      </p:grpSp>
      <p:grpSp>
        <p:nvGrpSpPr>
          <p:cNvPr id="20" name="Grupp 19">
            <a:extLst>
              <a:ext uri="{FF2B5EF4-FFF2-40B4-BE49-F238E27FC236}">
                <a16:creationId xmlns:a16="http://schemas.microsoft.com/office/drawing/2014/main" id="{4224368C-6DA8-4A2E-4AF0-EC3B06DF72C4}"/>
              </a:ext>
              <a:ext uri="{C183D7F6-B498-43B3-948B-1728B52AA6E4}">
                <adec:decorative xmlns:adec="http://schemas.microsoft.com/office/drawing/2017/decorative" val="1"/>
              </a:ext>
            </a:extLst>
          </p:cNvPr>
          <p:cNvGrpSpPr/>
          <p:nvPr/>
        </p:nvGrpSpPr>
        <p:grpSpPr>
          <a:xfrm>
            <a:off x="11354898" y="843360"/>
            <a:ext cx="577229" cy="579426"/>
            <a:chOff x="6357938" y="2732698"/>
            <a:chExt cx="1250950" cy="1255712"/>
          </a:xfrm>
        </p:grpSpPr>
        <p:sp>
          <p:nvSpPr>
            <p:cNvPr id="21" name="Google Shape;929;p31">
              <a:extLst>
                <a:ext uri="{FF2B5EF4-FFF2-40B4-BE49-F238E27FC236}">
                  <a16:creationId xmlns:a16="http://schemas.microsoft.com/office/drawing/2014/main" id="{936D209E-88E9-E98F-7973-5C2FBD801FA4}"/>
                </a:ext>
              </a:extLst>
            </p:cNvPr>
            <p:cNvSpPr>
              <a:spLocks noChangeArrowheads="1"/>
            </p:cNvSpPr>
            <p:nvPr/>
          </p:nvSpPr>
          <p:spPr bwMode="auto">
            <a:xfrm>
              <a:off x="6357938" y="2732698"/>
              <a:ext cx="1250950" cy="1255712"/>
            </a:xfrm>
            <a:prstGeom prst="ellipse">
              <a:avLst/>
            </a:prstGeom>
            <a:solidFill>
              <a:srgbClr val="7073B5"/>
            </a:solidFill>
            <a:ln>
              <a:noFill/>
            </a:ln>
          </p:spPr>
          <p:txBody>
            <a:bodyPr lIns="91425" tIns="45700" rIns="91425" bIns="457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en-US" altLang="en-US" sz="1800">
                <a:latin typeface="Calibri" panose="020F0502020204030204" pitchFamily="34" charset="0"/>
                <a:cs typeface="Calibri" panose="020F0502020204030204" pitchFamily="34" charset="0"/>
                <a:sym typeface="Calibri" panose="020F0502020204030204" pitchFamily="34" charset="0"/>
              </a:endParaRPr>
            </a:p>
          </p:txBody>
        </p:sp>
        <p:pic>
          <p:nvPicPr>
            <p:cNvPr id="22" name="Bild 21" descr="Triangulär linjal med hel fyllning">
              <a:extLst>
                <a:ext uri="{FF2B5EF4-FFF2-40B4-BE49-F238E27FC236}">
                  <a16:creationId xmlns:a16="http://schemas.microsoft.com/office/drawing/2014/main" id="{B352479D-0A0F-1EFD-8E0C-540AE2F7F6E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rot="14697028">
              <a:off x="6503634" y="2982100"/>
              <a:ext cx="705679" cy="705679"/>
            </a:xfrm>
            <a:prstGeom prst="rect">
              <a:avLst/>
            </a:prstGeom>
          </p:spPr>
        </p:pic>
      </p:grpSp>
      <p:grpSp>
        <p:nvGrpSpPr>
          <p:cNvPr id="23" name="Grupp 22">
            <a:extLst>
              <a:ext uri="{FF2B5EF4-FFF2-40B4-BE49-F238E27FC236}">
                <a16:creationId xmlns:a16="http://schemas.microsoft.com/office/drawing/2014/main" id="{27D58A8B-2BE8-4FA7-FB5B-AA122AEBD1DD}"/>
              </a:ext>
              <a:ext uri="{C183D7F6-B498-43B3-948B-1728B52AA6E4}">
                <adec:decorative xmlns:adec="http://schemas.microsoft.com/office/drawing/2017/decorative" val="1"/>
              </a:ext>
            </a:extLst>
          </p:cNvPr>
          <p:cNvGrpSpPr/>
          <p:nvPr/>
        </p:nvGrpSpPr>
        <p:grpSpPr>
          <a:xfrm>
            <a:off x="11353799" y="1808205"/>
            <a:ext cx="579427" cy="579426"/>
            <a:chOff x="8235950" y="2732698"/>
            <a:chExt cx="1255713" cy="1255712"/>
          </a:xfrm>
        </p:grpSpPr>
        <p:sp>
          <p:nvSpPr>
            <p:cNvPr id="24" name="Google Shape;930;p31">
              <a:extLst>
                <a:ext uri="{FF2B5EF4-FFF2-40B4-BE49-F238E27FC236}">
                  <a16:creationId xmlns:a16="http://schemas.microsoft.com/office/drawing/2014/main" id="{944A71CB-1EE8-4026-91E0-6BCA4D3DBDE6}"/>
                </a:ext>
              </a:extLst>
            </p:cNvPr>
            <p:cNvSpPr>
              <a:spLocks noChangeArrowheads="1"/>
            </p:cNvSpPr>
            <p:nvPr/>
          </p:nvSpPr>
          <p:spPr bwMode="auto">
            <a:xfrm>
              <a:off x="8235950" y="2732698"/>
              <a:ext cx="1255713" cy="1255712"/>
            </a:xfrm>
            <a:prstGeom prst="ellipse">
              <a:avLst/>
            </a:prstGeom>
            <a:solidFill>
              <a:schemeClr val="bg1">
                <a:lumMod val="85000"/>
              </a:schemeClr>
            </a:solidFill>
            <a:ln>
              <a:noFill/>
            </a:ln>
          </p:spPr>
          <p:txBody>
            <a:bodyPr lIns="91425" tIns="45700" rIns="91425" bIns="457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en-US" altLang="en-US" sz="1800">
                <a:latin typeface="Calibri" panose="020F0502020204030204" pitchFamily="34" charset="0"/>
                <a:cs typeface="Calibri" panose="020F0502020204030204" pitchFamily="34" charset="0"/>
                <a:sym typeface="Calibri" panose="020F0502020204030204" pitchFamily="34" charset="0"/>
              </a:endParaRPr>
            </a:p>
          </p:txBody>
        </p:sp>
        <p:pic>
          <p:nvPicPr>
            <p:cNvPr id="25" name="Bild 24" descr="Kvitto med hel fyllning">
              <a:extLst>
                <a:ext uri="{FF2B5EF4-FFF2-40B4-BE49-F238E27FC236}">
                  <a16:creationId xmlns:a16="http://schemas.microsoft.com/office/drawing/2014/main" id="{8FAFF3EA-7412-87FA-D5FA-47B4253B8025}"/>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8473276" y="2938201"/>
              <a:ext cx="772399" cy="772399"/>
            </a:xfrm>
            <a:prstGeom prst="rect">
              <a:avLst/>
            </a:prstGeom>
          </p:spPr>
        </p:pic>
      </p:grpSp>
      <p:grpSp>
        <p:nvGrpSpPr>
          <p:cNvPr id="26" name="Grupp 25">
            <a:extLst>
              <a:ext uri="{FF2B5EF4-FFF2-40B4-BE49-F238E27FC236}">
                <a16:creationId xmlns:a16="http://schemas.microsoft.com/office/drawing/2014/main" id="{9D594A4B-B32D-8E84-6153-45D171A555DE}"/>
              </a:ext>
              <a:ext uri="{C183D7F6-B498-43B3-948B-1728B52AA6E4}">
                <adec:decorative xmlns:adec="http://schemas.microsoft.com/office/drawing/2017/decorative" val="1"/>
              </a:ext>
            </a:extLst>
          </p:cNvPr>
          <p:cNvGrpSpPr/>
          <p:nvPr/>
        </p:nvGrpSpPr>
        <p:grpSpPr>
          <a:xfrm>
            <a:off x="11354898" y="2773048"/>
            <a:ext cx="577229" cy="579426"/>
            <a:chOff x="10220325" y="2732698"/>
            <a:chExt cx="1250950" cy="1255712"/>
          </a:xfrm>
        </p:grpSpPr>
        <p:sp>
          <p:nvSpPr>
            <p:cNvPr id="27" name="Google Shape;931;p31">
              <a:extLst>
                <a:ext uri="{FF2B5EF4-FFF2-40B4-BE49-F238E27FC236}">
                  <a16:creationId xmlns:a16="http://schemas.microsoft.com/office/drawing/2014/main" id="{AB1CB6CF-556F-4514-6F4A-A5D5CEAA1D33}"/>
                </a:ext>
              </a:extLst>
            </p:cNvPr>
            <p:cNvSpPr>
              <a:spLocks noChangeArrowheads="1"/>
            </p:cNvSpPr>
            <p:nvPr/>
          </p:nvSpPr>
          <p:spPr bwMode="auto">
            <a:xfrm>
              <a:off x="10220325" y="2732698"/>
              <a:ext cx="1250950" cy="1255712"/>
            </a:xfrm>
            <a:prstGeom prst="ellipse">
              <a:avLst/>
            </a:prstGeom>
            <a:solidFill>
              <a:schemeClr val="bg1">
                <a:lumMod val="85000"/>
              </a:schemeClr>
            </a:solidFill>
            <a:ln>
              <a:noFill/>
            </a:ln>
          </p:spPr>
          <p:txBody>
            <a:bodyPr lIns="91425" tIns="45700" rIns="91425" bIns="457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en-US" altLang="en-US" sz="1800">
                <a:latin typeface="Calibri" panose="020F0502020204030204" pitchFamily="34" charset="0"/>
                <a:cs typeface="Calibri" panose="020F0502020204030204" pitchFamily="34" charset="0"/>
                <a:sym typeface="Calibri" panose="020F0502020204030204" pitchFamily="34" charset="0"/>
              </a:endParaRPr>
            </a:p>
          </p:txBody>
        </p:sp>
        <p:pic>
          <p:nvPicPr>
            <p:cNvPr id="28" name="Bild 27" descr="Verktyg med hel fyllning">
              <a:extLst>
                <a:ext uri="{FF2B5EF4-FFF2-40B4-BE49-F238E27FC236}">
                  <a16:creationId xmlns:a16="http://schemas.microsoft.com/office/drawing/2014/main" id="{EF45A175-C2B3-A723-55BA-DE3135AA8B64}"/>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0462654" y="2975073"/>
              <a:ext cx="776344" cy="776344"/>
            </a:xfrm>
            <a:prstGeom prst="rect">
              <a:avLst/>
            </a:prstGeom>
          </p:spPr>
        </p:pic>
      </p:grpSp>
      <p:cxnSp>
        <p:nvCxnSpPr>
          <p:cNvPr id="31" name="Rak koppling 30">
            <a:extLst>
              <a:ext uri="{FF2B5EF4-FFF2-40B4-BE49-F238E27FC236}">
                <a16:creationId xmlns:a16="http://schemas.microsoft.com/office/drawing/2014/main" id="{EB4A1564-AFCE-5901-C1FA-532BEC1077FB}"/>
              </a:ext>
              <a:ext uri="{C183D7F6-B498-43B3-948B-1728B52AA6E4}">
                <adec:decorative xmlns:adec="http://schemas.microsoft.com/office/drawing/2017/decorative" val="1"/>
              </a:ext>
            </a:extLst>
          </p:cNvPr>
          <p:cNvCxnSpPr>
            <a:cxnSpLocks/>
          </p:cNvCxnSpPr>
          <p:nvPr/>
        </p:nvCxnSpPr>
        <p:spPr>
          <a:xfrm>
            <a:off x="8918028" y="1155032"/>
            <a:ext cx="2343530" cy="0"/>
          </a:xfrm>
          <a:prstGeom prst="line">
            <a:avLst/>
          </a:prstGeom>
          <a:ln w="12700">
            <a:solidFill>
              <a:srgbClr val="7073B5"/>
            </a:solidFill>
          </a:ln>
        </p:spPr>
        <p:style>
          <a:lnRef idx="1">
            <a:schemeClr val="accent1"/>
          </a:lnRef>
          <a:fillRef idx="0">
            <a:schemeClr val="accent1"/>
          </a:fillRef>
          <a:effectRef idx="0">
            <a:schemeClr val="accent1"/>
          </a:effectRef>
          <a:fontRef idx="minor">
            <a:schemeClr val="tx1"/>
          </a:fontRef>
        </p:style>
      </p:cxnSp>
      <p:sp>
        <p:nvSpPr>
          <p:cNvPr id="5" name="Platshållare för text 2">
            <a:extLst>
              <a:ext uri="{FF2B5EF4-FFF2-40B4-BE49-F238E27FC236}">
                <a16:creationId xmlns:a16="http://schemas.microsoft.com/office/drawing/2014/main" id="{A1517C3E-616B-BE06-4C7F-FB3A92A79C00}"/>
              </a:ext>
            </a:extLst>
          </p:cNvPr>
          <p:cNvSpPr txBox="1">
            <a:spLocks/>
          </p:cNvSpPr>
          <p:nvPr/>
        </p:nvSpPr>
        <p:spPr>
          <a:xfrm>
            <a:off x="976544" y="2029481"/>
            <a:ext cx="8157831" cy="109734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j-lt"/>
                <a:ea typeface="+mn-ea"/>
                <a:cs typeface="+mn-cs"/>
              </a:defRPr>
            </a:lvl1pPr>
            <a:lvl2pPr marL="541338" indent="-284163"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mn-cs"/>
              </a:defRPr>
            </a:lvl2pPr>
            <a:lvl3pPr marL="808038" indent="-249238"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3pPr>
            <a:lvl4pPr marL="1074738" indent="-249238"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1339850" indent="-24765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None/>
            </a:pPr>
            <a:r>
              <a:rPr lang="sv-SE" sz="1800"/>
              <a:t>Energimyndigheten har en webbsida med information från olika myndigheter:</a:t>
            </a:r>
          </a:p>
          <a:p>
            <a:pPr marL="0" indent="0">
              <a:lnSpc>
                <a:spcPct val="150000"/>
              </a:lnSpc>
              <a:buNone/>
            </a:pPr>
            <a:r>
              <a:rPr lang="sv-SE" sz="1400">
                <a:hlinkClick r:id="rId15"/>
              </a:rPr>
              <a:t>Information från andra myndigheter (energimyndigheten.se)</a:t>
            </a:r>
            <a:endParaRPr lang="sv-SE" sz="1800"/>
          </a:p>
          <a:p>
            <a:pPr marL="0" indent="0">
              <a:lnSpc>
                <a:spcPct val="150000"/>
              </a:lnSpc>
              <a:buNone/>
            </a:pPr>
            <a:endParaRPr lang="sv-SE" sz="1800"/>
          </a:p>
        </p:txBody>
      </p:sp>
      <p:sp>
        <p:nvSpPr>
          <p:cNvPr id="9" name="Platshållare för text 2">
            <a:extLst>
              <a:ext uri="{FF2B5EF4-FFF2-40B4-BE49-F238E27FC236}">
                <a16:creationId xmlns:a16="http://schemas.microsoft.com/office/drawing/2014/main" id="{90EEA0C7-0BDF-D63B-D302-860AD425925E}"/>
              </a:ext>
            </a:extLst>
          </p:cNvPr>
          <p:cNvSpPr txBox="1">
            <a:spLocks/>
          </p:cNvSpPr>
          <p:nvPr/>
        </p:nvSpPr>
        <p:spPr>
          <a:xfrm>
            <a:off x="976544" y="3495674"/>
            <a:ext cx="8157831" cy="109734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j-lt"/>
                <a:ea typeface="+mn-ea"/>
                <a:cs typeface="+mn-cs"/>
              </a:defRPr>
            </a:lvl1pPr>
            <a:lvl2pPr marL="541338" indent="-284163"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mn-cs"/>
              </a:defRPr>
            </a:lvl2pPr>
            <a:lvl3pPr marL="808038" indent="-249238"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3pPr>
            <a:lvl4pPr marL="1074738" indent="-249238"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1339850" indent="-24765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sv-SE" sz="1800"/>
              <a:t>SIS har börjat ett arbete för att skapa standard runt </a:t>
            </a:r>
            <a:r>
              <a:rPr lang="sv-SE" sz="1800" err="1"/>
              <a:t>laddplatsers</a:t>
            </a:r>
            <a:r>
              <a:rPr lang="sv-SE" sz="1800"/>
              <a:t> tillgänglighet. Här hittar du den informationen: </a:t>
            </a:r>
          </a:p>
          <a:p>
            <a:pPr marL="0" indent="0">
              <a:lnSpc>
                <a:spcPct val="150000"/>
              </a:lnSpc>
              <a:buNone/>
            </a:pPr>
            <a:r>
              <a:rPr lang="sv-SE" sz="1400">
                <a:hlinkClick r:id="rId16"/>
              </a:rPr>
              <a:t>Ny standard ska göra </a:t>
            </a:r>
            <a:r>
              <a:rPr lang="sv-SE" sz="1400" err="1">
                <a:hlinkClick r:id="rId16"/>
              </a:rPr>
              <a:t>laddplatser</a:t>
            </a:r>
            <a:r>
              <a:rPr lang="sv-SE" sz="1400">
                <a:hlinkClick r:id="rId16"/>
              </a:rPr>
              <a:t> för elbilar mer tillgängliga - Svenska institutet för standarder, SIS</a:t>
            </a:r>
            <a:endParaRPr lang="sv-SE" sz="1800"/>
          </a:p>
        </p:txBody>
      </p:sp>
      <p:grpSp>
        <p:nvGrpSpPr>
          <p:cNvPr id="39" name="Grupp 38" descr="Tipsruta">
            <a:extLst>
              <a:ext uri="{FF2B5EF4-FFF2-40B4-BE49-F238E27FC236}">
                <a16:creationId xmlns:a16="http://schemas.microsoft.com/office/drawing/2014/main" id="{0027D13C-08CD-2702-4653-B609A597A82F}"/>
              </a:ext>
            </a:extLst>
          </p:cNvPr>
          <p:cNvGrpSpPr/>
          <p:nvPr/>
        </p:nvGrpSpPr>
        <p:grpSpPr>
          <a:xfrm>
            <a:off x="6828163" y="4711566"/>
            <a:ext cx="4149450" cy="2146434"/>
            <a:chOff x="6828163" y="4711566"/>
            <a:chExt cx="4149450" cy="2146434"/>
          </a:xfrm>
        </p:grpSpPr>
        <p:sp>
          <p:nvSpPr>
            <p:cNvPr id="40" name="Rektangel 39">
              <a:extLst>
                <a:ext uri="{FF2B5EF4-FFF2-40B4-BE49-F238E27FC236}">
                  <a16:creationId xmlns:a16="http://schemas.microsoft.com/office/drawing/2014/main" id="{52AF9F8F-37C5-A199-D233-346FC7A99004}"/>
                </a:ext>
              </a:extLst>
            </p:cNvPr>
            <p:cNvSpPr/>
            <p:nvPr/>
          </p:nvSpPr>
          <p:spPr>
            <a:xfrm>
              <a:off x="6828163" y="4711566"/>
              <a:ext cx="4149450" cy="2146434"/>
            </a:xfrm>
            <a:prstGeom prst="rect">
              <a:avLst/>
            </a:prstGeom>
            <a:solidFill>
              <a:srgbClr val="7073B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5" name="textruta 44">
              <a:extLst>
                <a:ext uri="{FF2B5EF4-FFF2-40B4-BE49-F238E27FC236}">
                  <a16:creationId xmlns:a16="http://schemas.microsoft.com/office/drawing/2014/main" id="{C7A925A7-0544-44BC-9BEE-CABE76D2C43C}"/>
                </a:ext>
              </a:extLst>
            </p:cNvPr>
            <p:cNvSpPr txBox="1"/>
            <p:nvPr/>
          </p:nvSpPr>
          <p:spPr>
            <a:xfrm>
              <a:off x="6942484" y="4754024"/>
              <a:ext cx="558166" cy="338554"/>
            </a:xfrm>
            <a:prstGeom prst="rect">
              <a:avLst/>
            </a:prstGeom>
            <a:noFill/>
          </p:spPr>
          <p:txBody>
            <a:bodyPr wrap="none" rtlCol="0">
              <a:spAutoFit/>
            </a:bodyPr>
            <a:lstStyle/>
            <a:p>
              <a:r>
                <a:rPr lang="sv-SE" sz="1600" b="1">
                  <a:solidFill>
                    <a:schemeClr val="bg1"/>
                  </a:solidFill>
                  <a:latin typeface="Arial Narrow" panose="020B0606020202030204" pitchFamily="34" charset="0"/>
                </a:rPr>
                <a:t>TIPS</a:t>
              </a:r>
            </a:p>
          </p:txBody>
        </p:sp>
        <p:sp>
          <p:nvSpPr>
            <p:cNvPr id="46" name="textruta 45">
              <a:extLst>
                <a:ext uri="{FF2B5EF4-FFF2-40B4-BE49-F238E27FC236}">
                  <a16:creationId xmlns:a16="http://schemas.microsoft.com/office/drawing/2014/main" id="{B78F28C4-8761-C574-4A35-26020C2AC003}"/>
                </a:ext>
              </a:extLst>
            </p:cNvPr>
            <p:cNvSpPr txBox="1"/>
            <p:nvPr/>
          </p:nvSpPr>
          <p:spPr>
            <a:xfrm>
              <a:off x="6942484" y="5165814"/>
              <a:ext cx="3818560" cy="584775"/>
            </a:xfrm>
            <a:prstGeom prst="rect">
              <a:avLst/>
            </a:prstGeom>
            <a:noFill/>
          </p:spPr>
          <p:txBody>
            <a:bodyPr wrap="square" rtlCol="0">
              <a:spAutoFit/>
            </a:bodyPr>
            <a:lstStyle/>
            <a:p>
              <a:r>
                <a:rPr lang="sv-SE" sz="1600">
                  <a:solidFill>
                    <a:schemeClr val="bg1"/>
                  </a:solidFill>
                  <a:latin typeface="+mj-lt"/>
                </a:rPr>
                <a:t>Andra kravställare kan vara Räddnings-tjänsten eller Byggnadsnämnden</a:t>
              </a:r>
            </a:p>
          </p:txBody>
        </p:sp>
      </p:grpSp>
      <p:sp>
        <p:nvSpPr>
          <p:cNvPr id="3" name="Google Shape;939;p31">
            <a:extLst>
              <a:ext uri="{FF2B5EF4-FFF2-40B4-BE49-F238E27FC236}">
                <a16:creationId xmlns:a16="http://schemas.microsoft.com/office/drawing/2014/main" id="{FB888AD0-AF1F-C054-84B7-96E5BFCE5CAA}"/>
              </a:ext>
              <a:ext uri="{C183D7F6-B498-43B3-948B-1728B52AA6E4}">
                <adec:decorative xmlns:adec="http://schemas.microsoft.com/office/drawing/2017/decorative" val="1"/>
              </a:ext>
            </a:extLst>
          </p:cNvPr>
          <p:cNvSpPr txBox="1">
            <a:spLocks noChangeArrowheads="1"/>
          </p:cNvSpPr>
          <p:nvPr/>
        </p:nvSpPr>
        <p:spPr bwMode="auto">
          <a:xfrm>
            <a:off x="10679839" y="1422333"/>
            <a:ext cx="1893093" cy="2597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SzPts val="2100"/>
            </a:pPr>
            <a:r>
              <a:rPr lang="en-US" altLang="en-US" sz="1000" err="1">
                <a:solidFill>
                  <a:schemeClr val="tx1">
                    <a:lumMod val="75000"/>
                    <a:lumOff val="25000"/>
                  </a:schemeClr>
                </a:solidFill>
                <a:latin typeface="Arial Narrow" panose="020B0606020202030204" pitchFamily="34" charset="0"/>
                <a:cs typeface="Open Sans Semibold" panose="020B0706030804020204" pitchFamily="34" charset="0"/>
                <a:sym typeface="Open Sans Semibold" panose="020B0706030804020204" pitchFamily="34" charset="0"/>
              </a:rPr>
              <a:t>Utformning</a:t>
            </a:r>
            <a:endParaRPr lang="en-US" altLang="en-US" sz="1000">
              <a:solidFill>
                <a:schemeClr val="tx1">
                  <a:lumMod val="75000"/>
                  <a:lumOff val="25000"/>
                </a:schemeClr>
              </a:solidFill>
              <a:latin typeface="Arial Narrow" panose="020B0606020202030204" pitchFamily="34" charset="0"/>
            </a:endParaRPr>
          </a:p>
          <a:p>
            <a:pPr algn="ctr" eaLnBrk="1" hangingPunct="1">
              <a:buSzPts val="2100"/>
              <a:buFont typeface="Open Sans Semibold" panose="020B0706030804020204" pitchFamily="34" charset="0"/>
              <a:buNone/>
            </a:pPr>
            <a:endParaRPr lang="en-US" altLang="en-US" sz="1000">
              <a:solidFill>
                <a:schemeClr val="tx1">
                  <a:lumMod val="75000"/>
                  <a:lumOff val="25000"/>
                </a:schemeClr>
              </a:solidFill>
              <a:latin typeface="Arial Narrow" panose="020B0606020202030204" pitchFamily="34" charset="0"/>
            </a:endParaRPr>
          </a:p>
        </p:txBody>
      </p:sp>
      <p:sp>
        <p:nvSpPr>
          <p:cNvPr id="4" name="Google Shape;940;p31">
            <a:extLst>
              <a:ext uri="{FF2B5EF4-FFF2-40B4-BE49-F238E27FC236}">
                <a16:creationId xmlns:a16="http://schemas.microsoft.com/office/drawing/2014/main" id="{EC941D73-4C3C-F702-5F8C-E7DA434EF937}"/>
              </a:ext>
              <a:ext uri="{C183D7F6-B498-43B3-948B-1728B52AA6E4}">
                <adec:decorative xmlns:adec="http://schemas.microsoft.com/office/drawing/2017/decorative" val="1"/>
              </a:ext>
            </a:extLst>
          </p:cNvPr>
          <p:cNvSpPr txBox="1">
            <a:spLocks noChangeArrowheads="1"/>
          </p:cNvSpPr>
          <p:nvPr/>
        </p:nvSpPr>
        <p:spPr bwMode="auto">
          <a:xfrm>
            <a:off x="10946142" y="2379085"/>
            <a:ext cx="1360487" cy="2387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SzPts val="2100"/>
            </a:pPr>
            <a:r>
              <a:rPr lang="en-US" altLang="en-US" sz="1000" err="1">
                <a:solidFill>
                  <a:schemeClr val="tx1">
                    <a:lumMod val="75000"/>
                    <a:lumOff val="25000"/>
                  </a:schemeClr>
                </a:solidFill>
                <a:latin typeface="Arial Narrow" panose="020B0606020202030204" pitchFamily="34" charset="0"/>
                <a:cs typeface="Open Sans Semibold" panose="020B0706030804020204" pitchFamily="34" charset="0"/>
                <a:sym typeface="Open Sans Semibold" panose="020B0706030804020204" pitchFamily="34" charset="0"/>
              </a:rPr>
              <a:t>Inköp</a:t>
            </a:r>
            <a:endParaRPr lang="en-US" altLang="en-US" sz="1000">
              <a:solidFill>
                <a:schemeClr val="tx1">
                  <a:lumMod val="75000"/>
                  <a:lumOff val="25000"/>
                </a:schemeClr>
              </a:solidFill>
              <a:latin typeface="Arial Narrow" panose="020B0606020202030204" pitchFamily="34" charset="0"/>
            </a:endParaRPr>
          </a:p>
          <a:p>
            <a:pPr algn="ctr" eaLnBrk="1" hangingPunct="1">
              <a:buSzPts val="2100"/>
              <a:buFont typeface="Open Sans Semibold" panose="020B0706030804020204" pitchFamily="34" charset="0"/>
              <a:buNone/>
            </a:pPr>
            <a:endParaRPr lang="en-US" altLang="en-US" sz="1000">
              <a:solidFill>
                <a:schemeClr val="tx1">
                  <a:lumMod val="75000"/>
                  <a:lumOff val="25000"/>
                </a:schemeClr>
              </a:solidFill>
              <a:latin typeface="Arial Narrow" panose="020B0606020202030204" pitchFamily="34" charset="0"/>
            </a:endParaRPr>
          </a:p>
        </p:txBody>
      </p:sp>
      <p:sp>
        <p:nvSpPr>
          <p:cNvPr id="6" name="Google Shape;941;p31">
            <a:extLst>
              <a:ext uri="{FF2B5EF4-FFF2-40B4-BE49-F238E27FC236}">
                <a16:creationId xmlns:a16="http://schemas.microsoft.com/office/drawing/2014/main" id="{71E839D1-9AF9-FFAC-90A2-F2ED5D99D604}"/>
              </a:ext>
              <a:ext uri="{C183D7F6-B498-43B3-948B-1728B52AA6E4}">
                <adec:decorative xmlns:adec="http://schemas.microsoft.com/office/drawing/2017/decorative" val="1"/>
              </a:ext>
            </a:extLst>
          </p:cNvPr>
          <p:cNvSpPr txBox="1">
            <a:spLocks noChangeArrowheads="1"/>
          </p:cNvSpPr>
          <p:nvPr/>
        </p:nvSpPr>
        <p:spPr bwMode="auto">
          <a:xfrm>
            <a:off x="10618669" y="3350627"/>
            <a:ext cx="2015432" cy="4988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SzPts val="2100"/>
            </a:pPr>
            <a:r>
              <a:rPr lang="en-US" altLang="en-US" sz="1000">
                <a:solidFill>
                  <a:schemeClr val="tx1">
                    <a:lumMod val="75000"/>
                    <a:lumOff val="25000"/>
                  </a:schemeClr>
                </a:solidFill>
                <a:latin typeface="Arial Narrow" panose="020B0606020202030204" pitchFamily="34" charset="0"/>
                <a:cs typeface="Open Sans Semibold" panose="020B0706030804020204" pitchFamily="34" charset="0"/>
                <a:sym typeface="Open Sans Semibold" panose="020B0706030804020204" pitchFamily="34" charset="0"/>
              </a:rPr>
              <a:t>Service &amp; </a:t>
            </a:r>
            <a:r>
              <a:rPr lang="en-US" altLang="en-US" sz="1000" err="1">
                <a:solidFill>
                  <a:schemeClr val="tx1">
                    <a:lumMod val="75000"/>
                    <a:lumOff val="25000"/>
                  </a:schemeClr>
                </a:solidFill>
                <a:latin typeface="Arial Narrow" panose="020B0606020202030204" pitchFamily="34" charset="0"/>
                <a:cs typeface="Open Sans Semibold" panose="020B0706030804020204" pitchFamily="34" charset="0"/>
                <a:sym typeface="Open Sans Semibold" panose="020B0706030804020204" pitchFamily="34" charset="0"/>
              </a:rPr>
              <a:t>Underhåll</a:t>
            </a:r>
            <a:endParaRPr lang="en-US" altLang="en-US" sz="1000">
              <a:solidFill>
                <a:schemeClr val="tx1">
                  <a:lumMod val="75000"/>
                  <a:lumOff val="25000"/>
                </a:schemeClr>
              </a:solidFill>
              <a:latin typeface="Arial Narrow" panose="020B0606020202030204" pitchFamily="34" charset="0"/>
            </a:endParaRPr>
          </a:p>
          <a:p>
            <a:pPr algn="ctr" eaLnBrk="1" hangingPunct="1">
              <a:buSzPts val="2100"/>
              <a:buFont typeface="Open Sans Semibold" panose="020B0706030804020204" pitchFamily="34" charset="0"/>
              <a:buNone/>
            </a:pPr>
            <a:endParaRPr lang="en-US" altLang="en-US" sz="1000">
              <a:solidFill>
                <a:schemeClr val="tx1">
                  <a:lumMod val="75000"/>
                  <a:lumOff val="25000"/>
                </a:schemeClr>
              </a:solidFill>
              <a:latin typeface="Arial Narrow" panose="020B0606020202030204" pitchFamily="34" charset="0"/>
            </a:endParaRPr>
          </a:p>
        </p:txBody>
      </p:sp>
      <p:sp>
        <p:nvSpPr>
          <p:cNvPr id="7" name="Google Shape;942;p31">
            <a:extLst>
              <a:ext uri="{FF2B5EF4-FFF2-40B4-BE49-F238E27FC236}">
                <a16:creationId xmlns:a16="http://schemas.microsoft.com/office/drawing/2014/main" id="{15FBE14A-786D-51EF-41F4-42C7C30384E6}"/>
              </a:ext>
              <a:ext uri="{C183D7F6-B498-43B3-948B-1728B52AA6E4}">
                <adec:decorative xmlns:adec="http://schemas.microsoft.com/office/drawing/2017/decorative" val="1"/>
              </a:ext>
            </a:extLst>
          </p:cNvPr>
          <p:cNvSpPr txBox="1">
            <a:spLocks noChangeArrowheads="1"/>
          </p:cNvSpPr>
          <p:nvPr/>
        </p:nvSpPr>
        <p:spPr bwMode="auto">
          <a:xfrm>
            <a:off x="10652454" y="4282878"/>
            <a:ext cx="1947863" cy="2719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SzPts val="2100"/>
              <a:buFont typeface="Open Sans Semibold" panose="020B0706030804020204" pitchFamily="34" charset="0"/>
              <a:buNone/>
            </a:pPr>
            <a:r>
              <a:rPr lang="en-US" altLang="en-US" sz="1000">
                <a:solidFill>
                  <a:schemeClr val="tx1">
                    <a:lumMod val="75000"/>
                    <a:lumOff val="25000"/>
                  </a:schemeClr>
                </a:solidFill>
                <a:latin typeface="Arial Narrow" panose="020B0606020202030204" pitchFamily="34" charset="0"/>
                <a:cs typeface="Open Sans Semibold" panose="020B0706030804020204" pitchFamily="34" charset="0"/>
                <a:sym typeface="Open Sans Semibold" panose="020B0706030804020204" pitchFamily="34" charset="0"/>
              </a:rPr>
              <a:t>Organisation</a:t>
            </a:r>
            <a:endParaRPr lang="en-US" altLang="en-US" sz="1000">
              <a:solidFill>
                <a:schemeClr val="tx1">
                  <a:lumMod val="75000"/>
                  <a:lumOff val="25000"/>
                </a:schemeClr>
              </a:solidFill>
              <a:latin typeface="Arial Narrow" panose="020B0606020202030204" pitchFamily="34" charset="0"/>
            </a:endParaRPr>
          </a:p>
        </p:txBody>
      </p:sp>
      <p:sp>
        <p:nvSpPr>
          <p:cNvPr id="8" name="Google Shape;943;p31">
            <a:extLst>
              <a:ext uri="{FF2B5EF4-FFF2-40B4-BE49-F238E27FC236}">
                <a16:creationId xmlns:a16="http://schemas.microsoft.com/office/drawing/2014/main" id="{9215A5C8-089D-00EF-49AA-9394D512547C}"/>
              </a:ext>
              <a:ext uri="{C183D7F6-B498-43B3-948B-1728B52AA6E4}">
                <adec:decorative xmlns:adec="http://schemas.microsoft.com/office/drawing/2017/decorative" val="1"/>
              </a:ext>
            </a:extLst>
          </p:cNvPr>
          <p:cNvSpPr txBox="1">
            <a:spLocks noChangeArrowheads="1"/>
          </p:cNvSpPr>
          <p:nvPr/>
        </p:nvSpPr>
        <p:spPr bwMode="auto">
          <a:xfrm>
            <a:off x="10793741" y="5216174"/>
            <a:ext cx="1665288" cy="2815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SzPts val="2100"/>
            </a:pPr>
            <a:r>
              <a:rPr lang="en-US" altLang="en-US" sz="1000" err="1">
                <a:solidFill>
                  <a:schemeClr val="tx1">
                    <a:lumMod val="75000"/>
                    <a:lumOff val="25000"/>
                  </a:schemeClr>
                </a:solidFill>
                <a:latin typeface="Arial Narrow" panose="020B0606020202030204" pitchFamily="34" charset="0"/>
                <a:cs typeface="Open Sans Semibold" panose="020B0706030804020204" pitchFamily="34" charset="0"/>
                <a:sym typeface="Open Sans Semibold" panose="020B0706030804020204" pitchFamily="34" charset="0"/>
              </a:rPr>
              <a:t>Markfrågor</a:t>
            </a:r>
            <a:endParaRPr lang="en-US" altLang="en-US" sz="1000">
              <a:solidFill>
                <a:schemeClr val="tx1">
                  <a:lumMod val="75000"/>
                  <a:lumOff val="25000"/>
                </a:schemeClr>
              </a:solidFill>
              <a:latin typeface="Arial Narrow" panose="020B0606020202030204" pitchFamily="34" charset="0"/>
            </a:endParaRPr>
          </a:p>
          <a:p>
            <a:pPr algn="ctr" eaLnBrk="1" hangingPunct="1">
              <a:buSzPts val="2100"/>
              <a:buFont typeface="Open Sans Semibold" panose="020B0706030804020204" pitchFamily="34" charset="0"/>
              <a:buNone/>
            </a:pPr>
            <a:endParaRPr lang="en-US" altLang="en-US" sz="1000">
              <a:solidFill>
                <a:schemeClr val="tx1">
                  <a:lumMod val="75000"/>
                  <a:lumOff val="25000"/>
                </a:schemeClr>
              </a:solidFill>
              <a:latin typeface="Arial Narrow" panose="020B0606020202030204" pitchFamily="34" charset="0"/>
            </a:endParaRPr>
          </a:p>
        </p:txBody>
      </p:sp>
      <p:sp>
        <p:nvSpPr>
          <p:cNvPr id="10" name="Google Shape;944;p31">
            <a:extLst>
              <a:ext uri="{FF2B5EF4-FFF2-40B4-BE49-F238E27FC236}">
                <a16:creationId xmlns:a16="http://schemas.microsoft.com/office/drawing/2014/main" id="{73AEA727-E973-3DA6-05F6-B354042861E6}"/>
              </a:ext>
              <a:ext uri="{C183D7F6-B498-43B3-948B-1728B52AA6E4}">
                <adec:decorative xmlns:adec="http://schemas.microsoft.com/office/drawing/2017/decorative" val="1"/>
              </a:ext>
            </a:extLst>
          </p:cNvPr>
          <p:cNvSpPr txBox="1">
            <a:spLocks noChangeArrowheads="1"/>
          </p:cNvSpPr>
          <p:nvPr/>
        </p:nvSpPr>
        <p:spPr bwMode="auto">
          <a:xfrm>
            <a:off x="10501746" y="6195951"/>
            <a:ext cx="2249278" cy="2597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SzPts val="2100"/>
            </a:pPr>
            <a:r>
              <a:rPr lang="en-US" altLang="en-US" sz="1000" err="1">
                <a:solidFill>
                  <a:schemeClr val="tx1">
                    <a:lumMod val="75000"/>
                    <a:lumOff val="25000"/>
                  </a:schemeClr>
                </a:solidFill>
                <a:latin typeface="Arial Narrow" panose="020B0606020202030204" pitchFamily="34" charset="0"/>
                <a:cs typeface="Open Sans Semibold" panose="020B0706030804020204" pitchFamily="34" charset="0"/>
                <a:sym typeface="Open Sans Semibold" panose="020B0706030804020204" pitchFamily="34" charset="0"/>
              </a:rPr>
              <a:t>Elförsörjning</a:t>
            </a:r>
            <a:endParaRPr lang="en-US" altLang="en-US" sz="1000">
              <a:solidFill>
                <a:schemeClr val="tx1">
                  <a:lumMod val="75000"/>
                  <a:lumOff val="25000"/>
                </a:schemeClr>
              </a:solidFill>
              <a:latin typeface="Arial Narrow" panose="020B0606020202030204" pitchFamily="34" charset="0"/>
            </a:endParaRPr>
          </a:p>
          <a:p>
            <a:pPr algn="ctr" eaLnBrk="1" hangingPunct="1">
              <a:buSzPts val="2100"/>
              <a:buFont typeface="Open Sans Semibold" panose="020B0706030804020204" pitchFamily="34" charset="0"/>
              <a:buNone/>
            </a:pPr>
            <a:endParaRPr lang="en-US" altLang="en-US" sz="1000">
              <a:solidFill>
                <a:schemeClr val="tx1">
                  <a:lumMod val="75000"/>
                  <a:lumOff val="25000"/>
                </a:schemeClr>
              </a:solidFill>
              <a:latin typeface="Arial Narrow" panose="020B0606020202030204" pitchFamily="34" charset="0"/>
            </a:endParaRPr>
          </a:p>
        </p:txBody>
      </p:sp>
    </p:spTree>
    <p:extLst>
      <p:ext uri="{BB962C8B-B14F-4D97-AF65-F5344CB8AC3E}">
        <p14:creationId xmlns:p14="http://schemas.microsoft.com/office/powerpoint/2010/main" val="2025170081"/>
      </p:ext>
    </p:extLst>
  </p:cSld>
  <p:clrMapOvr>
    <a:masterClrMapping/>
  </p:clrMapOvr>
  <mc:AlternateContent xmlns:mc="http://schemas.openxmlformats.org/markup-compatibility/2006" xmlns:p14="http://schemas.microsoft.com/office/powerpoint/2010/main">
    <mc:Choice Requires="p14">
      <p:transition spd="slow" p14:dur="1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9"/>
                                        </p:tgtEl>
                                        <p:attrNameLst>
                                          <p:attrName>style.visibility</p:attrName>
                                        </p:attrNameLst>
                                      </p:cBhvr>
                                      <p:to>
                                        <p:strVal val="visible"/>
                                      </p:to>
                                    </p:set>
                                    <p:anim calcmode="lin" valueType="num">
                                      <p:cBhvr additive="base">
                                        <p:cTn id="7" dur="1000" fill="hold"/>
                                        <p:tgtEl>
                                          <p:spTgt spid="39"/>
                                        </p:tgtEl>
                                        <p:attrNameLst>
                                          <p:attrName>ppt_x</p:attrName>
                                        </p:attrNameLst>
                                      </p:cBhvr>
                                      <p:tavLst>
                                        <p:tav tm="0">
                                          <p:val>
                                            <p:strVal val="#ppt_x"/>
                                          </p:val>
                                        </p:tav>
                                        <p:tav tm="100000">
                                          <p:val>
                                            <p:strVal val="#ppt_x"/>
                                          </p:val>
                                        </p:tav>
                                      </p:tavLst>
                                    </p:anim>
                                    <p:anim calcmode="lin" valueType="num">
                                      <p:cBhvr additive="base">
                                        <p:cTn id="8" dur="1000" fill="hold"/>
                                        <p:tgtEl>
                                          <p:spTgt spid="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4C53217D-440D-C84F-4DA5-8132279DEFA9}"/>
              </a:ext>
              <a:ext uri="{C183D7F6-B498-43B3-948B-1728B52AA6E4}">
                <adec:decorative xmlns:adec="http://schemas.microsoft.com/office/drawing/2017/decorative" val="1"/>
              </a:ext>
            </a:extLst>
          </p:cNvPr>
          <p:cNvSpPr/>
          <p:nvPr/>
        </p:nvSpPr>
        <p:spPr>
          <a:xfrm>
            <a:off x="-182880" y="2289258"/>
            <a:ext cx="8499107" cy="904774"/>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Rektangel 8">
            <a:extLst>
              <a:ext uri="{FF2B5EF4-FFF2-40B4-BE49-F238E27FC236}">
                <a16:creationId xmlns:a16="http://schemas.microsoft.com/office/drawing/2014/main" id="{412AA1EA-95F0-D035-6E43-C3B9F41A792C}"/>
              </a:ext>
              <a:ext uri="{C183D7F6-B498-43B3-948B-1728B52AA6E4}">
                <adec:decorative xmlns:adec="http://schemas.microsoft.com/office/drawing/2017/decorative" val="1"/>
              </a:ext>
            </a:extLst>
          </p:cNvPr>
          <p:cNvSpPr/>
          <p:nvPr/>
        </p:nvSpPr>
        <p:spPr>
          <a:xfrm>
            <a:off x="-182880" y="3325529"/>
            <a:ext cx="8499107" cy="904774"/>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271592AD-368C-2E9E-FDA2-A6D81CBF00FC}"/>
              </a:ext>
            </a:extLst>
          </p:cNvPr>
          <p:cNvSpPr>
            <a:spLocks noGrp="1"/>
          </p:cNvSpPr>
          <p:nvPr>
            <p:ph type="title"/>
          </p:nvPr>
        </p:nvSpPr>
        <p:spPr/>
        <p:txBody>
          <a:bodyPr/>
          <a:lstStyle/>
          <a:p>
            <a:r>
              <a:rPr lang="sv-SE" dirty="0"/>
              <a:t>En guide för er som…</a:t>
            </a:r>
          </a:p>
        </p:txBody>
      </p:sp>
      <p:sp>
        <p:nvSpPr>
          <p:cNvPr id="3" name="Platshållare för text 2">
            <a:extLst>
              <a:ext uri="{FF2B5EF4-FFF2-40B4-BE49-F238E27FC236}">
                <a16:creationId xmlns:a16="http://schemas.microsoft.com/office/drawing/2014/main" id="{9589E14C-16F8-3FA4-130E-6536BD6AC653}"/>
              </a:ext>
            </a:extLst>
          </p:cNvPr>
          <p:cNvSpPr>
            <a:spLocks noGrp="1"/>
          </p:cNvSpPr>
          <p:nvPr>
            <p:ph idx="1"/>
          </p:nvPr>
        </p:nvSpPr>
        <p:spPr>
          <a:xfrm>
            <a:off x="976543" y="2332599"/>
            <a:ext cx="10377256" cy="861433"/>
          </a:xfrm>
        </p:spPr>
        <p:txBody>
          <a:bodyPr/>
          <a:lstStyle/>
          <a:p>
            <a:pPr marL="0" indent="0">
              <a:buNone/>
            </a:pPr>
            <a:r>
              <a:rPr lang="sv-SE" dirty="0"/>
              <a:t>tänker etablera publika laddstationer</a:t>
            </a:r>
            <a:br>
              <a:rPr lang="sv-SE" dirty="0"/>
            </a:br>
            <a:r>
              <a:rPr lang="sv-SE" dirty="0"/>
              <a:t>för tunga elfordon</a:t>
            </a:r>
          </a:p>
        </p:txBody>
      </p:sp>
      <p:sp>
        <p:nvSpPr>
          <p:cNvPr id="7" name="Platshållare för text 2">
            <a:extLst>
              <a:ext uri="{FF2B5EF4-FFF2-40B4-BE49-F238E27FC236}">
                <a16:creationId xmlns:a16="http://schemas.microsoft.com/office/drawing/2014/main" id="{EDF959B6-5FC2-EFEE-CD67-5EB210D1735E}"/>
              </a:ext>
            </a:extLst>
          </p:cNvPr>
          <p:cNvSpPr txBox="1">
            <a:spLocks/>
          </p:cNvSpPr>
          <p:nvPr/>
        </p:nvSpPr>
        <p:spPr>
          <a:xfrm>
            <a:off x="976543" y="3537041"/>
            <a:ext cx="10377256" cy="46386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j-lt"/>
                <a:ea typeface="+mn-ea"/>
                <a:cs typeface="+mn-cs"/>
              </a:defRPr>
            </a:lvl1pPr>
            <a:lvl2pPr marL="541338" indent="-284163"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mn-cs"/>
              </a:defRPr>
            </a:lvl2pPr>
            <a:lvl3pPr marL="808038" indent="-249238"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3pPr>
            <a:lvl4pPr marL="1074738" indent="-249238"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1339850" indent="-24765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sv-SE"/>
              <a:t>men även för andra typer av laddstationer</a:t>
            </a:r>
          </a:p>
        </p:txBody>
      </p:sp>
      <p:pic>
        <p:nvPicPr>
          <p:cNvPr id="5" name="Bildobjekt 4" descr="En bild som visar utomhus, bensinpump">
            <a:extLst>
              <a:ext uri="{FF2B5EF4-FFF2-40B4-BE49-F238E27FC236}">
                <a16:creationId xmlns:a16="http://schemas.microsoft.com/office/drawing/2014/main" id="{0115185F-D718-5FA7-880C-EAB34DB76836}"/>
              </a:ext>
            </a:extLst>
          </p:cNvPr>
          <p:cNvPicPr>
            <a:picLocks noChangeAspect="1"/>
          </p:cNvPicPr>
          <p:nvPr/>
        </p:nvPicPr>
        <p:blipFill rotWithShape="1">
          <a:blip r:embed="rId3">
            <a:extLst>
              <a:ext uri="{28A0092B-C50C-407E-A947-70E740481C1C}">
                <a14:useLocalDpi xmlns:a14="http://schemas.microsoft.com/office/drawing/2010/main" val="0"/>
              </a:ext>
            </a:extLst>
          </a:blip>
          <a:srcRect l="4873" r="12480"/>
          <a:stretch/>
        </p:blipFill>
        <p:spPr>
          <a:xfrm>
            <a:off x="7726016" y="0"/>
            <a:ext cx="4534377" cy="6858000"/>
          </a:xfrm>
          <a:prstGeom prst="rect">
            <a:avLst/>
          </a:prstGeom>
        </p:spPr>
      </p:pic>
      <p:cxnSp>
        <p:nvCxnSpPr>
          <p:cNvPr id="11" name="Rak koppling 10">
            <a:extLst>
              <a:ext uri="{FF2B5EF4-FFF2-40B4-BE49-F238E27FC236}">
                <a16:creationId xmlns:a16="http://schemas.microsoft.com/office/drawing/2014/main" id="{095F75F0-5478-9F7B-D562-DAC5FDD2A2DE}"/>
              </a:ext>
              <a:ext uri="{C183D7F6-B498-43B3-948B-1728B52AA6E4}">
                <adec:decorative xmlns:adec="http://schemas.microsoft.com/office/drawing/2017/decorative" val="1"/>
              </a:ext>
            </a:extLst>
          </p:cNvPr>
          <p:cNvCxnSpPr>
            <a:cxnSpLocks/>
          </p:cNvCxnSpPr>
          <p:nvPr/>
        </p:nvCxnSpPr>
        <p:spPr>
          <a:xfrm>
            <a:off x="7726016" y="-38501"/>
            <a:ext cx="0" cy="6896501"/>
          </a:xfrm>
          <a:prstGeom prst="line">
            <a:avLst/>
          </a:prstGeom>
          <a:ln w="28575">
            <a:solidFill>
              <a:schemeClr val="accent1"/>
            </a:solidFill>
          </a:ln>
          <a:effectLst>
            <a:outerShdw blurRad="63500" dist="12700" dir="10800000" algn="r" rotWithShape="0">
              <a:prstClr val="black">
                <a:alpha val="8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76402942"/>
      </p:ext>
    </p:extLst>
  </p:cSld>
  <p:clrMapOvr>
    <a:masterClrMapping/>
  </p:clrMapOvr>
  <mc:AlternateContent xmlns:mc="http://schemas.openxmlformats.org/markup-compatibility/2006" xmlns:p14="http://schemas.microsoft.com/office/powerpoint/2010/main">
    <mc:Choice Requires="p14">
      <p:transition spd="slow" p14:dur="1750">
        <p:fade/>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A6383F2-D702-A7A1-0A8C-83CCEA309BFE}"/>
              </a:ext>
            </a:extLst>
          </p:cNvPr>
          <p:cNvSpPr>
            <a:spLocks noGrp="1"/>
          </p:cNvSpPr>
          <p:nvPr>
            <p:ph type="title"/>
          </p:nvPr>
        </p:nvSpPr>
        <p:spPr>
          <a:xfrm>
            <a:off x="976544" y="648072"/>
            <a:ext cx="10377255" cy="742780"/>
          </a:xfrm>
        </p:spPr>
        <p:txBody>
          <a:bodyPr/>
          <a:lstStyle/>
          <a:p>
            <a:r>
              <a:rPr lang="sv-SE" dirty="0">
                <a:solidFill>
                  <a:srgbClr val="EF7B43"/>
                </a:solidFill>
              </a:rPr>
              <a:t>Inköp</a:t>
            </a:r>
          </a:p>
        </p:txBody>
      </p:sp>
      <p:sp>
        <p:nvSpPr>
          <p:cNvPr id="35" name="Platshållare för text 2">
            <a:extLst>
              <a:ext uri="{FF2B5EF4-FFF2-40B4-BE49-F238E27FC236}">
                <a16:creationId xmlns:a16="http://schemas.microsoft.com/office/drawing/2014/main" id="{AD64F103-EB4F-38AF-2F27-D70098C015BD}"/>
              </a:ext>
            </a:extLst>
          </p:cNvPr>
          <p:cNvSpPr txBox="1">
            <a:spLocks/>
          </p:cNvSpPr>
          <p:nvPr/>
        </p:nvSpPr>
        <p:spPr>
          <a:xfrm>
            <a:off x="3856378" y="2029480"/>
            <a:ext cx="6690753" cy="225075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j-lt"/>
                <a:ea typeface="+mn-ea"/>
                <a:cs typeface="+mn-cs"/>
              </a:defRPr>
            </a:lvl1pPr>
            <a:lvl2pPr marL="541338" indent="-284163"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mn-cs"/>
              </a:defRPr>
            </a:lvl2pPr>
            <a:lvl3pPr marL="808038" indent="-249238"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3pPr>
            <a:lvl4pPr marL="1074738" indent="-249238"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1339850" indent="-24765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sv-SE" sz="2000"/>
              <a:t>Utifrån kravspecifikation och budget beställs utrustning och tjänster. Inköp görs till såväl bygg- som driftsfas. </a:t>
            </a:r>
            <a:endParaRPr lang="sv-SE" sz="1600"/>
          </a:p>
          <a:p>
            <a:pPr marL="0" indent="0">
              <a:lnSpc>
                <a:spcPct val="150000"/>
              </a:lnSpc>
              <a:buNone/>
            </a:pPr>
            <a:endParaRPr lang="sv-SE" sz="1800">
              <a:latin typeface="Segoe UI" panose="020B0502040204020203" pitchFamily="34" charset="0"/>
            </a:endParaRPr>
          </a:p>
        </p:txBody>
      </p:sp>
      <p:sp>
        <p:nvSpPr>
          <p:cNvPr id="42" name="Rektangel 41">
            <a:extLst>
              <a:ext uri="{FF2B5EF4-FFF2-40B4-BE49-F238E27FC236}">
                <a16:creationId xmlns:a16="http://schemas.microsoft.com/office/drawing/2014/main" id="{A9DC8304-7DAC-D26C-87B8-C3012EDBFA46}"/>
              </a:ext>
              <a:ext uri="{C183D7F6-B498-43B3-948B-1728B52AA6E4}">
                <adec:decorative xmlns:adec="http://schemas.microsoft.com/office/drawing/2017/decorative" val="1"/>
              </a:ext>
            </a:extLst>
          </p:cNvPr>
          <p:cNvSpPr/>
          <p:nvPr/>
        </p:nvSpPr>
        <p:spPr>
          <a:xfrm>
            <a:off x="1681655" y="3153272"/>
            <a:ext cx="9295958" cy="1163585"/>
          </a:xfrm>
          <a:prstGeom prst="rect">
            <a:avLst/>
          </a:prstGeom>
          <a:solidFill>
            <a:srgbClr val="FEDCA2">
              <a:alpha val="7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7" name="textruta 46">
            <a:extLst>
              <a:ext uri="{FF2B5EF4-FFF2-40B4-BE49-F238E27FC236}">
                <a16:creationId xmlns:a16="http://schemas.microsoft.com/office/drawing/2014/main" id="{6EE34C09-F7D3-22F5-EFCD-B1C8201DEEEA}"/>
              </a:ext>
            </a:extLst>
          </p:cNvPr>
          <p:cNvSpPr txBox="1"/>
          <p:nvPr/>
        </p:nvSpPr>
        <p:spPr>
          <a:xfrm>
            <a:off x="3856378" y="3393310"/>
            <a:ext cx="3862550" cy="646331"/>
          </a:xfrm>
          <a:prstGeom prst="rect">
            <a:avLst/>
          </a:prstGeom>
          <a:noFill/>
        </p:spPr>
        <p:txBody>
          <a:bodyPr wrap="square" rtlCol="0">
            <a:spAutoFit/>
          </a:bodyPr>
          <a:lstStyle/>
          <a:p>
            <a:r>
              <a:rPr lang="sv-SE" b="1">
                <a:solidFill>
                  <a:schemeClr val="tx1">
                    <a:lumMod val="75000"/>
                    <a:lumOff val="25000"/>
                  </a:schemeClr>
                </a:solidFill>
                <a:latin typeface="Arial Narrow" panose="020B0606020202030204" pitchFamily="34" charset="0"/>
              </a:rPr>
              <a:t>OBS! Det kan vara långa leveranstider för bland annat transformatorstationer</a:t>
            </a:r>
          </a:p>
        </p:txBody>
      </p:sp>
      <p:sp>
        <p:nvSpPr>
          <p:cNvPr id="50" name="Rektangel 49">
            <a:extLst>
              <a:ext uri="{FF2B5EF4-FFF2-40B4-BE49-F238E27FC236}">
                <a16:creationId xmlns:a16="http://schemas.microsoft.com/office/drawing/2014/main" id="{024FE680-1E5D-BEA8-5B42-DB9F4ECF84BA}"/>
              </a:ext>
              <a:ext uri="{C183D7F6-B498-43B3-948B-1728B52AA6E4}">
                <adec:decorative xmlns:adec="http://schemas.microsoft.com/office/drawing/2017/decorative" val="1"/>
              </a:ext>
            </a:extLst>
          </p:cNvPr>
          <p:cNvSpPr/>
          <p:nvPr/>
        </p:nvSpPr>
        <p:spPr>
          <a:xfrm>
            <a:off x="7718928" y="3335350"/>
            <a:ext cx="3133003" cy="80340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1" name="textruta 50">
            <a:extLst>
              <a:ext uri="{FF2B5EF4-FFF2-40B4-BE49-F238E27FC236}">
                <a16:creationId xmlns:a16="http://schemas.microsoft.com/office/drawing/2014/main" id="{EA55ECDF-31C9-E48B-BC97-8123841BAD71}"/>
              </a:ext>
            </a:extLst>
          </p:cNvPr>
          <p:cNvSpPr txBox="1"/>
          <p:nvPr/>
        </p:nvSpPr>
        <p:spPr>
          <a:xfrm>
            <a:off x="7817525" y="3478743"/>
            <a:ext cx="2831224" cy="276999"/>
          </a:xfrm>
          <a:prstGeom prst="rect">
            <a:avLst/>
          </a:prstGeom>
          <a:noFill/>
        </p:spPr>
        <p:txBody>
          <a:bodyPr wrap="none" rtlCol="0">
            <a:spAutoFit/>
          </a:bodyPr>
          <a:lstStyle/>
          <a:p>
            <a:r>
              <a:rPr lang="sv-SE" sz="1200">
                <a:latin typeface="Arial Narrow" panose="020B0606020202030204" pitchFamily="34" charset="0"/>
              </a:rPr>
              <a:t>Ramavtal från nationella inköpscentralen </a:t>
            </a:r>
            <a:r>
              <a:rPr lang="sv-SE" sz="1200" err="1">
                <a:latin typeface="Arial Narrow" panose="020B0606020202030204" pitchFamily="34" charset="0"/>
              </a:rPr>
              <a:t>Sinfra</a:t>
            </a:r>
            <a:endParaRPr lang="sv-SE" sz="1200">
              <a:latin typeface="Arial Narrow" panose="020B0606020202030204" pitchFamily="34" charset="0"/>
            </a:endParaRPr>
          </a:p>
        </p:txBody>
      </p:sp>
      <p:sp>
        <p:nvSpPr>
          <p:cNvPr id="52" name="textruta 51">
            <a:extLst>
              <a:ext uri="{FF2B5EF4-FFF2-40B4-BE49-F238E27FC236}">
                <a16:creationId xmlns:a16="http://schemas.microsoft.com/office/drawing/2014/main" id="{963414FD-CA7D-B447-1F02-B2ABB969B5E1}"/>
              </a:ext>
              <a:ext uri="{C183D7F6-B498-43B3-948B-1728B52AA6E4}">
                <adec:decorative xmlns:adec="http://schemas.microsoft.com/office/drawing/2017/decorative" val="0"/>
              </a:ext>
            </a:extLst>
          </p:cNvPr>
          <p:cNvSpPr txBox="1"/>
          <p:nvPr/>
        </p:nvSpPr>
        <p:spPr>
          <a:xfrm>
            <a:off x="7817525" y="3735064"/>
            <a:ext cx="1527982" cy="261610"/>
          </a:xfrm>
          <a:prstGeom prst="rect">
            <a:avLst/>
          </a:prstGeom>
          <a:noFill/>
        </p:spPr>
        <p:txBody>
          <a:bodyPr wrap="none" rtlCol="0">
            <a:spAutoFit/>
          </a:bodyPr>
          <a:lstStyle/>
          <a:p>
            <a:r>
              <a:rPr lang="sv-SE" sz="1100">
                <a:latin typeface="+mj-lt"/>
                <a:hlinkClick r:id="rId3"/>
              </a:rPr>
              <a:t>Om Ramavtal | </a:t>
            </a:r>
            <a:r>
              <a:rPr lang="sv-SE" sz="1100" err="1">
                <a:latin typeface="+mj-lt"/>
                <a:hlinkClick r:id="rId3"/>
              </a:rPr>
              <a:t>Sinfra</a:t>
            </a:r>
            <a:endParaRPr lang="sv-SE" sz="1100">
              <a:latin typeface="+mj-lt"/>
            </a:endParaRPr>
          </a:p>
        </p:txBody>
      </p:sp>
      <p:pic>
        <p:nvPicPr>
          <p:cNvPr id="37" name="Bildobjekt 36" descr="En närbild på någon som skriver med penna på papper. ">
            <a:extLst>
              <a:ext uri="{FF2B5EF4-FFF2-40B4-BE49-F238E27FC236}">
                <a16:creationId xmlns:a16="http://schemas.microsoft.com/office/drawing/2014/main" id="{EBF81231-50CF-2CC6-9F87-750E625A2A84}"/>
              </a:ext>
            </a:extLst>
          </p:cNvPr>
          <p:cNvPicPr>
            <a:picLocks noChangeAspect="1"/>
          </p:cNvPicPr>
          <p:nvPr/>
        </p:nvPicPr>
        <p:blipFill rotWithShape="1">
          <a:blip r:embed="rId4">
            <a:extLst>
              <a:ext uri="{28A0092B-C50C-407E-A947-70E740481C1C}">
                <a14:useLocalDpi xmlns:a14="http://schemas.microsoft.com/office/drawing/2010/main" val="0"/>
              </a:ext>
            </a:extLst>
          </a:blip>
          <a:srcRect l="24508" r="38372"/>
          <a:stretch/>
        </p:blipFill>
        <p:spPr>
          <a:xfrm>
            <a:off x="976544" y="1464088"/>
            <a:ext cx="2505726" cy="4500196"/>
          </a:xfrm>
          <a:prstGeom prst="rect">
            <a:avLst/>
          </a:prstGeom>
          <a:ln w="19050">
            <a:solidFill>
              <a:srgbClr val="EF7B43"/>
            </a:solidFill>
          </a:ln>
        </p:spPr>
      </p:pic>
      <p:grpSp>
        <p:nvGrpSpPr>
          <p:cNvPr id="11" name="Grupp 10">
            <a:extLst>
              <a:ext uri="{FF2B5EF4-FFF2-40B4-BE49-F238E27FC236}">
                <a16:creationId xmlns:a16="http://schemas.microsoft.com/office/drawing/2014/main" id="{EB5ECFB6-C218-E4D2-1A4D-A7E15FEDFAB1}"/>
              </a:ext>
              <a:ext uri="{C183D7F6-B498-43B3-948B-1728B52AA6E4}">
                <adec:decorative xmlns:adec="http://schemas.microsoft.com/office/drawing/2017/decorative" val="1"/>
              </a:ext>
            </a:extLst>
          </p:cNvPr>
          <p:cNvGrpSpPr/>
          <p:nvPr/>
        </p:nvGrpSpPr>
        <p:grpSpPr>
          <a:xfrm>
            <a:off x="11353799" y="2755924"/>
            <a:ext cx="579427" cy="579426"/>
            <a:chOff x="719138" y="2732698"/>
            <a:chExt cx="1255712" cy="1255712"/>
          </a:xfrm>
        </p:grpSpPr>
        <p:sp>
          <p:nvSpPr>
            <p:cNvPr id="12" name="Google Shape;926;p31">
              <a:extLst>
                <a:ext uri="{FF2B5EF4-FFF2-40B4-BE49-F238E27FC236}">
                  <a16:creationId xmlns:a16="http://schemas.microsoft.com/office/drawing/2014/main" id="{95914210-FD7B-C626-CA04-A2541361EDCF}"/>
                </a:ext>
              </a:extLst>
            </p:cNvPr>
            <p:cNvSpPr>
              <a:spLocks noChangeArrowheads="1"/>
            </p:cNvSpPr>
            <p:nvPr/>
          </p:nvSpPr>
          <p:spPr bwMode="auto">
            <a:xfrm>
              <a:off x="719138" y="2732698"/>
              <a:ext cx="1255712" cy="1255712"/>
            </a:xfrm>
            <a:prstGeom prst="ellipse">
              <a:avLst/>
            </a:prstGeom>
            <a:solidFill>
              <a:srgbClr val="D9D9D9"/>
            </a:solidFill>
            <a:ln>
              <a:noFill/>
            </a:ln>
          </p:spPr>
          <p:txBody>
            <a:bodyPr lIns="91425" tIns="45700" rIns="91425" bIns="457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en-US" altLang="en-US" sz="1800">
                <a:latin typeface="Calibri" panose="020F0502020204030204" pitchFamily="34" charset="0"/>
                <a:cs typeface="Calibri" panose="020F0502020204030204" pitchFamily="34" charset="0"/>
                <a:sym typeface="Calibri" panose="020F0502020204030204" pitchFamily="34" charset="0"/>
              </a:endParaRPr>
            </a:p>
          </p:txBody>
        </p:sp>
        <p:pic>
          <p:nvPicPr>
            <p:cNvPr id="13" name="Bild 12" descr="Ledning med hel fyllning">
              <a:extLst>
                <a:ext uri="{FF2B5EF4-FFF2-40B4-BE49-F238E27FC236}">
                  <a16:creationId xmlns:a16="http://schemas.microsoft.com/office/drawing/2014/main" id="{028AFBAB-D4F6-B223-A183-E60B9DD2C47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85625" y="2889584"/>
              <a:ext cx="914400" cy="914400"/>
            </a:xfrm>
            <a:prstGeom prst="rect">
              <a:avLst/>
            </a:prstGeom>
          </p:spPr>
        </p:pic>
      </p:grpSp>
      <p:grpSp>
        <p:nvGrpSpPr>
          <p:cNvPr id="14" name="Grupp 13">
            <a:extLst>
              <a:ext uri="{FF2B5EF4-FFF2-40B4-BE49-F238E27FC236}">
                <a16:creationId xmlns:a16="http://schemas.microsoft.com/office/drawing/2014/main" id="{43315B06-EA5F-2754-9CAB-0FE0A65CC1BF}"/>
              </a:ext>
              <a:ext uri="{C183D7F6-B498-43B3-948B-1728B52AA6E4}">
                <adec:decorative xmlns:adec="http://schemas.microsoft.com/office/drawing/2017/decorative" val="1"/>
              </a:ext>
            </a:extLst>
          </p:cNvPr>
          <p:cNvGrpSpPr/>
          <p:nvPr/>
        </p:nvGrpSpPr>
        <p:grpSpPr>
          <a:xfrm>
            <a:off x="11354898" y="3695241"/>
            <a:ext cx="577229" cy="579426"/>
            <a:chOff x="2601913" y="2732698"/>
            <a:chExt cx="1250950" cy="1255712"/>
          </a:xfrm>
        </p:grpSpPr>
        <p:sp>
          <p:nvSpPr>
            <p:cNvPr id="15" name="Google Shape;927;p31">
              <a:extLst>
                <a:ext uri="{FF2B5EF4-FFF2-40B4-BE49-F238E27FC236}">
                  <a16:creationId xmlns:a16="http://schemas.microsoft.com/office/drawing/2014/main" id="{8EA23A03-047D-C994-0DDE-3A67E4A2B5E7}"/>
                </a:ext>
              </a:extLst>
            </p:cNvPr>
            <p:cNvSpPr>
              <a:spLocks noChangeArrowheads="1"/>
            </p:cNvSpPr>
            <p:nvPr/>
          </p:nvSpPr>
          <p:spPr bwMode="auto">
            <a:xfrm>
              <a:off x="2601913" y="2732698"/>
              <a:ext cx="1250950" cy="1255712"/>
            </a:xfrm>
            <a:prstGeom prst="ellipse">
              <a:avLst/>
            </a:prstGeom>
            <a:solidFill>
              <a:srgbClr val="D9D9D9"/>
            </a:solidFill>
            <a:ln>
              <a:noFill/>
            </a:ln>
          </p:spPr>
          <p:txBody>
            <a:bodyPr lIns="91425" tIns="45700" rIns="91425" bIns="457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en-US" altLang="en-US" sz="1800">
                <a:latin typeface="Calibri" panose="020F0502020204030204" pitchFamily="34" charset="0"/>
                <a:cs typeface="Calibri" panose="020F0502020204030204" pitchFamily="34" charset="0"/>
                <a:sym typeface="Calibri" panose="020F0502020204030204" pitchFamily="34" charset="0"/>
              </a:endParaRPr>
            </a:p>
          </p:txBody>
        </p:sp>
        <p:pic>
          <p:nvPicPr>
            <p:cNvPr id="16" name="Bild 15" descr="Grävmaskin med hel fyllning">
              <a:extLst>
                <a:ext uri="{FF2B5EF4-FFF2-40B4-BE49-F238E27FC236}">
                  <a16:creationId xmlns:a16="http://schemas.microsoft.com/office/drawing/2014/main" id="{CBC94C2A-B31A-895B-A9A5-1B2D29BA564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815588" y="2903354"/>
              <a:ext cx="914400" cy="914400"/>
            </a:xfrm>
            <a:prstGeom prst="rect">
              <a:avLst/>
            </a:prstGeom>
          </p:spPr>
        </p:pic>
      </p:grpSp>
      <p:grpSp>
        <p:nvGrpSpPr>
          <p:cNvPr id="17" name="Grupp 16">
            <a:extLst>
              <a:ext uri="{FF2B5EF4-FFF2-40B4-BE49-F238E27FC236}">
                <a16:creationId xmlns:a16="http://schemas.microsoft.com/office/drawing/2014/main" id="{7E710D57-E1D6-1313-3ABE-942C157143AB}"/>
              </a:ext>
              <a:ext uri="{C183D7F6-B498-43B3-948B-1728B52AA6E4}">
                <adec:decorative xmlns:adec="http://schemas.microsoft.com/office/drawing/2017/decorative" val="1"/>
              </a:ext>
            </a:extLst>
          </p:cNvPr>
          <p:cNvGrpSpPr/>
          <p:nvPr/>
        </p:nvGrpSpPr>
        <p:grpSpPr>
          <a:xfrm>
            <a:off x="11354898" y="4660084"/>
            <a:ext cx="577229" cy="579426"/>
            <a:chOff x="4479925" y="2732698"/>
            <a:chExt cx="1250950" cy="1255712"/>
          </a:xfrm>
        </p:grpSpPr>
        <p:sp>
          <p:nvSpPr>
            <p:cNvPr id="18" name="Google Shape;928;p31">
              <a:extLst>
                <a:ext uri="{FF2B5EF4-FFF2-40B4-BE49-F238E27FC236}">
                  <a16:creationId xmlns:a16="http://schemas.microsoft.com/office/drawing/2014/main" id="{82110DEA-8356-743A-4D21-64B2C1E9F1FB}"/>
                </a:ext>
              </a:extLst>
            </p:cNvPr>
            <p:cNvSpPr>
              <a:spLocks noChangeArrowheads="1"/>
            </p:cNvSpPr>
            <p:nvPr/>
          </p:nvSpPr>
          <p:spPr bwMode="auto">
            <a:xfrm>
              <a:off x="4479925" y="2732698"/>
              <a:ext cx="1250950" cy="1255712"/>
            </a:xfrm>
            <a:prstGeom prst="ellipse">
              <a:avLst/>
            </a:prstGeom>
            <a:solidFill>
              <a:srgbClr val="D9D9D9"/>
            </a:solidFill>
            <a:ln>
              <a:noFill/>
            </a:ln>
          </p:spPr>
          <p:txBody>
            <a:bodyPr lIns="91425" tIns="45700" rIns="91425" bIns="457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en-US" altLang="en-US" sz="1800">
                <a:latin typeface="Calibri" panose="020F0502020204030204" pitchFamily="34" charset="0"/>
                <a:cs typeface="Calibri" panose="020F0502020204030204" pitchFamily="34" charset="0"/>
                <a:sym typeface="Calibri" panose="020F0502020204030204" pitchFamily="34" charset="0"/>
              </a:endParaRPr>
            </a:p>
          </p:txBody>
        </p:sp>
        <p:pic>
          <p:nvPicPr>
            <p:cNvPr id="19" name="Bild 18" descr="Kraftledningstorn med hel fyllning">
              <a:extLst>
                <a:ext uri="{FF2B5EF4-FFF2-40B4-BE49-F238E27FC236}">
                  <a16:creationId xmlns:a16="http://schemas.microsoft.com/office/drawing/2014/main" id="{6C5D84D1-E2E7-6F19-AC63-8ABEE0108E2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696023" y="2938201"/>
              <a:ext cx="817165" cy="817165"/>
            </a:xfrm>
            <a:prstGeom prst="rect">
              <a:avLst/>
            </a:prstGeom>
          </p:spPr>
        </p:pic>
      </p:grpSp>
      <p:grpSp>
        <p:nvGrpSpPr>
          <p:cNvPr id="20" name="Grupp 19">
            <a:extLst>
              <a:ext uri="{FF2B5EF4-FFF2-40B4-BE49-F238E27FC236}">
                <a16:creationId xmlns:a16="http://schemas.microsoft.com/office/drawing/2014/main" id="{4224368C-6DA8-4A2E-4AF0-EC3B06DF72C4}"/>
              </a:ext>
              <a:ext uri="{C183D7F6-B498-43B3-948B-1728B52AA6E4}">
                <adec:decorative xmlns:adec="http://schemas.microsoft.com/office/drawing/2017/decorative" val="1"/>
              </a:ext>
            </a:extLst>
          </p:cNvPr>
          <p:cNvGrpSpPr/>
          <p:nvPr/>
        </p:nvGrpSpPr>
        <p:grpSpPr>
          <a:xfrm>
            <a:off x="11354898" y="5624927"/>
            <a:ext cx="577229" cy="579426"/>
            <a:chOff x="6357938" y="2732698"/>
            <a:chExt cx="1250950" cy="1255712"/>
          </a:xfrm>
        </p:grpSpPr>
        <p:sp>
          <p:nvSpPr>
            <p:cNvPr id="21" name="Google Shape;929;p31">
              <a:extLst>
                <a:ext uri="{FF2B5EF4-FFF2-40B4-BE49-F238E27FC236}">
                  <a16:creationId xmlns:a16="http://schemas.microsoft.com/office/drawing/2014/main" id="{936D209E-88E9-E98F-7973-5C2FBD801FA4}"/>
                </a:ext>
              </a:extLst>
            </p:cNvPr>
            <p:cNvSpPr>
              <a:spLocks noChangeArrowheads="1"/>
            </p:cNvSpPr>
            <p:nvPr/>
          </p:nvSpPr>
          <p:spPr bwMode="auto">
            <a:xfrm>
              <a:off x="6357938" y="2732698"/>
              <a:ext cx="1250950" cy="1255712"/>
            </a:xfrm>
            <a:prstGeom prst="ellipse">
              <a:avLst/>
            </a:prstGeom>
            <a:solidFill>
              <a:srgbClr val="D9D9D9"/>
            </a:solidFill>
            <a:ln>
              <a:noFill/>
            </a:ln>
          </p:spPr>
          <p:txBody>
            <a:bodyPr lIns="91425" tIns="45700" rIns="91425" bIns="457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en-US" altLang="en-US" sz="1800">
                <a:latin typeface="Calibri" panose="020F0502020204030204" pitchFamily="34" charset="0"/>
                <a:cs typeface="Calibri" panose="020F0502020204030204" pitchFamily="34" charset="0"/>
                <a:sym typeface="Calibri" panose="020F0502020204030204" pitchFamily="34" charset="0"/>
              </a:endParaRPr>
            </a:p>
          </p:txBody>
        </p:sp>
        <p:pic>
          <p:nvPicPr>
            <p:cNvPr id="22" name="Bild 21" descr="Triangulär linjal med hel fyllning">
              <a:extLst>
                <a:ext uri="{FF2B5EF4-FFF2-40B4-BE49-F238E27FC236}">
                  <a16:creationId xmlns:a16="http://schemas.microsoft.com/office/drawing/2014/main" id="{B352479D-0A0F-1EFD-8E0C-540AE2F7F6E2}"/>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rot="14697028">
              <a:off x="6503634" y="2982100"/>
              <a:ext cx="705679" cy="705679"/>
            </a:xfrm>
            <a:prstGeom prst="rect">
              <a:avLst/>
            </a:prstGeom>
          </p:spPr>
        </p:pic>
      </p:grpSp>
      <p:grpSp>
        <p:nvGrpSpPr>
          <p:cNvPr id="23" name="Grupp 22">
            <a:extLst>
              <a:ext uri="{FF2B5EF4-FFF2-40B4-BE49-F238E27FC236}">
                <a16:creationId xmlns:a16="http://schemas.microsoft.com/office/drawing/2014/main" id="{27D58A8B-2BE8-4FA7-FB5B-AA122AEBD1DD}"/>
              </a:ext>
              <a:ext uri="{C183D7F6-B498-43B3-948B-1728B52AA6E4}">
                <adec:decorative xmlns:adec="http://schemas.microsoft.com/office/drawing/2017/decorative" val="1"/>
              </a:ext>
            </a:extLst>
          </p:cNvPr>
          <p:cNvGrpSpPr/>
          <p:nvPr/>
        </p:nvGrpSpPr>
        <p:grpSpPr>
          <a:xfrm>
            <a:off x="11353799" y="851764"/>
            <a:ext cx="579427" cy="579426"/>
            <a:chOff x="8235950" y="2732698"/>
            <a:chExt cx="1255713" cy="1255712"/>
          </a:xfrm>
        </p:grpSpPr>
        <p:sp>
          <p:nvSpPr>
            <p:cNvPr id="24" name="Google Shape;930;p31">
              <a:extLst>
                <a:ext uri="{FF2B5EF4-FFF2-40B4-BE49-F238E27FC236}">
                  <a16:creationId xmlns:a16="http://schemas.microsoft.com/office/drawing/2014/main" id="{944A71CB-1EE8-4026-91E0-6BCA4D3DBDE6}"/>
                </a:ext>
              </a:extLst>
            </p:cNvPr>
            <p:cNvSpPr>
              <a:spLocks noChangeArrowheads="1"/>
            </p:cNvSpPr>
            <p:nvPr/>
          </p:nvSpPr>
          <p:spPr bwMode="auto">
            <a:xfrm>
              <a:off x="8235950" y="2732698"/>
              <a:ext cx="1255713" cy="1255712"/>
            </a:xfrm>
            <a:prstGeom prst="ellipse">
              <a:avLst/>
            </a:prstGeom>
            <a:solidFill>
              <a:srgbClr val="EF7B43"/>
            </a:solidFill>
            <a:ln>
              <a:noFill/>
            </a:ln>
          </p:spPr>
          <p:txBody>
            <a:bodyPr lIns="91425" tIns="45700" rIns="91425" bIns="457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en-US" altLang="en-US" sz="1800">
                <a:latin typeface="Calibri" panose="020F0502020204030204" pitchFamily="34" charset="0"/>
                <a:cs typeface="Calibri" panose="020F0502020204030204" pitchFamily="34" charset="0"/>
                <a:sym typeface="Calibri" panose="020F0502020204030204" pitchFamily="34" charset="0"/>
              </a:endParaRPr>
            </a:p>
          </p:txBody>
        </p:sp>
        <p:pic>
          <p:nvPicPr>
            <p:cNvPr id="25" name="Bild 24" descr="Kvitto med hel fyllning">
              <a:extLst>
                <a:ext uri="{FF2B5EF4-FFF2-40B4-BE49-F238E27FC236}">
                  <a16:creationId xmlns:a16="http://schemas.microsoft.com/office/drawing/2014/main" id="{8FAFF3EA-7412-87FA-D5FA-47B4253B8025}"/>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8473276" y="2938201"/>
              <a:ext cx="772399" cy="772399"/>
            </a:xfrm>
            <a:prstGeom prst="rect">
              <a:avLst/>
            </a:prstGeom>
          </p:spPr>
        </p:pic>
      </p:grpSp>
      <p:grpSp>
        <p:nvGrpSpPr>
          <p:cNvPr id="26" name="Grupp 25">
            <a:extLst>
              <a:ext uri="{FF2B5EF4-FFF2-40B4-BE49-F238E27FC236}">
                <a16:creationId xmlns:a16="http://schemas.microsoft.com/office/drawing/2014/main" id="{9D594A4B-B32D-8E84-6153-45D171A555DE}"/>
              </a:ext>
              <a:ext uri="{C183D7F6-B498-43B3-948B-1728B52AA6E4}">
                <adec:decorative xmlns:adec="http://schemas.microsoft.com/office/drawing/2017/decorative" val="1"/>
              </a:ext>
            </a:extLst>
          </p:cNvPr>
          <p:cNvGrpSpPr/>
          <p:nvPr/>
        </p:nvGrpSpPr>
        <p:grpSpPr>
          <a:xfrm>
            <a:off x="11354898" y="1816607"/>
            <a:ext cx="577229" cy="579426"/>
            <a:chOff x="10220325" y="2732698"/>
            <a:chExt cx="1250950" cy="1255712"/>
          </a:xfrm>
        </p:grpSpPr>
        <p:sp>
          <p:nvSpPr>
            <p:cNvPr id="27" name="Google Shape;931;p31">
              <a:extLst>
                <a:ext uri="{FF2B5EF4-FFF2-40B4-BE49-F238E27FC236}">
                  <a16:creationId xmlns:a16="http://schemas.microsoft.com/office/drawing/2014/main" id="{AB1CB6CF-556F-4514-6F4A-A5D5CEAA1D33}"/>
                </a:ext>
              </a:extLst>
            </p:cNvPr>
            <p:cNvSpPr>
              <a:spLocks noChangeArrowheads="1"/>
            </p:cNvSpPr>
            <p:nvPr/>
          </p:nvSpPr>
          <p:spPr bwMode="auto">
            <a:xfrm>
              <a:off x="10220325" y="2732698"/>
              <a:ext cx="1250950" cy="1255712"/>
            </a:xfrm>
            <a:prstGeom prst="ellipse">
              <a:avLst/>
            </a:prstGeom>
            <a:solidFill>
              <a:schemeClr val="bg1">
                <a:lumMod val="85000"/>
              </a:schemeClr>
            </a:solidFill>
            <a:ln>
              <a:noFill/>
            </a:ln>
          </p:spPr>
          <p:txBody>
            <a:bodyPr lIns="91425" tIns="45700" rIns="91425" bIns="457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en-US" altLang="en-US" sz="1800">
                <a:latin typeface="Calibri" panose="020F0502020204030204" pitchFamily="34" charset="0"/>
                <a:cs typeface="Calibri" panose="020F0502020204030204" pitchFamily="34" charset="0"/>
                <a:sym typeface="Calibri" panose="020F0502020204030204" pitchFamily="34" charset="0"/>
              </a:endParaRPr>
            </a:p>
          </p:txBody>
        </p:sp>
        <p:pic>
          <p:nvPicPr>
            <p:cNvPr id="28" name="Bild 27" descr="Verktyg med hel fyllning">
              <a:extLst>
                <a:ext uri="{FF2B5EF4-FFF2-40B4-BE49-F238E27FC236}">
                  <a16:creationId xmlns:a16="http://schemas.microsoft.com/office/drawing/2014/main" id="{EF45A175-C2B3-A723-55BA-DE3135AA8B64}"/>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10462654" y="2975073"/>
              <a:ext cx="776344" cy="776344"/>
            </a:xfrm>
            <a:prstGeom prst="rect">
              <a:avLst/>
            </a:prstGeom>
          </p:spPr>
        </p:pic>
      </p:grpSp>
      <p:cxnSp>
        <p:nvCxnSpPr>
          <p:cNvPr id="31" name="Rak koppling 30">
            <a:extLst>
              <a:ext uri="{FF2B5EF4-FFF2-40B4-BE49-F238E27FC236}">
                <a16:creationId xmlns:a16="http://schemas.microsoft.com/office/drawing/2014/main" id="{EB4A1564-AFCE-5901-C1FA-532BEC1077FB}"/>
              </a:ext>
              <a:ext uri="{C183D7F6-B498-43B3-948B-1728B52AA6E4}">
                <adec:decorative xmlns:adec="http://schemas.microsoft.com/office/drawing/2017/decorative" val="1"/>
              </a:ext>
            </a:extLst>
          </p:cNvPr>
          <p:cNvCxnSpPr>
            <a:cxnSpLocks/>
          </p:cNvCxnSpPr>
          <p:nvPr/>
        </p:nvCxnSpPr>
        <p:spPr>
          <a:xfrm>
            <a:off x="2669628" y="1155032"/>
            <a:ext cx="8591930" cy="0"/>
          </a:xfrm>
          <a:prstGeom prst="line">
            <a:avLst/>
          </a:prstGeom>
          <a:ln w="12700">
            <a:solidFill>
              <a:srgbClr val="EF7B43"/>
            </a:solidFill>
          </a:ln>
        </p:spPr>
        <p:style>
          <a:lnRef idx="1">
            <a:schemeClr val="accent1"/>
          </a:lnRef>
          <a:fillRef idx="0">
            <a:schemeClr val="accent1"/>
          </a:fillRef>
          <a:effectRef idx="0">
            <a:schemeClr val="accent1"/>
          </a:effectRef>
          <a:fontRef idx="minor">
            <a:schemeClr val="tx1"/>
          </a:fontRef>
        </p:style>
      </p:cxnSp>
      <p:grpSp>
        <p:nvGrpSpPr>
          <p:cNvPr id="53" name="Grupp 52" descr="Textruta">
            <a:extLst>
              <a:ext uri="{FF2B5EF4-FFF2-40B4-BE49-F238E27FC236}">
                <a16:creationId xmlns:a16="http://schemas.microsoft.com/office/drawing/2014/main" id="{08FA4E44-B06A-6CED-0A77-8418E5F2D452}"/>
              </a:ext>
            </a:extLst>
          </p:cNvPr>
          <p:cNvGrpSpPr/>
          <p:nvPr/>
        </p:nvGrpSpPr>
        <p:grpSpPr>
          <a:xfrm>
            <a:off x="2603635" y="4711566"/>
            <a:ext cx="4047555" cy="2397461"/>
            <a:chOff x="2603635" y="4711566"/>
            <a:chExt cx="4047555" cy="2397461"/>
          </a:xfrm>
        </p:grpSpPr>
        <p:sp>
          <p:nvSpPr>
            <p:cNvPr id="41" name="Rektangel 40">
              <a:extLst>
                <a:ext uri="{FF2B5EF4-FFF2-40B4-BE49-F238E27FC236}">
                  <a16:creationId xmlns:a16="http://schemas.microsoft.com/office/drawing/2014/main" id="{62B5EC71-AB86-6212-F4CB-79CF22211B52}"/>
                </a:ext>
              </a:extLst>
            </p:cNvPr>
            <p:cNvSpPr/>
            <p:nvPr/>
          </p:nvSpPr>
          <p:spPr>
            <a:xfrm>
              <a:off x="2603635" y="4711566"/>
              <a:ext cx="4047555" cy="2146434"/>
            </a:xfrm>
            <a:prstGeom prst="rect">
              <a:avLst/>
            </a:prstGeom>
            <a:ln w="571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grpSp>
          <p:nvGrpSpPr>
            <p:cNvPr id="29" name="Grupp 28">
              <a:extLst>
                <a:ext uri="{FF2B5EF4-FFF2-40B4-BE49-F238E27FC236}">
                  <a16:creationId xmlns:a16="http://schemas.microsoft.com/office/drawing/2014/main" id="{C1A22BAE-C88B-90F6-BB2D-994A68A8ECF7}"/>
                </a:ext>
              </a:extLst>
            </p:cNvPr>
            <p:cNvGrpSpPr/>
            <p:nvPr/>
          </p:nvGrpSpPr>
          <p:grpSpPr>
            <a:xfrm>
              <a:off x="2609830" y="4711566"/>
              <a:ext cx="4033947" cy="2397461"/>
              <a:chOff x="1980922" y="4711566"/>
              <a:chExt cx="4033947" cy="2397461"/>
            </a:xfrm>
          </p:grpSpPr>
          <p:sp>
            <p:nvSpPr>
              <p:cNvPr id="30" name="Rektangel 29">
                <a:extLst>
                  <a:ext uri="{FF2B5EF4-FFF2-40B4-BE49-F238E27FC236}">
                    <a16:creationId xmlns:a16="http://schemas.microsoft.com/office/drawing/2014/main" id="{824FD99B-6868-D131-C5F1-219DAD3F509C}"/>
                  </a:ext>
                </a:extLst>
              </p:cNvPr>
              <p:cNvSpPr/>
              <p:nvPr/>
            </p:nvSpPr>
            <p:spPr>
              <a:xfrm>
                <a:off x="1980922" y="4711566"/>
                <a:ext cx="4033947" cy="2146434"/>
              </a:xfrm>
              <a:prstGeom prst="rect">
                <a:avLst/>
              </a:prstGeom>
              <a:solidFill>
                <a:srgbClr val="D9D9D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2" name="textruta 31">
                <a:extLst>
                  <a:ext uri="{FF2B5EF4-FFF2-40B4-BE49-F238E27FC236}">
                    <a16:creationId xmlns:a16="http://schemas.microsoft.com/office/drawing/2014/main" id="{769E9941-ADD1-18C0-C6C1-59825A4CD495}"/>
                  </a:ext>
                </a:extLst>
              </p:cNvPr>
              <p:cNvSpPr txBox="1"/>
              <p:nvPr/>
            </p:nvSpPr>
            <p:spPr>
              <a:xfrm>
                <a:off x="2179128" y="4754024"/>
                <a:ext cx="1807226" cy="338554"/>
              </a:xfrm>
              <a:prstGeom prst="rect">
                <a:avLst/>
              </a:prstGeom>
              <a:noFill/>
            </p:spPr>
            <p:txBody>
              <a:bodyPr wrap="none" rtlCol="0">
                <a:spAutoFit/>
              </a:bodyPr>
              <a:lstStyle/>
              <a:p>
                <a:r>
                  <a:rPr lang="sv-SE" sz="1600" b="1">
                    <a:solidFill>
                      <a:schemeClr val="tx1">
                        <a:lumMod val="75000"/>
                        <a:lumOff val="25000"/>
                      </a:schemeClr>
                    </a:solidFill>
                    <a:latin typeface="Arial Narrow" panose="020B0606020202030204" pitchFamily="34" charset="0"/>
                  </a:rPr>
                  <a:t>EXEMPEL på INKÖP</a:t>
                </a:r>
              </a:p>
            </p:txBody>
          </p:sp>
          <p:sp>
            <p:nvSpPr>
              <p:cNvPr id="34" name="textruta 33">
                <a:extLst>
                  <a:ext uri="{FF2B5EF4-FFF2-40B4-BE49-F238E27FC236}">
                    <a16:creationId xmlns:a16="http://schemas.microsoft.com/office/drawing/2014/main" id="{4970005B-AF7E-9154-0744-8FAB00EBAC04}"/>
                  </a:ext>
                </a:extLst>
              </p:cNvPr>
              <p:cNvSpPr txBox="1"/>
              <p:nvPr/>
            </p:nvSpPr>
            <p:spPr>
              <a:xfrm>
                <a:off x="2171282" y="5092578"/>
                <a:ext cx="3730508" cy="2016449"/>
              </a:xfrm>
              <a:prstGeom prst="rect">
                <a:avLst/>
              </a:prstGeom>
              <a:noFill/>
            </p:spPr>
            <p:txBody>
              <a:bodyPr wrap="none" lIns="91440" tIns="45720" rIns="91440" bIns="45720" rtlCol="0" anchor="t">
                <a:spAutoFit/>
              </a:bodyPr>
              <a:lstStyle/>
              <a:p>
                <a:pPr>
                  <a:lnSpc>
                    <a:spcPct val="150000"/>
                  </a:lnSpc>
                </a:pPr>
                <a:r>
                  <a:rPr lang="sv-SE" sz="1600">
                    <a:solidFill>
                      <a:schemeClr val="tx1">
                        <a:lumMod val="75000"/>
                        <a:lumOff val="25000"/>
                      </a:schemeClr>
                    </a:solidFill>
                    <a:latin typeface="+mj-lt"/>
                  </a:rPr>
                  <a:t>Mark- och byggrelaterade tjänster</a:t>
                </a:r>
              </a:p>
              <a:p>
                <a:pPr>
                  <a:lnSpc>
                    <a:spcPct val="150000"/>
                  </a:lnSpc>
                </a:pPr>
                <a:r>
                  <a:rPr lang="sv-SE" sz="1600">
                    <a:solidFill>
                      <a:schemeClr val="tx1">
                        <a:lumMod val="75000"/>
                        <a:lumOff val="25000"/>
                      </a:schemeClr>
                    </a:solidFill>
                    <a:latin typeface="+mj-lt"/>
                  </a:rPr>
                  <a:t>Hårdvara</a:t>
                </a:r>
                <a:endParaRPr lang="sv-SE" sz="1600">
                  <a:solidFill>
                    <a:schemeClr val="tx1">
                      <a:lumMod val="75000"/>
                      <a:lumOff val="25000"/>
                    </a:schemeClr>
                  </a:solidFill>
                  <a:latin typeface="+mj-lt"/>
                  <a:cs typeface="Arial"/>
                </a:endParaRPr>
              </a:p>
              <a:p>
                <a:r>
                  <a:rPr lang="sv-SE" sz="1600">
                    <a:solidFill>
                      <a:schemeClr val="tx1">
                        <a:lumMod val="75000"/>
                        <a:lumOff val="25000"/>
                      </a:schemeClr>
                    </a:solidFill>
                    <a:latin typeface="+mj-lt"/>
                  </a:rPr>
                  <a:t>Mjukvara för laddning, bokningssystem</a:t>
                </a:r>
                <a:br>
                  <a:rPr lang="sv-SE" sz="1600">
                    <a:solidFill>
                      <a:schemeClr val="tx1">
                        <a:lumMod val="75000"/>
                        <a:lumOff val="25000"/>
                      </a:schemeClr>
                    </a:solidFill>
                    <a:latin typeface="+mj-lt"/>
                  </a:rPr>
                </a:br>
                <a:r>
                  <a:rPr lang="sv-SE" sz="1600">
                    <a:solidFill>
                      <a:schemeClr val="tx1">
                        <a:lumMod val="75000"/>
                        <a:lumOff val="25000"/>
                      </a:schemeClr>
                    </a:solidFill>
                    <a:latin typeface="+mj-lt"/>
                  </a:rPr>
                  <a:t>och betallösning</a:t>
                </a:r>
                <a:endParaRPr lang="sv-SE" sz="1600">
                  <a:solidFill>
                    <a:schemeClr val="tx1">
                      <a:lumMod val="75000"/>
                      <a:lumOff val="25000"/>
                    </a:schemeClr>
                  </a:solidFill>
                  <a:latin typeface="+mj-lt"/>
                  <a:cs typeface="Arial"/>
                </a:endParaRPr>
              </a:p>
              <a:p>
                <a:pPr>
                  <a:lnSpc>
                    <a:spcPct val="150000"/>
                  </a:lnSpc>
                </a:pPr>
                <a:r>
                  <a:rPr lang="sv-SE" sz="1600">
                    <a:solidFill>
                      <a:schemeClr val="tx1">
                        <a:lumMod val="75000"/>
                        <a:lumOff val="25000"/>
                      </a:schemeClr>
                    </a:solidFill>
                    <a:latin typeface="+mj-lt"/>
                  </a:rPr>
                  <a:t>Service och underhåll för drift</a:t>
                </a:r>
                <a:endParaRPr lang="sv-SE" sz="1600">
                  <a:solidFill>
                    <a:schemeClr val="tx1">
                      <a:lumMod val="75000"/>
                      <a:lumOff val="25000"/>
                    </a:schemeClr>
                  </a:solidFill>
                  <a:latin typeface="+mj-lt"/>
                  <a:cs typeface="Arial"/>
                </a:endParaRPr>
              </a:p>
              <a:p>
                <a:pPr>
                  <a:lnSpc>
                    <a:spcPct val="150000"/>
                  </a:lnSpc>
                </a:pPr>
                <a:endParaRPr lang="sv-SE" sz="1600">
                  <a:solidFill>
                    <a:schemeClr val="tx1">
                      <a:lumMod val="75000"/>
                      <a:lumOff val="25000"/>
                    </a:schemeClr>
                  </a:solidFill>
                  <a:latin typeface="+mj-lt"/>
                </a:endParaRPr>
              </a:p>
            </p:txBody>
          </p:sp>
        </p:grpSp>
      </p:grpSp>
      <p:grpSp>
        <p:nvGrpSpPr>
          <p:cNvPr id="39" name="Grupp 38" descr="Tipsruta">
            <a:extLst>
              <a:ext uri="{FF2B5EF4-FFF2-40B4-BE49-F238E27FC236}">
                <a16:creationId xmlns:a16="http://schemas.microsoft.com/office/drawing/2014/main" id="{0027D13C-08CD-2702-4653-B609A597A82F}"/>
              </a:ext>
            </a:extLst>
          </p:cNvPr>
          <p:cNvGrpSpPr/>
          <p:nvPr/>
        </p:nvGrpSpPr>
        <p:grpSpPr>
          <a:xfrm>
            <a:off x="6828163" y="4711566"/>
            <a:ext cx="4149450" cy="2146434"/>
            <a:chOff x="6828163" y="4711566"/>
            <a:chExt cx="4149450" cy="2146434"/>
          </a:xfrm>
          <a:solidFill>
            <a:srgbClr val="F6A971"/>
          </a:solidFill>
        </p:grpSpPr>
        <p:sp>
          <p:nvSpPr>
            <p:cNvPr id="40" name="Rektangel 39">
              <a:extLst>
                <a:ext uri="{FF2B5EF4-FFF2-40B4-BE49-F238E27FC236}">
                  <a16:creationId xmlns:a16="http://schemas.microsoft.com/office/drawing/2014/main" id="{52AF9F8F-37C5-A199-D233-346FC7A99004}"/>
                </a:ext>
              </a:extLst>
            </p:cNvPr>
            <p:cNvSpPr/>
            <p:nvPr/>
          </p:nvSpPr>
          <p:spPr>
            <a:xfrm>
              <a:off x="6828163" y="4711566"/>
              <a:ext cx="4149450" cy="2146434"/>
            </a:xfrm>
            <a:prstGeom prst="rect">
              <a:avLst/>
            </a:prstGeom>
            <a:solidFill>
              <a:srgbClr val="EF7B4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5" name="textruta 44">
              <a:extLst>
                <a:ext uri="{FF2B5EF4-FFF2-40B4-BE49-F238E27FC236}">
                  <a16:creationId xmlns:a16="http://schemas.microsoft.com/office/drawing/2014/main" id="{C7A925A7-0544-44BC-9BEE-CABE76D2C43C}"/>
                </a:ext>
              </a:extLst>
            </p:cNvPr>
            <p:cNvSpPr txBox="1"/>
            <p:nvPr/>
          </p:nvSpPr>
          <p:spPr>
            <a:xfrm>
              <a:off x="6942484" y="4754024"/>
              <a:ext cx="558166" cy="338554"/>
            </a:xfrm>
            <a:prstGeom prst="rect">
              <a:avLst/>
            </a:prstGeom>
            <a:noFill/>
          </p:spPr>
          <p:txBody>
            <a:bodyPr wrap="none" rtlCol="0">
              <a:spAutoFit/>
            </a:bodyPr>
            <a:lstStyle/>
            <a:p>
              <a:r>
                <a:rPr lang="sv-SE" sz="1600" b="1">
                  <a:solidFill>
                    <a:schemeClr val="bg1"/>
                  </a:solidFill>
                  <a:latin typeface="Arial Narrow" panose="020B0606020202030204" pitchFamily="34" charset="0"/>
                </a:rPr>
                <a:t>TIPS</a:t>
              </a:r>
            </a:p>
          </p:txBody>
        </p:sp>
        <p:sp>
          <p:nvSpPr>
            <p:cNvPr id="46" name="textruta 45">
              <a:extLst>
                <a:ext uri="{FF2B5EF4-FFF2-40B4-BE49-F238E27FC236}">
                  <a16:creationId xmlns:a16="http://schemas.microsoft.com/office/drawing/2014/main" id="{B78F28C4-8761-C574-4A35-26020C2AC003}"/>
                </a:ext>
              </a:extLst>
            </p:cNvPr>
            <p:cNvSpPr txBox="1"/>
            <p:nvPr/>
          </p:nvSpPr>
          <p:spPr>
            <a:xfrm>
              <a:off x="6942484" y="5165814"/>
              <a:ext cx="3818560" cy="584775"/>
            </a:xfrm>
            <a:prstGeom prst="rect">
              <a:avLst/>
            </a:prstGeom>
            <a:noFill/>
          </p:spPr>
          <p:txBody>
            <a:bodyPr wrap="square" rtlCol="0">
              <a:spAutoFit/>
            </a:bodyPr>
            <a:lstStyle/>
            <a:p>
              <a:r>
                <a:rPr lang="sv-SE" sz="1600">
                  <a:solidFill>
                    <a:schemeClr val="bg1"/>
                  </a:solidFill>
                  <a:latin typeface="+mj-lt"/>
                </a:rPr>
                <a:t>Sätt igång inköp så fort</a:t>
              </a:r>
              <a:br>
                <a:rPr lang="sv-SE" sz="1600">
                  <a:solidFill>
                    <a:schemeClr val="bg1"/>
                  </a:solidFill>
                  <a:latin typeface="+mj-lt"/>
                </a:rPr>
              </a:br>
              <a:r>
                <a:rPr lang="sv-SE" sz="1600">
                  <a:solidFill>
                    <a:schemeClr val="bg1"/>
                  </a:solidFill>
                  <a:latin typeface="+mj-lt"/>
                </a:rPr>
                <a:t>marktillgång är klart!</a:t>
              </a:r>
            </a:p>
          </p:txBody>
        </p:sp>
        <p:sp>
          <p:nvSpPr>
            <p:cNvPr id="48" name="textruta 47">
              <a:extLst>
                <a:ext uri="{FF2B5EF4-FFF2-40B4-BE49-F238E27FC236}">
                  <a16:creationId xmlns:a16="http://schemas.microsoft.com/office/drawing/2014/main" id="{72B273D0-CC98-A11C-52A0-72B341C98B70}"/>
                </a:ext>
              </a:extLst>
            </p:cNvPr>
            <p:cNvSpPr txBox="1"/>
            <p:nvPr/>
          </p:nvSpPr>
          <p:spPr>
            <a:xfrm>
              <a:off x="6942484" y="5738628"/>
              <a:ext cx="3818560" cy="584775"/>
            </a:xfrm>
            <a:prstGeom prst="rect">
              <a:avLst/>
            </a:prstGeom>
            <a:noFill/>
          </p:spPr>
          <p:txBody>
            <a:bodyPr wrap="square" rtlCol="0">
              <a:spAutoFit/>
            </a:bodyPr>
            <a:lstStyle/>
            <a:p>
              <a:r>
                <a:rPr lang="sv-SE" sz="1600">
                  <a:solidFill>
                    <a:schemeClr val="bg1"/>
                  </a:solidFill>
                  <a:latin typeface="+mj-lt"/>
                </a:rPr>
                <a:t>Var flexibel, växla arbetsmoment vid</a:t>
              </a:r>
            </a:p>
            <a:p>
              <a:r>
                <a:rPr lang="sv-SE" sz="1600">
                  <a:solidFill>
                    <a:schemeClr val="bg1"/>
                  </a:solidFill>
                  <a:latin typeface="+mj-lt"/>
                </a:rPr>
                <a:t>eventuella väntetider</a:t>
              </a:r>
            </a:p>
          </p:txBody>
        </p:sp>
        <p:sp>
          <p:nvSpPr>
            <p:cNvPr id="49" name="textruta 48">
              <a:extLst>
                <a:ext uri="{FF2B5EF4-FFF2-40B4-BE49-F238E27FC236}">
                  <a16:creationId xmlns:a16="http://schemas.microsoft.com/office/drawing/2014/main" id="{D0776ECF-F128-4B2E-EC51-5508C7018BE1}"/>
                </a:ext>
              </a:extLst>
            </p:cNvPr>
            <p:cNvSpPr txBox="1"/>
            <p:nvPr/>
          </p:nvSpPr>
          <p:spPr>
            <a:xfrm>
              <a:off x="6942484" y="6342973"/>
              <a:ext cx="3818560" cy="338554"/>
            </a:xfrm>
            <a:prstGeom prst="rect">
              <a:avLst/>
            </a:prstGeom>
            <a:noFill/>
          </p:spPr>
          <p:txBody>
            <a:bodyPr wrap="square" rtlCol="0">
              <a:spAutoFit/>
            </a:bodyPr>
            <a:lstStyle/>
            <a:p>
              <a:r>
                <a:rPr lang="sv-SE" sz="1600">
                  <a:solidFill>
                    <a:schemeClr val="bg1"/>
                  </a:solidFill>
                  <a:latin typeface="+mj-lt"/>
                </a:rPr>
                <a:t>Gör en bra analys av leverantörer</a:t>
              </a:r>
            </a:p>
          </p:txBody>
        </p:sp>
      </p:grpSp>
      <p:sp>
        <p:nvSpPr>
          <p:cNvPr id="3" name="Google Shape;939;p31">
            <a:extLst>
              <a:ext uri="{FF2B5EF4-FFF2-40B4-BE49-F238E27FC236}">
                <a16:creationId xmlns:a16="http://schemas.microsoft.com/office/drawing/2014/main" id="{48221D49-9D65-5097-2959-6907BD2520B3}"/>
              </a:ext>
              <a:ext uri="{C183D7F6-B498-43B3-948B-1728B52AA6E4}">
                <adec:decorative xmlns:adec="http://schemas.microsoft.com/office/drawing/2017/decorative" val="1"/>
              </a:ext>
            </a:extLst>
          </p:cNvPr>
          <p:cNvSpPr txBox="1">
            <a:spLocks noChangeArrowheads="1"/>
          </p:cNvSpPr>
          <p:nvPr/>
        </p:nvSpPr>
        <p:spPr bwMode="auto">
          <a:xfrm>
            <a:off x="10679839" y="6221040"/>
            <a:ext cx="1893093" cy="2597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SzPts val="2100"/>
            </a:pPr>
            <a:r>
              <a:rPr lang="en-US" altLang="en-US" sz="1000" err="1">
                <a:solidFill>
                  <a:schemeClr val="tx1">
                    <a:lumMod val="75000"/>
                    <a:lumOff val="25000"/>
                  </a:schemeClr>
                </a:solidFill>
                <a:latin typeface="Arial Narrow" panose="020B0606020202030204" pitchFamily="34" charset="0"/>
                <a:cs typeface="Open Sans Semibold" panose="020B0706030804020204" pitchFamily="34" charset="0"/>
                <a:sym typeface="Open Sans Semibold" panose="020B0706030804020204" pitchFamily="34" charset="0"/>
              </a:rPr>
              <a:t>Utformning</a:t>
            </a:r>
            <a:endParaRPr lang="en-US" altLang="en-US" sz="1000">
              <a:solidFill>
                <a:schemeClr val="tx1">
                  <a:lumMod val="75000"/>
                  <a:lumOff val="25000"/>
                </a:schemeClr>
              </a:solidFill>
              <a:latin typeface="Arial Narrow" panose="020B0606020202030204" pitchFamily="34" charset="0"/>
            </a:endParaRPr>
          </a:p>
          <a:p>
            <a:pPr algn="ctr" eaLnBrk="1" hangingPunct="1">
              <a:buSzPts val="2100"/>
              <a:buFont typeface="Open Sans Semibold" panose="020B0706030804020204" pitchFamily="34" charset="0"/>
              <a:buNone/>
            </a:pPr>
            <a:endParaRPr lang="en-US" altLang="en-US" sz="1000">
              <a:solidFill>
                <a:schemeClr val="tx1">
                  <a:lumMod val="75000"/>
                  <a:lumOff val="25000"/>
                </a:schemeClr>
              </a:solidFill>
              <a:latin typeface="Arial Narrow" panose="020B0606020202030204" pitchFamily="34" charset="0"/>
            </a:endParaRPr>
          </a:p>
        </p:txBody>
      </p:sp>
      <p:sp>
        <p:nvSpPr>
          <p:cNvPr id="4" name="Google Shape;940;p31">
            <a:extLst>
              <a:ext uri="{FF2B5EF4-FFF2-40B4-BE49-F238E27FC236}">
                <a16:creationId xmlns:a16="http://schemas.microsoft.com/office/drawing/2014/main" id="{F0CF0F05-B64C-EA9E-0A8A-FF2F1F4A6BC3}"/>
              </a:ext>
              <a:ext uri="{C183D7F6-B498-43B3-948B-1728B52AA6E4}">
                <adec:decorative xmlns:adec="http://schemas.microsoft.com/office/drawing/2017/decorative" val="1"/>
              </a:ext>
            </a:extLst>
          </p:cNvPr>
          <p:cNvSpPr txBox="1">
            <a:spLocks noChangeArrowheads="1"/>
          </p:cNvSpPr>
          <p:nvPr/>
        </p:nvSpPr>
        <p:spPr bwMode="auto">
          <a:xfrm>
            <a:off x="10946142" y="1447862"/>
            <a:ext cx="1360487" cy="2387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SzPts val="2100"/>
            </a:pPr>
            <a:r>
              <a:rPr lang="en-US" altLang="en-US" sz="1000" err="1">
                <a:solidFill>
                  <a:schemeClr val="tx1">
                    <a:lumMod val="75000"/>
                    <a:lumOff val="25000"/>
                  </a:schemeClr>
                </a:solidFill>
                <a:latin typeface="Arial Narrow" panose="020B0606020202030204" pitchFamily="34" charset="0"/>
                <a:cs typeface="Open Sans Semibold" panose="020B0706030804020204" pitchFamily="34" charset="0"/>
                <a:sym typeface="Open Sans Semibold" panose="020B0706030804020204" pitchFamily="34" charset="0"/>
              </a:rPr>
              <a:t>Inköp</a:t>
            </a:r>
            <a:endParaRPr lang="en-US" altLang="en-US" sz="1000">
              <a:solidFill>
                <a:schemeClr val="tx1">
                  <a:lumMod val="75000"/>
                  <a:lumOff val="25000"/>
                </a:schemeClr>
              </a:solidFill>
              <a:latin typeface="Arial Narrow" panose="020B0606020202030204" pitchFamily="34" charset="0"/>
            </a:endParaRPr>
          </a:p>
          <a:p>
            <a:pPr algn="ctr" eaLnBrk="1" hangingPunct="1">
              <a:buSzPts val="2100"/>
              <a:buFont typeface="Open Sans Semibold" panose="020B0706030804020204" pitchFamily="34" charset="0"/>
              <a:buNone/>
            </a:pPr>
            <a:endParaRPr lang="en-US" altLang="en-US" sz="1000">
              <a:solidFill>
                <a:schemeClr val="tx1">
                  <a:lumMod val="75000"/>
                  <a:lumOff val="25000"/>
                </a:schemeClr>
              </a:solidFill>
              <a:latin typeface="Arial Narrow" panose="020B0606020202030204" pitchFamily="34" charset="0"/>
            </a:endParaRPr>
          </a:p>
        </p:txBody>
      </p:sp>
      <p:sp>
        <p:nvSpPr>
          <p:cNvPr id="5" name="Google Shape;941;p31">
            <a:extLst>
              <a:ext uri="{FF2B5EF4-FFF2-40B4-BE49-F238E27FC236}">
                <a16:creationId xmlns:a16="http://schemas.microsoft.com/office/drawing/2014/main" id="{8D49DBAC-E728-2D44-48C8-3E1A7E64E448}"/>
              </a:ext>
              <a:ext uri="{C183D7F6-B498-43B3-948B-1728B52AA6E4}">
                <adec:decorative xmlns:adec="http://schemas.microsoft.com/office/drawing/2017/decorative" val="1"/>
              </a:ext>
            </a:extLst>
          </p:cNvPr>
          <p:cNvSpPr txBox="1">
            <a:spLocks noChangeArrowheads="1"/>
          </p:cNvSpPr>
          <p:nvPr/>
        </p:nvSpPr>
        <p:spPr bwMode="auto">
          <a:xfrm>
            <a:off x="10618669" y="2419404"/>
            <a:ext cx="2015432" cy="4988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SzPts val="2100"/>
            </a:pPr>
            <a:r>
              <a:rPr lang="en-US" altLang="en-US" sz="1000">
                <a:solidFill>
                  <a:schemeClr val="tx1">
                    <a:lumMod val="75000"/>
                    <a:lumOff val="25000"/>
                  </a:schemeClr>
                </a:solidFill>
                <a:latin typeface="Arial Narrow" panose="020B0606020202030204" pitchFamily="34" charset="0"/>
                <a:cs typeface="Open Sans Semibold" panose="020B0706030804020204" pitchFamily="34" charset="0"/>
                <a:sym typeface="Open Sans Semibold" panose="020B0706030804020204" pitchFamily="34" charset="0"/>
              </a:rPr>
              <a:t>Service &amp; </a:t>
            </a:r>
            <a:r>
              <a:rPr lang="en-US" altLang="en-US" sz="1000" err="1">
                <a:solidFill>
                  <a:schemeClr val="tx1">
                    <a:lumMod val="75000"/>
                    <a:lumOff val="25000"/>
                  </a:schemeClr>
                </a:solidFill>
                <a:latin typeface="Arial Narrow" panose="020B0606020202030204" pitchFamily="34" charset="0"/>
                <a:cs typeface="Open Sans Semibold" panose="020B0706030804020204" pitchFamily="34" charset="0"/>
                <a:sym typeface="Open Sans Semibold" panose="020B0706030804020204" pitchFamily="34" charset="0"/>
              </a:rPr>
              <a:t>Underhåll</a:t>
            </a:r>
            <a:endParaRPr lang="en-US" altLang="en-US" sz="1000">
              <a:solidFill>
                <a:schemeClr val="tx1">
                  <a:lumMod val="75000"/>
                  <a:lumOff val="25000"/>
                </a:schemeClr>
              </a:solidFill>
              <a:latin typeface="Arial Narrow" panose="020B0606020202030204" pitchFamily="34" charset="0"/>
            </a:endParaRPr>
          </a:p>
          <a:p>
            <a:pPr algn="ctr" eaLnBrk="1" hangingPunct="1">
              <a:buSzPts val="2100"/>
              <a:buFont typeface="Open Sans Semibold" panose="020B0706030804020204" pitchFamily="34" charset="0"/>
              <a:buNone/>
            </a:pPr>
            <a:endParaRPr lang="en-US" altLang="en-US" sz="1000">
              <a:solidFill>
                <a:schemeClr val="tx1">
                  <a:lumMod val="75000"/>
                  <a:lumOff val="25000"/>
                </a:schemeClr>
              </a:solidFill>
              <a:latin typeface="Arial Narrow" panose="020B0606020202030204" pitchFamily="34" charset="0"/>
            </a:endParaRPr>
          </a:p>
        </p:txBody>
      </p:sp>
      <p:sp>
        <p:nvSpPr>
          <p:cNvPr id="6" name="Google Shape;942;p31">
            <a:extLst>
              <a:ext uri="{FF2B5EF4-FFF2-40B4-BE49-F238E27FC236}">
                <a16:creationId xmlns:a16="http://schemas.microsoft.com/office/drawing/2014/main" id="{DF6DF3CB-F144-DDCD-794A-D3D07A935E49}"/>
              </a:ext>
              <a:ext uri="{C183D7F6-B498-43B3-948B-1728B52AA6E4}">
                <adec:decorative xmlns:adec="http://schemas.microsoft.com/office/drawing/2017/decorative" val="1"/>
              </a:ext>
            </a:extLst>
          </p:cNvPr>
          <p:cNvSpPr txBox="1">
            <a:spLocks noChangeArrowheads="1"/>
          </p:cNvSpPr>
          <p:nvPr/>
        </p:nvSpPr>
        <p:spPr bwMode="auto">
          <a:xfrm>
            <a:off x="10652454" y="3351655"/>
            <a:ext cx="1947863" cy="2719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SzPts val="2100"/>
              <a:buFont typeface="Open Sans Semibold" panose="020B0706030804020204" pitchFamily="34" charset="0"/>
              <a:buNone/>
            </a:pPr>
            <a:r>
              <a:rPr lang="en-US" altLang="en-US" sz="1000">
                <a:solidFill>
                  <a:schemeClr val="tx1">
                    <a:lumMod val="75000"/>
                    <a:lumOff val="25000"/>
                  </a:schemeClr>
                </a:solidFill>
                <a:latin typeface="Arial Narrow" panose="020B0606020202030204" pitchFamily="34" charset="0"/>
                <a:cs typeface="Open Sans Semibold" panose="020B0706030804020204" pitchFamily="34" charset="0"/>
                <a:sym typeface="Open Sans Semibold" panose="020B0706030804020204" pitchFamily="34" charset="0"/>
              </a:rPr>
              <a:t>Organisation</a:t>
            </a:r>
            <a:endParaRPr lang="en-US" altLang="en-US" sz="1000">
              <a:solidFill>
                <a:schemeClr val="tx1">
                  <a:lumMod val="75000"/>
                  <a:lumOff val="25000"/>
                </a:schemeClr>
              </a:solidFill>
              <a:latin typeface="Arial Narrow" panose="020B0606020202030204" pitchFamily="34" charset="0"/>
            </a:endParaRPr>
          </a:p>
        </p:txBody>
      </p:sp>
      <p:sp>
        <p:nvSpPr>
          <p:cNvPr id="7" name="Google Shape;943;p31">
            <a:extLst>
              <a:ext uri="{FF2B5EF4-FFF2-40B4-BE49-F238E27FC236}">
                <a16:creationId xmlns:a16="http://schemas.microsoft.com/office/drawing/2014/main" id="{B495624B-7378-B574-C85C-4718A81B269E}"/>
              </a:ext>
              <a:ext uri="{C183D7F6-B498-43B3-948B-1728B52AA6E4}">
                <adec:decorative xmlns:adec="http://schemas.microsoft.com/office/drawing/2017/decorative" val="1"/>
              </a:ext>
            </a:extLst>
          </p:cNvPr>
          <p:cNvSpPr txBox="1">
            <a:spLocks noChangeArrowheads="1"/>
          </p:cNvSpPr>
          <p:nvPr/>
        </p:nvSpPr>
        <p:spPr bwMode="auto">
          <a:xfrm>
            <a:off x="10793741" y="4284951"/>
            <a:ext cx="1665288" cy="2815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SzPts val="2100"/>
            </a:pPr>
            <a:r>
              <a:rPr lang="en-US" altLang="en-US" sz="1000" err="1">
                <a:solidFill>
                  <a:schemeClr val="tx1">
                    <a:lumMod val="75000"/>
                    <a:lumOff val="25000"/>
                  </a:schemeClr>
                </a:solidFill>
                <a:latin typeface="Arial Narrow" panose="020B0606020202030204" pitchFamily="34" charset="0"/>
                <a:cs typeface="Open Sans Semibold" panose="020B0706030804020204" pitchFamily="34" charset="0"/>
                <a:sym typeface="Open Sans Semibold" panose="020B0706030804020204" pitchFamily="34" charset="0"/>
              </a:rPr>
              <a:t>Markfrågor</a:t>
            </a:r>
            <a:endParaRPr lang="en-US" altLang="en-US" sz="1000">
              <a:solidFill>
                <a:schemeClr val="tx1">
                  <a:lumMod val="75000"/>
                  <a:lumOff val="25000"/>
                </a:schemeClr>
              </a:solidFill>
              <a:latin typeface="Arial Narrow" panose="020B0606020202030204" pitchFamily="34" charset="0"/>
            </a:endParaRPr>
          </a:p>
          <a:p>
            <a:pPr algn="ctr" eaLnBrk="1" hangingPunct="1">
              <a:buSzPts val="2100"/>
              <a:buFont typeface="Open Sans Semibold" panose="020B0706030804020204" pitchFamily="34" charset="0"/>
              <a:buNone/>
            </a:pPr>
            <a:endParaRPr lang="en-US" altLang="en-US" sz="1000">
              <a:solidFill>
                <a:schemeClr val="tx1">
                  <a:lumMod val="75000"/>
                  <a:lumOff val="25000"/>
                </a:schemeClr>
              </a:solidFill>
              <a:latin typeface="Arial Narrow" panose="020B0606020202030204" pitchFamily="34" charset="0"/>
            </a:endParaRPr>
          </a:p>
        </p:txBody>
      </p:sp>
      <p:sp>
        <p:nvSpPr>
          <p:cNvPr id="8" name="Google Shape;944;p31">
            <a:extLst>
              <a:ext uri="{FF2B5EF4-FFF2-40B4-BE49-F238E27FC236}">
                <a16:creationId xmlns:a16="http://schemas.microsoft.com/office/drawing/2014/main" id="{D30A068C-1EA9-39B4-BE54-8155EBD0EA89}"/>
              </a:ext>
              <a:ext uri="{C183D7F6-B498-43B3-948B-1728B52AA6E4}">
                <adec:decorative xmlns:adec="http://schemas.microsoft.com/office/drawing/2017/decorative" val="1"/>
              </a:ext>
            </a:extLst>
          </p:cNvPr>
          <p:cNvSpPr txBox="1">
            <a:spLocks noChangeArrowheads="1"/>
          </p:cNvSpPr>
          <p:nvPr/>
        </p:nvSpPr>
        <p:spPr bwMode="auto">
          <a:xfrm>
            <a:off x="10501746" y="5264728"/>
            <a:ext cx="2249278" cy="2597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SzPts val="2100"/>
            </a:pPr>
            <a:r>
              <a:rPr lang="en-US" altLang="en-US" sz="1000" err="1">
                <a:solidFill>
                  <a:schemeClr val="tx1">
                    <a:lumMod val="75000"/>
                    <a:lumOff val="25000"/>
                  </a:schemeClr>
                </a:solidFill>
                <a:latin typeface="Arial Narrow" panose="020B0606020202030204" pitchFamily="34" charset="0"/>
                <a:cs typeface="Open Sans Semibold" panose="020B0706030804020204" pitchFamily="34" charset="0"/>
                <a:sym typeface="Open Sans Semibold" panose="020B0706030804020204" pitchFamily="34" charset="0"/>
              </a:rPr>
              <a:t>Elförsörjning</a:t>
            </a:r>
            <a:endParaRPr lang="en-US" altLang="en-US" sz="1000">
              <a:solidFill>
                <a:schemeClr val="tx1">
                  <a:lumMod val="75000"/>
                  <a:lumOff val="25000"/>
                </a:schemeClr>
              </a:solidFill>
              <a:latin typeface="Arial Narrow" panose="020B0606020202030204" pitchFamily="34" charset="0"/>
            </a:endParaRPr>
          </a:p>
          <a:p>
            <a:pPr algn="ctr" eaLnBrk="1" hangingPunct="1">
              <a:buSzPts val="2100"/>
              <a:buFont typeface="Open Sans Semibold" panose="020B0706030804020204" pitchFamily="34" charset="0"/>
              <a:buNone/>
            </a:pPr>
            <a:endParaRPr lang="en-US" altLang="en-US" sz="1000">
              <a:solidFill>
                <a:schemeClr val="tx1">
                  <a:lumMod val="75000"/>
                  <a:lumOff val="25000"/>
                </a:schemeClr>
              </a:solidFill>
              <a:latin typeface="Arial Narrow" panose="020B0606020202030204" pitchFamily="34" charset="0"/>
            </a:endParaRPr>
          </a:p>
        </p:txBody>
      </p:sp>
    </p:spTree>
    <p:extLst>
      <p:ext uri="{BB962C8B-B14F-4D97-AF65-F5344CB8AC3E}">
        <p14:creationId xmlns:p14="http://schemas.microsoft.com/office/powerpoint/2010/main" val="25195886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3"/>
                                        </p:tgtEl>
                                        <p:attrNameLst>
                                          <p:attrName>style.visibility</p:attrName>
                                        </p:attrNameLst>
                                      </p:cBhvr>
                                      <p:to>
                                        <p:strVal val="visible"/>
                                      </p:to>
                                    </p:set>
                                    <p:anim calcmode="lin" valueType="num">
                                      <p:cBhvr additive="base">
                                        <p:cTn id="7" dur="1000" fill="hold"/>
                                        <p:tgtEl>
                                          <p:spTgt spid="53"/>
                                        </p:tgtEl>
                                        <p:attrNameLst>
                                          <p:attrName>ppt_x</p:attrName>
                                        </p:attrNameLst>
                                      </p:cBhvr>
                                      <p:tavLst>
                                        <p:tav tm="0">
                                          <p:val>
                                            <p:strVal val="#ppt_x"/>
                                          </p:val>
                                        </p:tav>
                                        <p:tav tm="100000">
                                          <p:val>
                                            <p:strVal val="#ppt_x"/>
                                          </p:val>
                                        </p:tav>
                                      </p:tavLst>
                                    </p:anim>
                                    <p:anim calcmode="lin" valueType="num">
                                      <p:cBhvr additive="base">
                                        <p:cTn id="8" dur="1000" fill="hold"/>
                                        <p:tgtEl>
                                          <p:spTgt spid="5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9"/>
                                        </p:tgtEl>
                                        <p:attrNameLst>
                                          <p:attrName>style.visibility</p:attrName>
                                        </p:attrNameLst>
                                      </p:cBhvr>
                                      <p:to>
                                        <p:strVal val="visible"/>
                                      </p:to>
                                    </p:set>
                                    <p:anim calcmode="lin" valueType="num">
                                      <p:cBhvr additive="base">
                                        <p:cTn id="13" dur="1000" fill="hold"/>
                                        <p:tgtEl>
                                          <p:spTgt spid="39"/>
                                        </p:tgtEl>
                                        <p:attrNameLst>
                                          <p:attrName>ppt_x</p:attrName>
                                        </p:attrNameLst>
                                      </p:cBhvr>
                                      <p:tavLst>
                                        <p:tav tm="0">
                                          <p:val>
                                            <p:strVal val="#ppt_x"/>
                                          </p:val>
                                        </p:tav>
                                        <p:tav tm="100000">
                                          <p:val>
                                            <p:strVal val="#ppt_x"/>
                                          </p:val>
                                        </p:tav>
                                      </p:tavLst>
                                    </p:anim>
                                    <p:anim calcmode="lin" valueType="num">
                                      <p:cBhvr additive="base">
                                        <p:cTn id="14" dur="1000" fill="hold"/>
                                        <p:tgtEl>
                                          <p:spTgt spid="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A6383F2-D702-A7A1-0A8C-83CCEA309BFE}"/>
              </a:ext>
            </a:extLst>
          </p:cNvPr>
          <p:cNvSpPr>
            <a:spLocks noGrp="1"/>
          </p:cNvSpPr>
          <p:nvPr>
            <p:ph type="title"/>
          </p:nvPr>
        </p:nvSpPr>
        <p:spPr>
          <a:xfrm>
            <a:off x="976544" y="648072"/>
            <a:ext cx="10377255" cy="742780"/>
          </a:xfrm>
        </p:spPr>
        <p:txBody>
          <a:bodyPr/>
          <a:lstStyle/>
          <a:p>
            <a:r>
              <a:rPr lang="sv-SE" dirty="0">
                <a:solidFill>
                  <a:srgbClr val="068540"/>
                </a:solidFill>
              </a:rPr>
              <a:t>Service och underhåll</a:t>
            </a:r>
          </a:p>
        </p:txBody>
      </p:sp>
      <p:sp>
        <p:nvSpPr>
          <p:cNvPr id="44" name="textruta 43">
            <a:extLst>
              <a:ext uri="{FF2B5EF4-FFF2-40B4-BE49-F238E27FC236}">
                <a16:creationId xmlns:a16="http://schemas.microsoft.com/office/drawing/2014/main" id="{44970735-83EE-B3C3-5D47-5CFDDD5C1ACA}"/>
              </a:ext>
            </a:extLst>
          </p:cNvPr>
          <p:cNvSpPr txBox="1"/>
          <p:nvPr/>
        </p:nvSpPr>
        <p:spPr>
          <a:xfrm>
            <a:off x="976544" y="2283298"/>
            <a:ext cx="2890535" cy="646331"/>
          </a:xfrm>
          <a:prstGeom prst="rect">
            <a:avLst/>
          </a:prstGeom>
          <a:noFill/>
        </p:spPr>
        <p:txBody>
          <a:bodyPr wrap="none" rtlCol="0">
            <a:spAutoFit/>
          </a:bodyPr>
          <a:lstStyle/>
          <a:p>
            <a:r>
              <a:rPr lang="sv-SE">
                <a:latin typeface="+mj-lt"/>
              </a:rPr>
              <a:t>Bestäm vilken roll ni själva</a:t>
            </a:r>
          </a:p>
          <a:p>
            <a:r>
              <a:rPr lang="sv-SE">
                <a:latin typeface="+mj-lt"/>
              </a:rPr>
              <a:t>vill ta när driften är igång.</a:t>
            </a:r>
          </a:p>
        </p:txBody>
      </p:sp>
      <p:sp>
        <p:nvSpPr>
          <p:cNvPr id="53" name="textruta 52">
            <a:extLst>
              <a:ext uri="{FF2B5EF4-FFF2-40B4-BE49-F238E27FC236}">
                <a16:creationId xmlns:a16="http://schemas.microsoft.com/office/drawing/2014/main" id="{F4E9A367-05D8-136F-73C6-4DB300A3FA08}"/>
              </a:ext>
            </a:extLst>
          </p:cNvPr>
          <p:cNvSpPr txBox="1"/>
          <p:nvPr/>
        </p:nvSpPr>
        <p:spPr>
          <a:xfrm>
            <a:off x="976544" y="3129381"/>
            <a:ext cx="3095719" cy="646331"/>
          </a:xfrm>
          <a:prstGeom prst="rect">
            <a:avLst/>
          </a:prstGeom>
          <a:noFill/>
        </p:spPr>
        <p:txBody>
          <a:bodyPr wrap="none" rtlCol="0">
            <a:spAutoFit/>
          </a:bodyPr>
          <a:lstStyle/>
          <a:p>
            <a:r>
              <a:rPr lang="sv-SE">
                <a:latin typeface="+mj-lt"/>
              </a:rPr>
              <a:t>Inom vilka områden behöver</a:t>
            </a:r>
          </a:p>
          <a:p>
            <a:r>
              <a:rPr lang="sv-SE">
                <a:latin typeface="+mj-lt"/>
              </a:rPr>
              <a:t>ni externa leverantörer?</a:t>
            </a:r>
          </a:p>
        </p:txBody>
      </p:sp>
      <p:sp>
        <p:nvSpPr>
          <p:cNvPr id="54" name="textruta 53">
            <a:extLst>
              <a:ext uri="{FF2B5EF4-FFF2-40B4-BE49-F238E27FC236}">
                <a16:creationId xmlns:a16="http://schemas.microsoft.com/office/drawing/2014/main" id="{84A3BD47-C912-039C-A4B3-07C97194A5E2}"/>
              </a:ext>
            </a:extLst>
          </p:cNvPr>
          <p:cNvSpPr txBox="1"/>
          <p:nvPr/>
        </p:nvSpPr>
        <p:spPr>
          <a:xfrm>
            <a:off x="976544" y="3943933"/>
            <a:ext cx="3531736" cy="646331"/>
          </a:xfrm>
          <a:prstGeom prst="rect">
            <a:avLst/>
          </a:prstGeom>
          <a:noFill/>
        </p:spPr>
        <p:txBody>
          <a:bodyPr wrap="none" rtlCol="0">
            <a:spAutoFit/>
          </a:bodyPr>
          <a:lstStyle/>
          <a:p>
            <a:r>
              <a:rPr lang="sv-SE">
                <a:latin typeface="+mj-lt"/>
              </a:rPr>
              <a:t>Tänk igenom stödfunktioner som</a:t>
            </a:r>
          </a:p>
          <a:p>
            <a:r>
              <a:rPr lang="sv-SE">
                <a:latin typeface="+mj-lt"/>
              </a:rPr>
              <a:t>till exempel städning av toaletter.</a:t>
            </a:r>
          </a:p>
        </p:txBody>
      </p:sp>
      <p:sp>
        <p:nvSpPr>
          <p:cNvPr id="55" name="Rektangel 54">
            <a:extLst>
              <a:ext uri="{FF2B5EF4-FFF2-40B4-BE49-F238E27FC236}">
                <a16:creationId xmlns:a16="http://schemas.microsoft.com/office/drawing/2014/main" id="{4A6376B1-6F4D-03FF-9E41-DEAA21E40D65}"/>
              </a:ext>
              <a:ext uri="{C183D7F6-B498-43B3-948B-1728B52AA6E4}">
                <adec:decorative xmlns:adec="http://schemas.microsoft.com/office/drawing/2017/decorative" val="1"/>
              </a:ext>
            </a:extLst>
          </p:cNvPr>
          <p:cNvSpPr/>
          <p:nvPr/>
        </p:nvSpPr>
        <p:spPr>
          <a:xfrm>
            <a:off x="0" y="4776798"/>
            <a:ext cx="9196552" cy="1129862"/>
          </a:xfrm>
          <a:prstGeom prst="rect">
            <a:avLst/>
          </a:prstGeom>
          <a:solidFill>
            <a:srgbClr val="D8E7BB">
              <a:alpha val="7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8" name="textruta 57">
            <a:extLst>
              <a:ext uri="{FF2B5EF4-FFF2-40B4-BE49-F238E27FC236}">
                <a16:creationId xmlns:a16="http://schemas.microsoft.com/office/drawing/2014/main" id="{98A98F75-5067-FE93-9005-28CBCA2BC642}"/>
              </a:ext>
            </a:extLst>
          </p:cNvPr>
          <p:cNvSpPr txBox="1"/>
          <p:nvPr/>
        </p:nvSpPr>
        <p:spPr>
          <a:xfrm>
            <a:off x="976544" y="4976487"/>
            <a:ext cx="3284874" cy="646331"/>
          </a:xfrm>
          <a:prstGeom prst="rect">
            <a:avLst/>
          </a:prstGeom>
          <a:noFill/>
        </p:spPr>
        <p:txBody>
          <a:bodyPr wrap="none" rtlCol="0">
            <a:spAutoFit/>
          </a:bodyPr>
          <a:lstStyle/>
          <a:p>
            <a:r>
              <a:rPr lang="sv-SE" b="1">
                <a:solidFill>
                  <a:schemeClr val="tx1">
                    <a:lumMod val="75000"/>
                    <a:lumOff val="25000"/>
                  </a:schemeClr>
                </a:solidFill>
                <a:latin typeface="Arial Narrow" panose="020B0606020202030204" pitchFamily="34" charset="0"/>
              </a:rPr>
              <a:t>Servicekostnader är en avgörande</a:t>
            </a:r>
            <a:br>
              <a:rPr lang="sv-SE" b="1">
                <a:solidFill>
                  <a:schemeClr val="tx1">
                    <a:lumMod val="75000"/>
                    <a:lumOff val="25000"/>
                  </a:schemeClr>
                </a:solidFill>
                <a:latin typeface="Arial Narrow" panose="020B0606020202030204" pitchFamily="34" charset="0"/>
              </a:rPr>
            </a:br>
            <a:r>
              <a:rPr lang="sv-SE" b="1">
                <a:solidFill>
                  <a:schemeClr val="tx1">
                    <a:lumMod val="75000"/>
                    <a:lumOff val="25000"/>
                  </a:schemeClr>
                </a:solidFill>
                <a:latin typeface="Arial Narrow" panose="020B0606020202030204" pitchFamily="34" charset="0"/>
              </a:rPr>
              <a:t>del av driftskostnaden. </a:t>
            </a:r>
          </a:p>
        </p:txBody>
      </p:sp>
      <p:pic>
        <p:nvPicPr>
          <p:cNvPr id="33" name="Bildobjekt 32" descr="En närbild på en chaufför av en lastbil som tittar ut genom sidofönstret. ">
            <a:extLst>
              <a:ext uri="{FF2B5EF4-FFF2-40B4-BE49-F238E27FC236}">
                <a16:creationId xmlns:a16="http://schemas.microsoft.com/office/drawing/2014/main" id="{B4F0C410-E309-47CD-5D88-FE05B60B9860}"/>
              </a:ext>
            </a:extLst>
          </p:cNvPr>
          <p:cNvPicPr>
            <a:picLocks noChangeAspect="1"/>
          </p:cNvPicPr>
          <p:nvPr/>
        </p:nvPicPr>
        <p:blipFill rotWithShape="1">
          <a:blip r:embed="rId3">
            <a:extLst>
              <a:ext uri="{28A0092B-C50C-407E-A947-70E740481C1C}">
                <a14:useLocalDpi xmlns:a14="http://schemas.microsoft.com/office/drawing/2010/main" val="0"/>
              </a:ext>
            </a:extLst>
          </a:blip>
          <a:srcRect l="25967" r="14808"/>
          <a:stretch/>
        </p:blipFill>
        <p:spPr>
          <a:xfrm>
            <a:off x="5122716" y="1788972"/>
            <a:ext cx="4019883" cy="3581153"/>
          </a:xfrm>
          <a:prstGeom prst="rect">
            <a:avLst/>
          </a:prstGeom>
          <a:ln w="19050">
            <a:solidFill>
              <a:srgbClr val="068540"/>
            </a:solidFill>
          </a:ln>
        </p:spPr>
      </p:pic>
      <p:sp>
        <p:nvSpPr>
          <p:cNvPr id="43" name="Rektangel 42">
            <a:extLst>
              <a:ext uri="{FF2B5EF4-FFF2-40B4-BE49-F238E27FC236}">
                <a16:creationId xmlns:a16="http://schemas.microsoft.com/office/drawing/2014/main" id="{CAA469DF-74A1-57F1-C0F1-1F67200EE87B}"/>
              </a:ext>
              <a:ext uri="{C183D7F6-B498-43B3-948B-1728B52AA6E4}">
                <adec:decorative xmlns:adec="http://schemas.microsoft.com/office/drawing/2017/decorative" val="1"/>
              </a:ext>
            </a:extLst>
          </p:cNvPr>
          <p:cNvSpPr/>
          <p:nvPr/>
        </p:nvSpPr>
        <p:spPr>
          <a:xfrm>
            <a:off x="8229600" y="2864442"/>
            <a:ext cx="2635939" cy="3393733"/>
          </a:xfrm>
          <a:prstGeom prst="rect">
            <a:avLst/>
          </a:prstGeom>
          <a:solidFill>
            <a:schemeClr val="bg1"/>
          </a:solidFill>
          <a:ln w="571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grpSp>
        <p:nvGrpSpPr>
          <p:cNvPr id="11" name="Grupp 10">
            <a:extLst>
              <a:ext uri="{FF2B5EF4-FFF2-40B4-BE49-F238E27FC236}">
                <a16:creationId xmlns:a16="http://schemas.microsoft.com/office/drawing/2014/main" id="{EB5ECFB6-C218-E4D2-1A4D-A7E15FEDFAB1}"/>
              </a:ext>
              <a:ext uri="{C183D7F6-B498-43B3-948B-1728B52AA6E4}">
                <adec:decorative xmlns:adec="http://schemas.microsoft.com/office/drawing/2017/decorative" val="1"/>
              </a:ext>
            </a:extLst>
          </p:cNvPr>
          <p:cNvGrpSpPr/>
          <p:nvPr/>
        </p:nvGrpSpPr>
        <p:grpSpPr>
          <a:xfrm>
            <a:off x="11353799" y="1788972"/>
            <a:ext cx="579427" cy="579426"/>
            <a:chOff x="719138" y="2732698"/>
            <a:chExt cx="1255712" cy="1255712"/>
          </a:xfrm>
        </p:grpSpPr>
        <p:sp>
          <p:nvSpPr>
            <p:cNvPr id="12" name="Google Shape;926;p31">
              <a:extLst>
                <a:ext uri="{FF2B5EF4-FFF2-40B4-BE49-F238E27FC236}">
                  <a16:creationId xmlns:a16="http://schemas.microsoft.com/office/drawing/2014/main" id="{95914210-FD7B-C626-CA04-A2541361EDCF}"/>
                </a:ext>
              </a:extLst>
            </p:cNvPr>
            <p:cNvSpPr>
              <a:spLocks noChangeArrowheads="1"/>
            </p:cNvSpPr>
            <p:nvPr/>
          </p:nvSpPr>
          <p:spPr bwMode="auto">
            <a:xfrm>
              <a:off x="719138" y="2732698"/>
              <a:ext cx="1255712" cy="1255712"/>
            </a:xfrm>
            <a:prstGeom prst="ellipse">
              <a:avLst/>
            </a:prstGeom>
            <a:solidFill>
              <a:srgbClr val="D9D9D9"/>
            </a:solidFill>
            <a:ln>
              <a:noFill/>
            </a:ln>
          </p:spPr>
          <p:txBody>
            <a:bodyPr lIns="91425" tIns="45700" rIns="91425" bIns="457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en-US" altLang="en-US" sz="1800">
                <a:latin typeface="Calibri" panose="020F0502020204030204" pitchFamily="34" charset="0"/>
                <a:cs typeface="Calibri" panose="020F0502020204030204" pitchFamily="34" charset="0"/>
                <a:sym typeface="Calibri" panose="020F0502020204030204" pitchFamily="34" charset="0"/>
              </a:endParaRPr>
            </a:p>
          </p:txBody>
        </p:sp>
        <p:pic>
          <p:nvPicPr>
            <p:cNvPr id="13" name="Bild 12" descr="Ledning med hel fyllning">
              <a:extLst>
                <a:ext uri="{FF2B5EF4-FFF2-40B4-BE49-F238E27FC236}">
                  <a16:creationId xmlns:a16="http://schemas.microsoft.com/office/drawing/2014/main" id="{028AFBAB-D4F6-B223-A183-E60B9DD2C47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85625" y="2889584"/>
              <a:ext cx="914400" cy="914400"/>
            </a:xfrm>
            <a:prstGeom prst="rect">
              <a:avLst/>
            </a:prstGeom>
          </p:spPr>
        </p:pic>
      </p:grpSp>
      <p:grpSp>
        <p:nvGrpSpPr>
          <p:cNvPr id="14" name="Grupp 13">
            <a:extLst>
              <a:ext uri="{FF2B5EF4-FFF2-40B4-BE49-F238E27FC236}">
                <a16:creationId xmlns:a16="http://schemas.microsoft.com/office/drawing/2014/main" id="{43315B06-EA5F-2754-9CAB-0FE0A65CC1BF}"/>
              </a:ext>
              <a:ext uri="{C183D7F6-B498-43B3-948B-1728B52AA6E4}">
                <adec:decorative xmlns:adec="http://schemas.microsoft.com/office/drawing/2017/decorative" val="1"/>
              </a:ext>
            </a:extLst>
          </p:cNvPr>
          <p:cNvGrpSpPr/>
          <p:nvPr/>
        </p:nvGrpSpPr>
        <p:grpSpPr>
          <a:xfrm>
            <a:off x="11354898" y="2728289"/>
            <a:ext cx="577229" cy="579426"/>
            <a:chOff x="2601913" y="2732698"/>
            <a:chExt cx="1250950" cy="1255712"/>
          </a:xfrm>
        </p:grpSpPr>
        <p:sp>
          <p:nvSpPr>
            <p:cNvPr id="15" name="Google Shape;927;p31">
              <a:extLst>
                <a:ext uri="{FF2B5EF4-FFF2-40B4-BE49-F238E27FC236}">
                  <a16:creationId xmlns:a16="http://schemas.microsoft.com/office/drawing/2014/main" id="{8EA23A03-047D-C994-0DDE-3A67E4A2B5E7}"/>
                </a:ext>
              </a:extLst>
            </p:cNvPr>
            <p:cNvSpPr>
              <a:spLocks noChangeArrowheads="1"/>
            </p:cNvSpPr>
            <p:nvPr/>
          </p:nvSpPr>
          <p:spPr bwMode="auto">
            <a:xfrm>
              <a:off x="2601913" y="2732698"/>
              <a:ext cx="1250950" cy="1255712"/>
            </a:xfrm>
            <a:prstGeom prst="ellipse">
              <a:avLst/>
            </a:prstGeom>
            <a:solidFill>
              <a:srgbClr val="D9D9D9"/>
            </a:solidFill>
            <a:ln>
              <a:noFill/>
            </a:ln>
          </p:spPr>
          <p:txBody>
            <a:bodyPr lIns="91425" tIns="45700" rIns="91425" bIns="457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en-US" altLang="en-US" sz="1800">
                <a:latin typeface="Calibri" panose="020F0502020204030204" pitchFamily="34" charset="0"/>
                <a:cs typeface="Calibri" panose="020F0502020204030204" pitchFamily="34" charset="0"/>
                <a:sym typeface="Calibri" panose="020F0502020204030204" pitchFamily="34" charset="0"/>
              </a:endParaRPr>
            </a:p>
          </p:txBody>
        </p:sp>
        <p:pic>
          <p:nvPicPr>
            <p:cNvPr id="16" name="Bild 15" descr="Grävmaskin med hel fyllning">
              <a:extLst>
                <a:ext uri="{FF2B5EF4-FFF2-40B4-BE49-F238E27FC236}">
                  <a16:creationId xmlns:a16="http://schemas.microsoft.com/office/drawing/2014/main" id="{CBC94C2A-B31A-895B-A9A5-1B2D29BA5649}"/>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815588" y="2903354"/>
              <a:ext cx="914400" cy="914400"/>
            </a:xfrm>
            <a:prstGeom prst="rect">
              <a:avLst/>
            </a:prstGeom>
          </p:spPr>
        </p:pic>
      </p:grpSp>
      <p:grpSp>
        <p:nvGrpSpPr>
          <p:cNvPr id="17" name="Grupp 16">
            <a:extLst>
              <a:ext uri="{FF2B5EF4-FFF2-40B4-BE49-F238E27FC236}">
                <a16:creationId xmlns:a16="http://schemas.microsoft.com/office/drawing/2014/main" id="{7E710D57-E1D6-1313-3ABE-942C157143AB}"/>
              </a:ext>
              <a:ext uri="{C183D7F6-B498-43B3-948B-1728B52AA6E4}">
                <adec:decorative xmlns:adec="http://schemas.microsoft.com/office/drawing/2017/decorative" val="1"/>
              </a:ext>
            </a:extLst>
          </p:cNvPr>
          <p:cNvGrpSpPr/>
          <p:nvPr/>
        </p:nvGrpSpPr>
        <p:grpSpPr>
          <a:xfrm>
            <a:off x="11354898" y="3693132"/>
            <a:ext cx="577229" cy="579426"/>
            <a:chOff x="4479925" y="2732698"/>
            <a:chExt cx="1250950" cy="1255712"/>
          </a:xfrm>
        </p:grpSpPr>
        <p:sp>
          <p:nvSpPr>
            <p:cNvPr id="18" name="Google Shape;928;p31">
              <a:extLst>
                <a:ext uri="{FF2B5EF4-FFF2-40B4-BE49-F238E27FC236}">
                  <a16:creationId xmlns:a16="http://schemas.microsoft.com/office/drawing/2014/main" id="{82110DEA-8356-743A-4D21-64B2C1E9F1FB}"/>
                </a:ext>
              </a:extLst>
            </p:cNvPr>
            <p:cNvSpPr>
              <a:spLocks noChangeArrowheads="1"/>
            </p:cNvSpPr>
            <p:nvPr/>
          </p:nvSpPr>
          <p:spPr bwMode="auto">
            <a:xfrm>
              <a:off x="4479925" y="2732698"/>
              <a:ext cx="1250950" cy="1255712"/>
            </a:xfrm>
            <a:prstGeom prst="ellipse">
              <a:avLst/>
            </a:prstGeom>
            <a:solidFill>
              <a:srgbClr val="D9D9D9"/>
            </a:solidFill>
            <a:ln>
              <a:noFill/>
            </a:ln>
          </p:spPr>
          <p:txBody>
            <a:bodyPr lIns="91425" tIns="45700" rIns="91425" bIns="457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en-US" altLang="en-US" sz="1800">
                <a:latin typeface="Calibri" panose="020F0502020204030204" pitchFamily="34" charset="0"/>
                <a:cs typeface="Calibri" panose="020F0502020204030204" pitchFamily="34" charset="0"/>
                <a:sym typeface="Calibri" panose="020F0502020204030204" pitchFamily="34" charset="0"/>
              </a:endParaRPr>
            </a:p>
          </p:txBody>
        </p:sp>
        <p:pic>
          <p:nvPicPr>
            <p:cNvPr id="19" name="Bild 18" descr="Kraftledningstorn med hel fyllning">
              <a:extLst>
                <a:ext uri="{FF2B5EF4-FFF2-40B4-BE49-F238E27FC236}">
                  <a16:creationId xmlns:a16="http://schemas.microsoft.com/office/drawing/2014/main" id="{6C5D84D1-E2E7-6F19-AC63-8ABEE0108E2D}"/>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696023" y="2938201"/>
              <a:ext cx="817165" cy="817165"/>
            </a:xfrm>
            <a:prstGeom prst="rect">
              <a:avLst/>
            </a:prstGeom>
          </p:spPr>
        </p:pic>
      </p:grpSp>
      <p:grpSp>
        <p:nvGrpSpPr>
          <p:cNvPr id="20" name="Grupp 19">
            <a:extLst>
              <a:ext uri="{FF2B5EF4-FFF2-40B4-BE49-F238E27FC236}">
                <a16:creationId xmlns:a16="http://schemas.microsoft.com/office/drawing/2014/main" id="{4224368C-6DA8-4A2E-4AF0-EC3B06DF72C4}"/>
              </a:ext>
              <a:ext uri="{C183D7F6-B498-43B3-948B-1728B52AA6E4}">
                <adec:decorative xmlns:adec="http://schemas.microsoft.com/office/drawing/2017/decorative" val="1"/>
              </a:ext>
            </a:extLst>
          </p:cNvPr>
          <p:cNvGrpSpPr/>
          <p:nvPr/>
        </p:nvGrpSpPr>
        <p:grpSpPr>
          <a:xfrm>
            <a:off x="11354898" y="4657975"/>
            <a:ext cx="577229" cy="579426"/>
            <a:chOff x="6357938" y="2732698"/>
            <a:chExt cx="1250950" cy="1255712"/>
          </a:xfrm>
        </p:grpSpPr>
        <p:sp>
          <p:nvSpPr>
            <p:cNvPr id="21" name="Google Shape;929;p31">
              <a:extLst>
                <a:ext uri="{FF2B5EF4-FFF2-40B4-BE49-F238E27FC236}">
                  <a16:creationId xmlns:a16="http://schemas.microsoft.com/office/drawing/2014/main" id="{936D209E-88E9-E98F-7973-5C2FBD801FA4}"/>
                </a:ext>
              </a:extLst>
            </p:cNvPr>
            <p:cNvSpPr>
              <a:spLocks noChangeArrowheads="1"/>
            </p:cNvSpPr>
            <p:nvPr/>
          </p:nvSpPr>
          <p:spPr bwMode="auto">
            <a:xfrm>
              <a:off x="6357938" y="2732698"/>
              <a:ext cx="1250950" cy="1255712"/>
            </a:xfrm>
            <a:prstGeom prst="ellipse">
              <a:avLst/>
            </a:prstGeom>
            <a:solidFill>
              <a:srgbClr val="D9D9D9"/>
            </a:solidFill>
            <a:ln>
              <a:noFill/>
            </a:ln>
          </p:spPr>
          <p:txBody>
            <a:bodyPr lIns="91425" tIns="45700" rIns="91425" bIns="457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en-US" altLang="en-US" sz="1800">
                <a:latin typeface="Calibri" panose="020F0502020204030204" pitchFamily="34" charset="0"/>
                <a:cs typeface="Calibri" panose="020F0502020204030204" pitchFamily="34" charset="0"/>
                <a:sym typeface="Calibri" panose="020F0502020204030204" pitchFamily="34" charset="0"/>
              </a:endParaRPr>
            </a:p>
          </p:txBody>
        </p:sp>
        <p:pic>
          <p:nvPicPr>
            <p:cNvPr id="22" name="Bild 21" descr="Triangulär linjal med hel fyllning">
              <a:extLst>
                <a:ext uri="{FF2B5EF4-FFF2-40B4-BE49-F238E27FC236}">
                  <a16:creationId xmlns:a16="http://schemas.microsoft.com/office/drawing/2014/main" id="{B352479D-0A0F-1EFD-8E0C-540AE2F7F6E2}"/>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rot="14697028">
              <a:off x="6503634" y="2982100"/>
              <a:ext cx="705679" cy="705679"/>
            </a:xfrm>
            <a:prstGeom prst="rect">
              <a:avLst/>
            </a:prstGeom>
          </p:spPr>
        </p:pic>
      </p:grpSp>
      <p:grpSp>
        <p:nvGrpSpPr>
          <p:cNvPr id="23" name="Grupp 22">
            <a:extLst>
              <a:ext uri="{FF2B5EF4-FFF2-40B4-BE49-F238E27FC236}">
                <a16:creationId xmlns:a16="http://schemas.microsoft.com/office/drawing/2014/main" id="{27D58A8B-2BE8-4FA7-FB5B-AA122AEBD1DD}"/>
              </a:ext>
              <a:ext uri="{C183D7F6-B498-43B3-948B-1728B52AA6E4}">
                <adec:decorative xmlns:adec="http://schemas.microsoft.com/office/drawing/2017/decorative" val="1"/>
              </a:ext>
            </a:extLst>
          </p:cNvPr>
          <p:cNvGrpSpPr/>
          <p:nvPr/>
        </p:nvGrpSpPr>
        <p:grpSpPr>
          <a:xfrm>
            <a:off x="11353799" y="5622818"/>
            <a:ext cx="579427" cy="579426"/>
            <a:chOff x="8235950" y="2732698"/>
            <a:chExt cx="1255713" cy="1255712"/>
          </a:xfrm>
        </p:grpSpPr>
        <p:sp>
          <p:nvSpPr>
            <p:cNvPr id="24" name="Google Shape;930;p31">
              <a:extLst>
                <a:ext uri="{FF2B5EF4-FFF2-40B4-BE49-F238E27FC236}">
                  <a16:creationId xmlns:a16="http://schemas.microsoft.com/office/drawing/2014/main" id="{944A71CB-1EE8-4026-91E0-6BCA4D3DBDE6}"/>
                </a:ext>
              </a:extLst>
            </p:cNvPr>
            <p:cNvSpPr>
              <a:spLocks noChangeArrowheads="1"/>
            </p:cNvSpPr>
            <p:nvPr/>
          </p:nvSpPr>
          <p:spPr bwMode="auto">
            <a:xfrm>
              <a:off x="8235950" y="2732698"/>
              <a:ext cx="1255713" cy="1255712"/>
            </a:xfrm>
            <a:prstGeom prst="ellipse">
              <a:avLst/>
            </a:prstGeom>
            <a:solidFill>
              <a:srgbClr val="D9D9D9"/>
            </a:solidFill>
            <a:ln>
              <a:noFill/>
            </a:ln>
          </p:spPr>
          <p:txBody>
            <a:bodyPr lIns="91425" tIns="45700" rIns="91425" bIns="457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en-US" altLang="en-US" sz="1800">
                <a:latin typeface="Calibri" panose="020F0502020204030204" pitchFamily="34" charset="0"/>
                <a:cs typeface="Calibri" panose="020F0502020204030204" pitchFamily="34" charset="0"/>
                <a:sym typeface="Calibri" panose="020F0502020204030204" pitchFamily="34" charset="0"/>
              </a:endParaRPr>
            </a:p>
          </p:txBody>
        </p:sp>
        <p:pic>
          <p:nvPicPr>
            <p:cNvPr id="25" name="Bild 24" descr="Kvitto med hel fyllning">
              <a:extLst>
                <a:ext uri="{FF2B5EF4-FFF2-40B4-BE49-F238E27FC236}">
                  <a16:creationId xmlns:a16="http://schemas.microsoft.com/office/drawing/2014/main" id="{8FAFF3EA-7412-87FA-D5FA-47B4253B8025}"/>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8473276" y="2938201"/>
              <a:ext cx="772399" cy="772399"/>
            </a:xfrm>
            <a:prstGeom prst="rect">
              <a:avLst/>
            </a:prstGeom>
          </p:spPr>
        </p:pic>
      </p:grpSp>
      <p:grpSp>
        <p:nvGrpSpPr>
          <p:cNvPr id="26" name="Grupp 25">
            <a:extLst>
              <a:ext uri="{FF2B5EF4-FFF2-40B4-BE49-F238E27FC236}">
                <a16:creationId xmlns:a16="http://schemas.microsoft.com/office/drawing/2014/main" id="{9D594A4B-B32D-8E84-6153-45D171A555DE}"/>
              </a:ext>
              <a:ext uri="{C183D7F6-B498-43B3-948B-1728B52AA6E4}">
                <adec:decorative xmlns:adec="http://schemas.microsoft.com/office/drawing/2017/decorative" val="1"/>
              </a:ext>
            </a:extLst>
          </p:cNvPr>
          <p:cNvGrpSpPr/>
          <p:nvPr/>
        </p:nvGrpSpPr>
        <p:grpSpPr>
          <a:xfrm>
            <a:off x="11354898" y="849655"/>
            <a:ext cx="577229" cy="579426"/>
            <a:chOff x="10220325" y="2732698"/>
            <a:chExt cx="1250950" cy="1255712"/>
          </a:xfrm>
        </p:grpSpPr>
        <p:sp>
          <p:nvSpPr>
            <p:cNvPr id="27" name="Google Shape;931;p31">
              <a:extLst>
                <a:ext uri="{FF2B5EF4-FFF2-40B4-BE49-F238E27FC236}">
                  <a16:creationId xmlns:a16="http://schemas.microsoft.com/office/drawing/2014/main" id="{AB1CB6CF-556F-4514-6F4A-A5D5CEAA1D33}"/>
                </a:ext>
              </a:extLst>
            </p:cNvPr>
            <p:cNvSpPr>
              <a:spLocks noChangeArrowheads="1"/>
            </p:cNvSpPr>
            <p:nvPr/>
          </p:nvSpPr>
          <p:spPr bwMode="auto">
            <a:xfrm>
              <a:off x="10220325" y="2732698"/>
              <a:ext cx="1250950" cy="1255712"/>
            </a:xfrm>
            <a:prstGeom prst="ellipse">
              <a:avLst/>
            </a:prstGeom>
            <a:solidFill>
              <a:srgbClr val="068540"/>
            </a:solidFill>
            <a:ln>
              <a:noFill/>
            </a:ln>
          </p:spPr>
          <p:txBody>
            <a:bodyPr lIns="91425" tIns="45700" rIns="91425" bIns="457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en-US" altLang="en-US" sz="1800">
                <a:latin typeface="Calibri" panose="020F0502020204030204" pitchFamily="34" charset="0"/>
                <a:cs typeface="Calibri" panose="020F0502020204030204" pitchFamily="34" charset="0"/>
                <a:sym typeface="Calibri" panose="020F0502020204030204" pitchFamily="34" charset="0"/>
              </a:endParaRPr>
            </a:p>
          </p:txBody>
        </p:sp>
        <p:pic>
          <p:nvPicPr>
            <p:cNvPr id="28" name="Bild 27" descr="Verktyg med hel fyllning">
              <a:extLst>
                <a:ext uri="{FF2B5EF4-FFF2-40B4-BE49-F238E27FC236}">
                  <a16:creationId xmlns:a16="http://schemas.microsoft.com/office/drawing/2014/main" id="{EF45A175-C2B3-A723-55BA-DE3135AA8B64}"/>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10462654" y="2975073"/>
              <a:ext cx="776344" cy="776344"/>
            </a:xfrm>
            <a:prstGeom prst="rect">
              <a:avLst/>
            </a:prstGeom>
          </p:spPr>
        </p:pic>
      </p:grpSp>
      <p:cxnSp>
        <p:nvCxnSpPr>
          <p:cNvPr id="31" name="Rak koppling 30">
            <a:extLst>
              <a:ext uri="{FF2B5EF4-FFF2-40B4-BE49-F238E27FC236}">
                <a16:creationId xmlns:a16="http://schemas.microsoft.com/office/drawing/2014/main" id="{EB4A1564-AFCE-5901-C1FA-532BEC1077FB}"/>
              </a:ext>
              <a:ext uri="{C183D7F6-B498-43B3-948B-1728B52AA6E4}">
                <adec:decorative xmlns:adec="http://schemas.microsoft.com/office/drawing/2017/decorative" val="1"/>
              </a:ext>
            </a:extLst>
          </p:cNvPr>
          <p:cNvCxnSpPr>
            <a:cxnSpLocks/>
          </p:cNvCxnSpPr>
          <p:nvPr/>
        </p:nvCxnSpPr>
        <p:spPr>
          <a:xfrm>
            <a:off x="6942484" y="1155032"/>
            <a:ext cx="4319074" cy="0"/>
          </a:xfrm>
          <a:prstGeom prst="line">
            <a:avLst/>
          </a:prstGeom>
          <a:ln w="12700">
            <a:solidFill>
              <a:srgbClr val="068540"/>
            </a:solidFill>
          </a:ln>
        </p:spPr>
        <p:style>
          <a:lnRef idx="1">
            <a:schemeClr val="accent1"/>
          </a:lnRef>
          <a:fillRef idx="0">
            <a:schemeClr val="accent1"/>
          </a:fillRef>
          <a:effectRef idx="0">
            <a:schemeClr val="accent1"/>
          </a:effectRef>
          <a:fontRef idx="minor">
            <a:schemeClr val="tx1"/>
          </a:fontRef>
        </p:style>
      </p:cxnSp>
      <p:sp>
        <p:nvSpPr>
          <p:cNvPr id="50" name="Rektangel 49">
            <a:extLst>
              <a:ext uri="{FF2B5EF4-FFF2-40B4-BE49-F238E27FC236}">
                <a16:creationId xmlns:a16="http://schemas.microsoft.com/office/drawing/2014/main" id="{024FE680-1E5D-BEA8-5B42-DB9F4ECF84BA}"/>
              </a:ext>
              <a:ext uri="{C183D7F6-B498-43B3-948B-1728B52AA6E4}">
                <adec:decorative xmlns:adec="http://schemas.microsoft.com/office/drawing/2017/decorative" val="1"/>
              </a:ext>
            </a:extLst>
          </p:cNvPr>
          <p:cNvSpPr/>
          <p:nvPr/>
        </p:nvSpPr>
        <p:spPr>
          <a:xfrm>
            <a:off x="8215992" y="2859186"/>
            <a:ext cx="2635939" cy="3393733"/>
          </a:xfrm>
          <a:prstGeom prst="rect">
            <a:avLst/>
          </a:prstGeom>
          <a:solidFill>
            <a:schemeClr val="bg1"/>
          </a:solidFill>
          <a:ln w="889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38" name="Bildobjekt 37" descr="En bild som visar en person som använder en golvmopp&#10;&#10;">
            <a:extLst>
              <a:ext uri="{FF2B5EF4-FFF2-40B4-BE49-F238E27FC236}">
                <a16:creationId xmlns:a16="http://schemas.microsoft.com/office/drawing/2014/main" id="{4DBFFD40-3C30-3571-63D9-16EE62AA4A2B}"/>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8229600" y="2864442"/>
            <a:ext cx="2622331" cy="3393733"/>
          </a:xfrm>
          <a:prstGeom prst="rect">
            <a:avLst/>
          </a:prstGeom>
          <a:ln w="19050">
            <a:solidFill>
              <a:srgbClr val="068540"/>
            </a:solidFill>
          </a:ln>
        </p:spPr>
      </p:pic>
      <p:sp>
        <p:nvSpPr>
          <p:cNvPr id="3" name="Google Shape;939;p31">
            <a:extLst>
              <a:ext uri="{FF2B5EF4-FFF2-40B4-BE49-F238E27FC236}">
                <a16:creationId xmlns:a16="http://schemas.microsoft.com/office/drawing/2014/main" id="{8F552B3D-25CB-0C96-1D1C-5563DAED12CD}"/>
              </a:ext>
              <a:ext uri="{C183D7F6-B498-43B3-948B-1728B52AA6E4}">
                <adec:decorative xmlns:adec="http://schemas.microsoft.com/office/drawing/2017/decorative" val="1"/>
              </a:ext>
            </a:extLst>
          </p:cNvPr>
          <p:cNvSpPr txBox="1">
            <a:spLocks noChangeArrowheads="1"/>
          </p:cNvSpPr>
          <p:nvPr/>
        </p:nvSpPr>
        <p:spPr bwMode="auto">
          <a:xfrm>
            <a:off x="10679839" y="5253645"/>
            <a:ext cx="1893093" cy="2597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SzPts val="2100"/>
            </a:pPr>
            <a:r>
              <a:rPr lang="en-US" altLang="en-US" sz="1000" err="1">
                <a:solidFill>
                  <a:schemeClr val="tx1">
                    <a:lumMod val="75000"/>
                    <a:lumOff val="25000"/>
                  </a:schemeClr>
                </a:solidFill>
                <a:latin typeface="Arial Narrow" panose="020B0606020202030204" pitchFamily="34" charset="0"/>
                <a:cs typeface="Open Sans Semibold" panose="020B0706030804020204" pitchFamily="34" charset="0"/>
                <a:sym typeface="Open Sans Semibold" panose="020B0706030804020204" pitchFamily="34" charset="0"/>
              </a:rPr>
              <a:t>Utformning</a:t>
            </a:r>
            <a:endParaRPr lang="en-US" altLang="en-US" sz="1000">
              <a:solidFill>
                <a:schemeClr val="tx1">
                  <a:lumMod val="75000"/>
                  <a:lumOff val="25000"/>
                </a:schemeClr>
              </a:solidFill>
              <a:latin typeface="Arial Narrow" panose="020B0606020202030204" pitchFamily="34" charset="0"/>
            </a:endParaRPr>
          </a:p>
          <a:p>
            <a:pPr algn="ctr" eaLnBrk="1" hangingPunct="1">
              <a:buSzPts val="2100"/>
              <a:buFont typeface="Open Sans Semibold" panose="020B0706030804020204" pitchFamily="34" charset="0"/>
              <a:buNone/>
            </a:pPr>
            <a:endParaRPr lang="en-US" altLang="en-US" sz="1000">
              <a:solidFill>
                <a:schemeClr val="tx1">
                  <a:lumMod val="75000"/>
                  <a:lumOff val="25000"/>
                </a:schemeClr>
              </a:solidFill>
              <a:latin typeface="Arial Narrow" panose="020B0606020202030204" pitchFamily="34" charset="0"/>
            </a:endParaRPr>
          </a:p>
        </p:txBody>
      </p:sp>
      <p:sp>
        <p:nvSpPr>
          <p:cNvPr id="4" name="Google Shape;940;p31">
            <a:extLst>
              <a:ext uri="{FF2B5EF4-FFF2-40B4-BE49-F238E27FC236}">
                <a16:creationId xmlns:a16="http://schemas.microsoft.com/office/drawing/2014/main" id="{4FE457B3-0065-9EEE-CE02-64607610FD76}"/>
              </a:ext>
              <a:ext uri="{C183D7F6-B498-43B3-948B-1728B52AA6E4}">
                <adec:decorative xmlns:adec="http://schemas.microsoft.com/office/drawing/2017/decorative" val="1"/>
              </a:ext>
            </a:extLst>
          </p:cNvPr>
          <p:cNvSpPr txBox="1">
            <a:spLocks noChangeArrowheads="1"/>
          </p:cNvSpPr>
          <p:nvPr/>
        </p:nvSpPr>
        <p:spPr bwMode="auto">
          <a:xfrm>
            <a:off x="10946142" y="6216587"/>
            <a:ext cx="1360487" cy="2387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SzPts val="2100"/>
            </a:pPr>
            <a:r>
              <a:rPr lang="en-US" altLang="en-US" sz="1000" err="1">
                <a:solidFill>
                  <a:schemeClr val="tx1">
                    <a:lumMod val="75000"/>
                    <a:lumOff val="25000"/>
                  </a:schemeClr>
                </a:solidFill>
                <a:latin typeface="Arial Narrow" panose="020B0606020202030204" pitchFamily="34" charset="0"/>
                <a:cs typeface="Open Sans Semibold" panose="020B0706030804020204" pitchFamily="34" charset="0"/>
                <a:sym typeface="Open Sans Semibold" panose="020B0706030804020204" pitchFamily="34" charset="0"/>
              </a:rPr>
              <a:t>Inköp</a:t>
            </a:r>
            <a:endParaRPr lang="en-US" altLang="en-US" sz="1000">
              <a:solidFill>
                <a:schemeClr val="tx1">
                  <a:lumMod val="75000"/>
                  <a:lumOff val="25000"/>
                </a:schemeClr>
              </a:solidFill>
              <a:latin typeface="Arial Narrow" panose="020B0606020202030204" pitchFamily="34" charset="0"/>
            </a:endParaRPr>
          </a:p>
          <a:p>
            <a:pPr algn="ctr" eaLnBrk="1" hangingPunct="1">
              <a:buSzPts val="2100"/>
              <a:buFont typeface="Open Sans Semibold" panose="020B0706030804020204" pitchFamily="34" charset="0"/>
              <a:buNone/>
            </a:pPr>
            <a:endParaRPr lang="en-US" altLang="en-US" sz="1000">
              <a:solidFill>
                <a:schemeClr val="tx1">
                  <a:lumMod val="75000"/>
                  <a:lumOff val="25000"/>
                </a:schemeClr>
              </a:solidFill>
              <a:latin typeface="Arial Narrow" panose="020B0606020202030204" pitchFamily="34" charset="0"/>
            </a:endParaRPr>
          </a:p>
        </p:txBody>
      </p:sp>
      <p:sp>
        <p:nvSpPr>
          <p:cNvPr id="5" name="Google Shape;941;p31">
            <a:extLst>
              <a:ext uri="{FF2B5EF4-FFF2-40B4-BE49-F238E27FC236}">
                <a16:creationId xmlns:a16="http://schemas.microsoft.com/office/drawing/2014/main" id="{315C074D-3727-317D-E7B0-7A8C9A6D9194}"/>
              </a:ext>
              <a:ext uri="{C183D7F6-B498-43B3-948B-1728B52AA6E4}">
                <adec:decorative xmlns:adec="http://schemas.microsoft.com/office/drawing/2017/decorative" val="1"/>
              </a:ext>
            </a:extLst>
          </p:cNvPr>
          <p:cNvSpPr txBox="1">
            <a:spLocks noChangeArrowheads="1"/>
          </p:cNvSpPr>
          <p:nvPr/>
        </p:nvSpPr>
        <p:spPr bwMode="auto">
          <a:xfrm>
            <a:off x="10618669" y="1452009"/>
            <a:ext cx="2015432" cy="4988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SzPts val="2100"/>
            </a:pPr>
            <a:r>
              <a:rPr lang="en-US" altLang="en-US" sz="1000">
                <a:solidFill>
                  <a:schemeClr val="tx1">
                    <a:lumMod val="75000"/>
                    <a:lumOff val="25000"/>
                  </a:schemeClr>
                </a:solidFill>
                <a:latin typeface="Arial Narrow" panose="020B0606020202030204" pitchFamily="34" charset="0"/>
                <a:cs typeface="Open Sans Semibold" panose="020B0706030804020204" pitchFamily="34" charset="0"/>
                <a:sym typeface="Open Sans Semibold" panose="020B0706030804020204" pitchFamily="34" charset="0"/>
              </a:rPr>
              <a:t>Service &amp; </a:t>
            </a:r>
            <a:r>
              <a:rPr lang="en-US" altLang="en-US" sz="1000" err="1">
                <a:solidFill>
                  <a:schemeClr val="tx1">
                    <a:lumMod val="75000"/>
                    <a:lumOff val="25000"/>
                  </a:schemeClr>
                </a:solidFill>
                <a:latin typeface="Arial Narrow" panose="020B0606020202030204" pitchFamily="34" charset="0"/>
                <a:cs typeface="Open Sans Semibold" panose="020B0706030804020204" pitchFamily="34" charset="0"/>
                <a:sym typeface="Open Sans Semibold" panose="020B0706030804020204" pitchFamily="34" charset="0"/>
              </a:rPr>
              <a:t>Underhåll</a:t>
            </a:r>
            <a:endParaRPr lang="en-US" altLang="en-US" sz="1000">
              <a:solidFill>
                <a:schemeClr val="tx1">
                  <a:lumMod val="75000"/>
                  <a:lumOff val="25000"/>
                </a:schemeClr>
              </a:solidFill>
              <a:latin typeface="Arial Narrow" panose="020B0606020202030204" pitchFamily="34" charset="0"/>
            </a:endParaRPr>
          </a:p>
          <a:p>
            <a:pPr algn="ctr" eaLnBrk="1" hangingPunct="1">
              <a:buSzPts val="2100"/>
              <a:buFont typeface="Open Sans Semibold" panose="020B0706030804020204" pitchFamily="34" charset="0"/>
              <a:buNone/>
            </a:pPr>
            <a:endParaRPr lang="en-US" altLang="en-US" sz="1000">
              <a:solidFill>
                <a:schemeClr val="tx1">
                  <a:lumMod val="75000"/>
                  <a:lumOff val="25000"/>
                </a:schemeClr>
              </a:solidFill>
              <a:latin typeface="Arial Narrow" panose="020B0606020202030204" pitchFamily="34" charset="0"/>
            </a:endParaRPr>
          </a:p>
        </p:txBody>
      </p:sp>
      <p:sp>
        <p:nvSpPr>
          <p:cNvPr id="6" name="Google Shape;942;p31">
            <a:extLst>
              <a:ext uri="{FF2B5EF4-FFF2-40B4-BE49-F238E27FC236}">
                <a16:creationId xmlns:a16="http://schemas.microsoft.com/office/drawing/2014/main" id="{D11DDA83-6917-7B66-936A-1D310E1E0DA8}"/>
              </a:ext>
              <a:ext uri="{C183D7F6-B498-43B3-948B-1728B52AA6E4}">
                <adec:decorative xmlns:adec="http://schemas.microsoft.com/office/drawing/2017/decorative" val="1"/>
              </a:ext>
            </a:extLst>
          </p:cNvPr>
          <p:cNvSpPr txBox="1">
            <a:spLocks noChangeArrowheads="1"/>
          </p:cNvSpPr>
          <p:nvPr/>
        </p:nvSpPr>
        <p:spPr bwMode="auto">
          <a:xfrm>
            <a:off x="10652454" y="2384260"/>
            <a:ext cx="1947863" cy="2719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SzPts val="2100"/>
              <a:buFont typeface="Open Sans Semibold" panose="020B0706030804020204" pitchFamily="34" charset="0"/>
              <a:buNone/>
            </a:pPr>
            <a:r>
              <a:rPr lang="en-US" altLang="en-US" sz="1000">
                <a:solidFill>
                  <a:schemeClr val="tx1">
                    <a:lumMod val="75000"/>
                    <a:lumOff val="25000"/>
                  </a:schemeClr>
                </a:solidFill>
                <a:latin typeface="Arial Narrow" panose="020B0606020202030204" pitchFamily="34" charset="0"/>
                <a:cs typeface="Open Sans Semibold" panose="020B0706030804020204" pitchFamily="34" charset="0"/>
                <a:sym typeface="Open Sans Semibold" panose="020B0706030804020204" pitchFamily="34" charset="0"/>
              </a:rPr>
              <a:t>Organisation</a:t>
            </a:r>
            <a:endParaRPr lang="en-US" altLang="en-US" sz="1000">
              <a:solidFill>
                <a:schemeClr val="tx1">
                  <a:lumMod val="75000"/>
                  <a:lumOff val="25000"/>
                </a:schemeClr>
              </a:solidFill>
              <a:latin typeface="Arial Narrow" panose="020B0606020202030204" pitchFamily="34" charset="0"/>
            </a:endParaRPr>
          </a:p>
        </p:txBody>
      </p:sp>
      <p:sp>
        <p:nvSpPr>
          <p:cNvPr id="7" name="Google Shape;943;p31">
            <a:extLst>
              <a:ext uri="{FF2B5EF4-FFF2-40B4-BE49-F238E27FC236}">
                <a16:creationId xmlns:a16="http://schemas.microsoft.com/office/drawing/2014/main" id="{7C5A2BDB-B3A1-F660-0B74-D3669A98DA7F}"/>
              </a:ext>
              <a:ext uri="{C183D7F6-B498-43B3-948B-1728B52AA6E4}">
                <adec:decorative xmlns:adec="http://schemas.microsoft.com/office/drawing/2017/decorative" val="1"/>
              </a:ext>
            </a:extLst>
          </p:cNvPr>
          <p:cNvSpPr txBox="1">
            <a:spLocks noChangeArrowheads="1"/>
          </p:cNvSpPr>
          <p:nvPr/>
        </p:nvSpPr>
        <p:spPr bwMode="auto">
          <a:xfrm>
            <a:off x="10793741" y="3317556"/>
            <a:ext cx="1665288" cy="2815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SzPts val="2100"/>
            </a:pPr>
            <a:r>
              <a:rPr lang="en-US" altLang="en-US" sz="1000" err="1">
                <a:solidFill>
                  <a:schemeClr val="tx1">
                    <a:lumMod val="75000"/>
                    <a:lumOff val="25000"/>
                  </a:schemeClr>
                </a:solidFill>
                <a:latin typeface="Arial Narrow" panose="020B0606020202030204" pitchFamily="34" charset="0"/>
                <a:cs typeface="Open Sans Semibold" panose="020B0706030804020204" pitchFamily="34" charset="0"/>
                <a:sym typeface="Open Sans Semibold" panose="020B0706030804020204" pitchFamily="34" charset="0"/>
              </a:rPr>
              <a:t>Markfrågor</a:t>
            </a:r>
            <a:endParaRPr lang="en-US" altLang="en-US" sz="1000">
              <a:solidFill>
                <a:schemeClr val="tx1">
                  <a:lumMod val="75000"/>
                  <a:lumOff val="25000"/>
                </a:schemeClr>
              </a:solidFill>
              <a:latin typeface="Arial Narrow" panose="020B0606020202030204" pitchFamily="34" charset="0"/>
            </a:endParaRPr>
          </a:p>
          <a:p>
            <a:pPr algn="ctr" eaLnBrk="1" hangingPunct="1">
              <a:buSzPts val="2100"/>
              <a:buFont typeface="Open Sans Semibold" panose="020B0706030804020204" pitchFamily="34" charset="0"/>
              <a:buNone/>
            </a:pPr>
            <a:endParaRPr lang="en-US" altLang="en-US" sz="1000">
              <a:solidFill>
                <a:schemeClr val="tx1">
                  <a:lumMod val="75000"/>
                  <a:lumOff val="25000"/>
                </a:schemeClr>
              </a:solidFill>
              <a:latin typeface="Arial Narrow" panose="020B0606020202030204" pitchFamily="34" charset="0"/>
            </a:endParaRPr>
          </a:p>
        </p:txBody>
      </p:sp>
      <p:sp>
        <p:nvSpPr>
          <p:cNvPr id="8" name="Google Shape;944;p31">
            <a:extLst>
              <a:ext uri="{FF2B5EF4-FFF2-40B4-BE49-F238E27FC236}">
                <a16:creationId xmlns:a16="http://schemas.microsoft.com/office/drawing/2014/main" id="{8B4846F0-4767-64E9-76D2-552F49E2D698}"/>
              </a:ext>
              <a:ext uri="{C183D7F6-B498-43B3-948B-1728B52AA6E4}">
                <adec:decorative xmlns:adec="http://schemas.microsoft.com/office/drawing/2017/decorative" val="1"/>
              </a:ext>
            </a:extLst>
          </p:cNvPr>
          <p:cNvSpPr txBox="1">
            <a:spLocks noChangeArrowheads="1"/>
          </p:cNvSpPr>
          <p:nvPr/>
        </p:nvSpPr>
        <p:spPr bwMode="auto">
          <a:xfrm>
            <a:off x="10501746" y="4297333"/>
            <a:ext cx="2249278" cy="2597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SzPts val="2100"/>
            </a:pPr>
            <a:r>
              <a:rPr lang="en-US" altLang="en-US" sz="1000" err="1">
                <a:solidFill>
                  <a:schemeClr val="tx1">
                    <a:lumMod val="75000"/>
                    <a:lumOff val="25000"/>
                  </a:schemeClr>
                </a:solidFill>
                <a:latin typeface="Arial Narrow" panose="020B0606020202030204" pitchFamily="34" charset="0"/>
                <a:cs typeface="Open Sans Semibold" panose="020B0706030804020204" pitchFamily="34" charset="0"/>
                <a:sym typeface="Open Sans Semibold" panose="020B0706030804020204" pitchFamily="34" charset="0"/>
              </a:rPr>
              <a:t>Elförsörjning</a:t>
            </a:r>
            <a:endParaRPr lang="en-US" altLang="en-US" sz="1000">
              <a:solidFill>
                <a:schemeClr val="tx1">
                  <a:lumMod val="75000"/>
                  <a:lumOff val="25000"/>
                </a:schemeClr>
              </a:solidFill>
              <a:latin typeface="Arial Narrow" panose="020B0606020202030204" pitchFamily="34" charset="0"/>
            </a:endParaRPr>
          </a:p>
          <a:p>
            <a:pPr algn="ctr" eaLnBrk="1" hangingPunct="1">
              <a:buSzPts val="2100"/>
              <a:buFont typeface="Open Sans Semibold" panose="020B0706030804020204" pitchFamily="34" charset="0"/>
              <a:buNone/>
            </a:pPr>
            <a:endParaRPr lang="en-US" altLang="en-US" sz="1000">
              <a:solidFill>
                <a:schemeClr val="tx1">
                  <a:lumMod val="75000"/>
                  <a:lumOff val="25000"/>
                </a:schemeClr>
              </a:solidFill>
              <a:latin typeface="Arial Narrow" panose="020B0606020202030204" pitchFamily="34" charset="0"/>
            </a:endParaRPr>
          </a:p>
        </p:txBody>
      </p:sp>
    </p:spTree>
    <p:extLst>
      <p:ext uri="{BB962C8B-B14F-4D97-AF65-F5344CB8AC3E}">
        <p14:creationId xmlns:p14="http://schemas.microsoft.com/office/powerpoint/2010/main" val="73490765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A6383F2-D702-A7A1-0A8C-83CCEA309BFE}"/>
              </a:ext>
            </a:extLst>
          </p:cNvPr>
          <p:cNvSpPr>
            <a:spLocks noGrp="1"/>
          </p:cNvSpPr>
          <p:nvPr>
            <p:ph type="title"/>
          </p:nvPr>
        </p:nvSpPr>
        <p:spPr>
          <a:xfrm>
            <a:off x="976544" y="648072"/>
            <a:ext cx="10377255" cy="742780"/>
          </a:xfrm>
        </p:spPr>
        <p:txBody>
          <a:bodyPr/>
          <a:lstStyle/>
          <a:p>
            <a:r>
              <a:rPr lang="sv-SE" dirty="0">
                <a:solidFill>
                  <a:srgbClr val="068540"/>
                </a:solidFill>
              </a:rPr>
              <a:t>Driftsproblem</a:t>
            </a:r>
          </a:p>
        </p:txBody>
      </p:sp>
      <p:sp>
        <p:nvSpPr>
          <p:cNvPr id="6" name="textruta 5">
            <a:extLst>
              <a:ext uri="{FF2B5EF4-FFF2-40B4-BE49-F238E27FC236}">
                <a16:creationId xmlns:a16="http://schemas.microsoft.com/office/drawing/2014/main" id="{7E2AEBAE-814B-C40D-04C3-E87B16A930E7}"/>
              </a:ext>
            </a:extLst>
          </p:cNvPr>
          <p:cNvSpPr txBox="1"/>
          <p:nvPr/>
        </p:nvSpPr>
        <p:spPr>
          <a:xfrm>
            <a:off x="4205356" y="2146434"/>
            <a:ext cx="6032421" cy="923330"/>
          </a:xfrm>
          <a:prstGeom prst="rect">
            <a:avLst/>
          </a:prstGeom>
          <a:noFill/>
        </p:spPr>
        <p:txBody>
          <a:bodyPr wrap="none" rtlCol="0">
            <a:spAutoFit/>
          </a:bodyPr>
          <a:lstStyle/>
          <a:p>
            <a:r>
              <a:rPr lang="sv-SE">
                <a:latin typeface="+mj-lt"/>
              </a:rPr>
              <a:t>Ibland uppstår fel som är svåra att bedöma orsaken till. </a:t>
            </a:r>
          </a:p>
          <a:p>
            <a:r>
              <a:rPr lang="sv-SE">
                <a:latin typeface="+mj-lt"/>
              </a:rPr>
              <a:t>Det kan behövas samordning mellan olika supportsystem</a:t>
            </a:r>
          </a:p>
          <a:p>
            <a:r>
              <a:rPr lang="sv-SE">
                <a:latin typeface="+mj-lt"/>
              </a:rPr>
              <a:t>som mellan leverantörer av hårdvara och betalsystem. </a:t>
            </a:r>
          </a:p>
        </p:txBody>
      </p:sp>
      <p:sp>
        <p:nvSpPr>
          <p:cNvPr id="7" name="textruta 6">
            <a:extLst>
              <a:ext uri="{FF2B5EF4-FFF2-40B4-BE49-F238E27FC236}">
                <a16:creationId xmlns:a16="http://schemas.microsoft.com/office/drawing/2014/main" id="{FEDFB749-FBFF-E98B-EF18-1477ADB37491}"/>
              </a:ext>
            </a:extLst>
          </p:cNvPr>
          <p:cNvSpPr txBox="1"/>
          <p:nvPr/>
        </p:nvSpPr>
        <p:spPr>
          <a:xfrm>
            <a:off x="5550680" y="3365634"/>
            <a:ext cx="4891147" cy="923330"/>
          </a:xfrm>
          <a:prstGeom prst="rect">
            <a:avLst/>
          </a:prstGeom>
          <a:noFill/>
        </p:spPr>
        <p:txBody>
          <a:bodyPr wrap="none" rtlCol="0">
            <a:spAutoFit/>
          </a:bodyPr>
          <a:lstStyle/>
          <a:p>
            <a:r>
              <a:rPr lang="sv-SE" dirty="0">
                <a:latin typeface="+mj-lt"/>
              </a:rPr>
              <a:t>Det kan vara allt från en dålig uppkoppling till</a:t>
            </a:r>
          </a:p>
          <a:p>
            <a:r>
              <a:rPr lang="sv-SE" dirty="0">
                <a:latin typeface="+mj-lt"/>
              </a:rPr>
              <a:t>problem med kylning av relä/flödesgivare och</a:t>
            </a:r>
            <a:br>
              <a:rPr lang="sv-SE" dirty="0">
                <a:latin typeface="+mj-lt"/>
              </a:rPr>
            </a:br>
            <a:r>
              <a:rPr lang="sv-SE" dirty="0">
                <a:latin typeface="+mj-lt"/>
              </a:rPr>
              <a:t>sensorer eller </a:t>
            </a:r>
            <a:r>
              <a:rPr lang="sv-SE" dirty="0" err="1">
                <a:latin typeface="+mj-lt"/>
              </a:rPr>
              <a:t>powermoduler</a:t>
            </a:r>
            <a:r>
              <a:rPr lang="sv-SE" dirty="0">
                <a:latin typeface="+mj-lt"/>
              </a:rPr>
              <a:t> som går sönder. </a:t>
            </a:r>
          </a:p>
        </p:txBody>
      </p:sp>
      <p:pic>
        <p:nvPicPr>
          <p:cNvPr id="5" name="Bild 4" descr="Illustration som visar ett kabelbrott">
            <a:extLst>
              <a:ext uri="{FF2B5EF4-FFF2-40B4-BE49-F238E27FC236}">
                <a16:creationId xmlns:a16="http://schemas.microsoft.com/office/drawing/2014/main" id="{57D800CD-B98C-AEBD-9E3D-082738943EE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53233" y="1788972"/>
            <a:ext cx="5539937" cy="2280131"/>
          </a:xfrm>
          <a:prstGeom prst="rect">
            <a:avLst/>
          </a:prstGeom>
        </p:spPr>
      </p:pic>
      <p:grpSp>
        <p:nvGrpSpPr>
          <p:cNvPr id="11" name="Grupp 10">
            <a:extLst>
              <a:ext uri="{FF2B5EF4-FFF2-40B4-BE49-F238E27FC236}">
                <a16:creationId xmlns:a16="http://schemas.microsoft.com/office/drawing/2014/main" id="{EB5ECFB6-C218-E4D2-1A4D-A7E15FEDFAB1}"/>
              </a:ext>
              <a:ext uri="{C183D7F6-B498-43B3-948B-1728B52AA6E4}">
                <adec:decorative xmlns:adec="http://schemas.microsoft.com/office/drawing/2017/decorative" val="1"/>
              </a:ext>
            </a:extLst>
          </p:cNvPr>
          <p:cNvGrpSpPr/>
          <p:nvPr/>
        </p:nvGrpSpPr>
        <p:grpSpPr>
          <a:xfrm>
            <a:off x="11353799" y="1788972"/>
            <a:ext cx="579427" cy="579426"/>
            <a:chOff x="719138" y="2732698"/>
            <a:chExt cx="1255712" cy="1255712"/>
          </a:xfrm>
        </p:grpSpPr>
        <p:sp>
          <p:nvSpPr>
            <p:cNvPr id="12" name="Google Shape;926;p31">
              <a:extLst>
                <a:ext uri="{FF2B5EF4-FFF2-40B4-BE49-F238E27FC236}">
                  <a16:creationId xmlns:a16="http://schemas.microsoft.com/office/drawing/2014/main" id="{95914210-FD7B-C626-CA04-A2541361EDCF}"/>
                </a:ext>
              </a:extLst>
            </p:cNvPr>
            <p:cNvSpPr>
              <a:spLocks noChangeArrowheads="1"/>
            </p:cNvSpPr>
            <p:nvPr/>
          </p:nvSpPr>
          <p:spPr bwMode="auto">
            <a:xfrm>
              <a:off x="719138" y="2732698"/>
              <a:ext cx="1255712" cy="1255712"/>
            </a:xfrm>
            <a:prstGeom prst="ellipse">
              <a:avLst/>
            </a:prstGeom>
            <a:solidFill>
              <a:srgbClr val="D9D9D9"/>
            </a:solidFill>
            <a:ln>
              <a:noFill/>
            </a:ln>
          </p:spPr>
          <p:txBody>
            <a:bodyPr lIns="91425" tIns="45700" rIns="91425" bIns="457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en-US" altLang="en-US" sz="1800">
                <a:latin typeface="Calibri" panose="020F0502020204030204" pitchFamily="34" charset="0"/>
                <a:cs typeface="Calibri" panose="020F0502020204030204" pitchFamily="34" charset="0"/>
                <a:sym typeface="Calibri" panose="020F0502020204030204" pitchFamily="34" charset="0"/>
              </a:endParaRPr>
            </a:p>
          </p:txBody>
        </p:sp>
        <p:pic>
          <p:nvPicPr>
            <p:cNvPr id="13" name="Bild 12" descr="Ledning med hel fyllning">
              <a:extLst>
                <a:ext uri="{FF2B5EF4-FFF2-40B4-BE49-F238E27FC236}">
                  <a16:creationId xmlns:a16="http://schemas.microsoft.com/office/drawing/2014/main" id="{028AFBAB-D4F6-B223-A183-E60B9DD2C47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85625" y="2889584"/>
              <a:ext cx="914400" cy="914400"/>
            </a:xfrm>
            <a:prstGeom prst="rect">
              <a:avLst/>
            </a:prstGeom>
          </p:spPr>
        </p:pic>
      </p:grpSp>
      <p:grpSp>
        <p:nvGrpSpPr>
          <p:cNvPr id="14" name="Grupp 13">
            <a:extLst>
              <a:ext uri="{FF2B5EF4-FFF2-40B4-BE49-F238E27FC236}">
                <a16:creationId xmlns:a16="http://schemas.microsoft.com/office/drawing/2014/main" id="{43315B06-EA5F-2754-9CAB-0FE0A65CC1BF}"/>
              </a:ext>
              <a:ext uri="{C183D7F6-B498-43B3-948B-1728B52AA6E4}">
                <adec:decorative xmlns:adec="http://schemas.microsoft.com/office/drawing/2017/decorative" val="1"/>
              </a:ext>
            </a:extLst>
          </p:cNvPr>
          <p:cNvGrpSpPr/>
          <p:nvPr/>
        </p:nvGrpSpPr>
        <p:grpSpPr>
          <a:xfrm>
            <a:off x="11354898" y="2728289"/>
            <a:ext cx="577229" cy="579426"/>
            <a:chOff x="2601913" y="2732698"/>
            <a:chExt cx="1250950" cy="1255712"/>
          </a:xfrm>
        </p:grpSpPr>
        <p:sp>
          <p:nvSpPr>
            <p:cNvPr id="15" name="Google Shape;927;p31">
              <a:extLst>
                <a:ext uri="{FF2B5EF4-FFF2-40B4-BE49-F238E27FC236}">
                  <a16:creationId xmlns:a16="http://schemas.microsoft.com/office/drawing/2014/main" id="{8EA23A03-047D-C994-0DDE-3A67E4A2B5E7}"/>
                </a:ext>
              </a:extLst>
            </p:cNvPr>
            <p:cNvSpPr>
              <a:spLocks noChangeArrowheads="1"/>
            </p:cNvSpPr>
            <p:nvPr/>
          </p:nvSpPr>
          <p:spPr bwMode="auto">
            <a:xfrm>
              <a:off x="2601913" y="2732698"/>
              <a:ext cx="1250950" cy="1255712"/>
            </a:xfrm>
            <a:prstGeom prst="ellipse">
              <a:avLst/>
            </a:prstGeom>
            <a:solidFill>
              <a:srgbClr val="D9D9D9"/>
            </a:solidFill>
            <a:ln>
              <a:noFill/>
            </a:ln>
          </p:spPr>
          <p:txBody>
            <a:bodyPr lIns="91425" tIns="45700" rIns="91425" bIns="457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en-US" altLang="en-US" sz="1800">
                <a:latin typeface="Calibri" panose="020F0502020204030204" pitchFamily="34" charset="0"/>
                <a:cs typeface="Calibri" panose="020F0502020204030204" pitchFamily="34" charset="0"/>
                <a:sym typeface="Calibri" panose="020F0502020204030204" pitchFamily="34" charset="0"/>
              </a:endParaRPr>
            </a:p>
          </p:txBody>
        </p:sp>
        <p:pic>
          <p:nvPicPr>
            <p:cNvPr id="16" name="Bild 15" descr="Grävmaskin med hel fyllning">
              <a:extLst>
                <a:ext uri="{FF2B5EF4-FFF2-40B4-BE49-F238E27FC236}">
                  <a16:creationId xmlns:a16="http://schemas.microsoft.com/office/drawing/2014/main" id="{CBC94C2A-B31A-895B-A9A5-1B2D29BA564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815588" y="2903354"/>
              <a:ext cx="914400" cy="914400"/>
            </a:xfrm>
            <a:prstGeom prst="rect">
              <a:avLst/>
            </a:prstGeom>
          </p:spPr>
        </p:pic>
      </p:grpSp>
      <p:grpSp>
        <p:nvGrpSpPr>
          <p:cNvPr id="17" name="Grupp 16">
            <a:extLst>
              <a:ext uri="{FF2B5EF4-FFF2-40B4-BE49-F238E27FC236}">
                <a16:creationId xmlns:a16="http://schemas.microsoft.com/office/drawing/2014/main" id="{7E710D57-E1D6-1313-3ABE-942C157143AB}"/>
              </a:ext>
              <a:ext uri="{C183D7F6-B498-43B3-948B-1728B52AA6E4}">
                <adec:decorative xmlns:adec="http://schemas.microsoft.com/office/drawing/2017/decorative" val="1"/>
              </a:ext>
            </a:extLst>
          </p:cNvPr>
          <p:cNvGrpSpPr/>
          <p:nvPr/>
        </p:nvGrpSpPr>
        <p:grpSpPr>
          <a:xfrm>
            <a:off x="11354898" y="3693132"/>
            <a:ext cx="577229" cy="579426"/>
            <a:chOff x="4479925" y="2732698"/>
            <a:chExt cx="1250950" cy="1255712"/>
          </a:xfrm>
        </p:grpSpPr>
        <p:sp>
          <p:nvSpPr>
            <p:cNvPr id="18" name="Google Shape;928;p31">
              <a:extLst>
                <a:ext uri="{FF2B5EF4-FFF2-40B4-BE49-F238E27FC236}">
                  <a16:creationId xmlns:a16="http://schemas.microsoft.com/office/drawing/2014/main" id="{82110DEA-8356-743A-4D21-64B2C1E9F1FB}"/>
                </a:ext>
              </a:extLst>
            </p:cNvPr>
            <p:cNvSpPr>
              <a:spLocks noChangeArrowheads="1"/>
            </p:cNvSpPr>
            <p:nvPr/>
          </p:nvSpPr>
          <p:spPr bwMode="auto">
            <a:xfrm>
              <a:off x="4479925" y="2732698"/>
              <a:ext cx="1250950" cy="1255712"/>
            </a:xfrm>
            <a:prstGeom prst="ellipse">
              <a:avLst/>
            </a:prstGeom>
            <a:solidFill>
              <a:srgbClr val="D9D9D9"/>
            </a:solidFill>
            <a:ln>
              <a:noFill/>
            </a:ln>
          </p:spPr>
          <p:txBody>
            <a:bodyPr lIns="91425" tIns="45700" rIns="91425" bIns="457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en-US" altLang="en-US" sz="1800">
                <a:latin typeface="Calibri" panose="020F0502020204030204" pitchFamily="34" charset="0"/>
                <a:cs typeface="Calibri" panose="020F0502020204030204" pitchFamily="34" charset="0"/>
                <a:sym typeface="Calibri" panose="020F0502020204030204" pitchFamily="34" charset="0"/>
              </a:endParaRPr>
            </a:p>
          </p:txBody>
        </p:sp>
        <p:pic>
          <p:nvPicPr>
            <p:cNvPr id="19" name="Bild 18" descr="Kraftledningstorn med hel fyllning">
              <a:extLst>
                <a:ext uri="{FF2B5EF4-FFF2-40B4-BE49-F238E27FC236}">
                  <a16:creationId xmlns:a16="http://schemas.microsoft.com/office/drawing/2014/main" id="{6C5D84D1-E2E7-6F19-AC63-8ABEE0108E2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696023" y="2938201"/>
              <a:ext cx="817165" cy="817165"/>
            </a:xfrm>
            <a:prstGeom prst="rect">
              <a:avLst/>
            </a:prstGeom>
          </p:spPr>
        </p:pic>
      </p:grpSp>
      <p:grpSp>
        <p:nvGrpSpPr>
          <p:cNvPr id="20" name="Grupp 19">
            <a:extLst>
              <a:ext uri="{FF2B5EF4-FFF2-40B4-BE49-F238E27FC236}">
                <a16:creationId xmlns:a16="http://schemas.microsoft.com/office/drawing/2014/main" id="{4224368C-6DA8-4A2E-4AF0-EC3B06DF72C4}"/>
              </a:ext>
              <a:ext uri="{C183D7F6-B498-43B3-948B-1728B52AA6E4}">
                <adec:decorative xmlns:adec="http://schemas.microsoft.com/office/drawing/2017/decorative" val="1"/>
              </a:ext>
            </a:extLst>
          </p:cNvPr>
          <p:cNvGrpSpPr/>
          <p:nvPr/>
        </p:nvGrpSpPr>
        <p:grpSpPr>
          <a:xfrm>
            <a:off x="11354898" y="4657975"/>
            <a:ext cx="577229" cy="579426"/>
            <a:chOff x="6357938" y="2732698"/>
            <a:chExt cx="1250950" cy="1255712"/>
          </a:xfrm>
        </p:grpSpPr>
        <p:sp>
          <p:nvSpPr>
            <p:cNvPr id="21" name="Google Shape;929;p31">
              <a:extLst>
                <a:ext uri="{FF2B5EF4-FFF2-40B4-BE49-F238E27FC236}">
                  <a16:creationId xmlns:a16="http://schemas.microsoft.com/office/drawing/2014/main" id="{936D209E-88E9-E98F-7973-5C2FBD801FA4}"/>
                </a:ext>
              </a:extLst>
            </p:cNvPr>
            <p:cNvSpPr>
              <a:spLocks noChangeArrowheads="1"/>
            </p:cNvSpPr>
            <p:nvPr/>
          </p:nvSpPr>
          <p:spPr bwMode="auto">
            <a:xfrm>
              <a:off x="6357938" y="2732698"/>
              <a:ext cx="1250950" cy="1255712"/>
            </a:xfrm>
            <a:prstGeom prst="ellipse">
              <a:avLst/>
            </a:prstGeom>
            <a:solidFill>
              <a:srgbClr val="D9D9D9"/>
            </a:solidFill>
            <a:ln>
              <a:noFill/>
            </a:ln>
          </p:spPr>
          <p:txBody>
            <a:bodyPr lIns="91425" tIns="45700" rIns="91425" bIns="457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en-US" altLang="en-US" sz="1800">
                <a:latin typeface="Calibri" panose="020F0502020204030204" pitchFamily="34" charset="0"/>
                <a:cs typeface="Calibri" panose="020F0502020204030204" pitchFamily="34" charset="0"/>
                <a:sym typeface="Calibri" panose="020F0502020204030204" pitchFamily="34" charset="0"/>
              </a:endParaRPr>
            </a:p>
          </p:txBody>
        </p:sp>
        <p:pic>
          <p:nvPicPr>
            <p:cNvPr id="22" name="Bild 21" descr="Triangulär linjal med hel fyllning">
              <a:extLst>
                <a:ext uri="{FF2B5EF4-FFF2-40B4-BE49-F238E27FC236}">
                  <a16:creationId xmlns:a16="http://schemas.microsoft.com/office/drawing/2014/main" id="{B352479D-0A0F-1EFD-8E0C-540AE2F7F6E2}"/>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rot="14697028">
              <a:off x="6503634" y="2982100"/>
              <a:ext cx="705679" cy="705679"/>
            </a:xfrm>
            <a:prstGeom prst="rect">
              <a:avLst/>
            </a:prstGeom>
          </p:spPr>
        </p:pic>
      </p:grpSp>
      <p:grpSp>
        <p:nvGrpSpPr>
          <p:cNvPr id="23" name="Grupp 22">
            <a:extLst>
              <a:ext uri="{FF2B5EF4-FFF2-40B4-BE49-F238E27FC236}">
                <a16:creationId xmlns:a16="http://schemas.microsoft.com/office/drawing/2014/main" id="{27D58A8B-2BE8-4FA7-FB5B-AA122AEBD1DD}"/>
              </a:ext>
              <a:ext uri="{C183D7F6-B498-43B3-948B-1728B52AA6E4}">
                <adec:decorative xmlns:adec="http://schemas.microsoft.com/office/drawing/2017/decorative" val="1"/>
              </a:ext>
            </a:extLst>
          </p:cNvPr>
          <p:cNvGrpSpPr/>
          <p:nvPr/>
        </p:nvGrpSpPr>
        <p:grpSpPr>
          <a:xfrm>
            <a:off x="11353799" y="5622818"/>
            <a:ext cx="579427" cy="579426"/>
            <a:chOff x="8235950" y="2732698"/>
            <a:chExt cx="1255713" cy="1255712"/>
          </a:xfrm>
        </p:grpSpPr>
        <p:sp>
          <p:nvSpPr>
            <p:cNvPr id="24" name="Google Shape;930;p31">
              <a:extLst>
                <a:ext uri="{FF2B5EF4-FFF2-40B4-BE49-F238E27FC236}">
                  <a16:creationId xmlns:a16="http://schemas.microsoft.com/office/drawing/2014/main" id="{944A71CB-1EE8-4026-91E0-6BCA4D3DBDE6}"/>
                </a:ext>
              </a:extLst>
            </p:cNvPr>
            <p:cNvSpPr>
              <a:spLocks noChangeArrowheads="1"/>
            </p:cNvSpPr>
            <p:nvPr/>
          </p:nvSpPr>
          <p:spPr bwMode="auto">
            <a:xfrm>
              <a:off x="8235950" y="2732698"/>
              <a:ext cx="1255713" cy="1255712"/>
            </a:xfrm>
            <a:prstGeom prst="ellipse">
              <a:avLst/>
            </a:prstGeom>
            <a:solidFill>
              <a:srgbClr val="D9D9D9"/>
            </a:solidFill>
            <a:ln>
              <a:noFill/>
            </a:ln>
          </p:spPr>
          <p:txBody>
            <a:bodyPr lIns="91425" tIns="45700" rIns="91425" bIns="457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en-US" altLang="en-US" sz="1800">
                <a:latin typeface="Calibri" panose="020F0502020204030204" pitchFamily="34" charset="0"/>
                <a:cs typeface="Calibri" panose="020F0502020204030204" pitchFamily="34" charset="0"/>
                <a:sym typeface="Calibri" panose="020F0502020204030204" pitchFamily="34" charset="0"/>
              </a:endParaRPr>
            </a:p>
          </p:txBody>
        </p:sp>
        <p:pic>
          <p:nvPicPr>
            <p:cNvPr id="25" name="Bild 24" descr="Kvitto med hel fyllning">
              <a:extLst>
                <a:ext uri="{FF2B5EF4-FFF2-40B4-BE49-F238E27FC236}">
                  <a16:creationId xmlns:a16="http://schemas.microsoft.com/office/drawing/2014/main" id="{8FAFF3EA-7412-87FA-D5FA-47B4253B8025}"/>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8473276" y="2938201"/>
              <a:ext cx="772399" cy="772399"/>
            </a:xfrm>
            <a:prstGeom prst="rect">
              <a:avLst/>
            </a:prstGeom>
          </p:spPr>
        </p:pic>
      </p:grpSp>
      <p:grpSp>
        <p:nvGrpSpPr>
          <p:cNvPr id="26" name="Grupp 25">
            <a:extLst>
              <a:ext uri="{FF2B5EF4-FFF2-40B4-BE49-F238E27FC236}">
                <a16:creationId xmlns:a16="http://schemas.microsoft.com/office/drawing/2014/main" id="{9D594A4B-B32D-8E84-6153-45D171A555DE}"/>
              </a:ext>
              <a:ext uri="{C183D7F6-B498-43B3-948B-1728B52AA6E4}">
                <adec:decorative xmlns:adec="http://schemas.microsoft.com/office/drawing/2017/decorative" val="1"/>
              </a:ext>
            </a:extLst>
          </p:cNvPr>
          <p:cNvGrpSpPr/>
          <p:nvPr/>
        </p:nvGrpSpPr>
        <p:grpSpPr>
          <a:xfrm>
            <a:off x="11354898" y="849655"/>
            <a:ext cx="577229" cy="579426"/>
            <a:chOff x="10220325" y="2732698"/>
            <a:chExt cx="1250950" cy="1255712"/>
          </a:xfrm>
        </p:grpSpPr>
        <p:sp>
          <p:nvSpPr>
            <p:cNvPr id="27" name="Google Shape;931;p31">
              <a:extLst>
                <a:ext uri="{FF2B5EF4-FFF2-40B4-BE49-F238E27FC236}">
                  <a16:creationId xmlns:a16="http://schemas.microsoft.com/office/drawing/2014/main" id="{AB1CB6CF-556F-4514-6F4A-A5D5CEAA1D33}"/>
                </a:ext>
              </a:extLst>
            </p:cNvPr>
            <p:cNvSpPr>
              <a:spLocks noChangeArrowheads="1"/>
            </p:cNvSpPr>
            <p:nvPr/>
          </p:nvSpPr>
          <p:spPr bwMode="auto">
            <a:xfrm>
              <a:off x="10220325" y="2732698"/>
              <a:ext cx="1250950" cy="1255712"/>
            </a:xfrm>
            <a:prstGeom prst="ellipse">
              <a:avLst/>
            </a:prstGeom>
            <a:solidFill>
              <a:srgbClr val="068540"/>
            </a:solidFill>
            <a:ln>
              <a:noFill/>
            </a:ln>
          </p:spPr>
          <p:txBody>
            <a:bodyPr lIns="91425" tIns="45700" rIns="91425" bIns="457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en-US" altLang="en-US" sz="1800">
                <a:latin typeface="Calibri" panose="020F0502020204030204" pitchFamily="34" charset="0"/>
                <a:cs typeface="Calibri" panose="020F0502020204030204" pitchFamily="34" charset="0"/>
                <a:sym typeface="Calibri" panose="020F0502020204030204" pitchFamily="34" charset="0"/>
              </a:endParaRPr>
            </a:p>
          </p:txBody>
        </p:sp>
        <p:pic>
          <p:nvPicPr>
            <p:cNvPr id="28" name="Bild 27" descr="Verktyg med hel fyllning">
              <a:extLst>
                <a:ext uri="{FF2B5EF4-FFF2-40B4-BE49-F238E27FC236}">
                  <a16:creationId xmlns:a16="http://schemas.microsoft.com/office/drawing/2014/main" id="{EF45A175-C2B3-A723-55BA-DE3135AA8B64}"/>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10462654" y="2975073"/>
              <a:ext cx="776344" cy="776344"/>
            </a:xfrm>
            <a:prstGeom prst="rect">
              <a:avLst/>
            </a:prstGeom>
          </p:spPr>
        </p:pic>
      </p:grpSp>
      <p:cxnSp>
        <p:nvCxnSpPr>
          <p:cNvPr id="31" name="Rak koppling 30">
            <a:extLst>
              <a:ext uri="{FF2B5EF4-FFF2-40B4-BE49-F238E27FC236}">
                <a16:creationId xmlns:a16="http://schemas.microsoft.com/office/drawing/2014/main" id="{EB4A1564-AFCE-5901-C1FA-532BEC1077FB}"/>
              </a:ext>
              <a:ext uri="{C183D7F6-B498-43B3-948B-1728B52AA6E4}">
                <adec:decorative xmlns:adec="http://schemas.microsoft.com/office/drawing/2017/decorative" val="1"/>
              </a:ext>
            </a:extLst>
          </p:cNvPr>
          <p:cNvCxnSpPr>
            <a:cxnSpLocks/>
          </p:cNvCxnSpPr>
          <p:nvPr/>
        </p:nvCxnSpPr>
        <p:spPr>
          <a:xfrm>
            <a:off x="4782207" y="1155032"/>
            <a:ext cx="6479351" cy="0"/>
          </a:xfrm>
          <a:prstGeom prst="line">
            <a:avLst/>
          </a:prstGeom>
          <a:ln w="12700">
            <a:solidFill>
              <a:srgbClr val="068540"/>
            </a:solidFill>
          </a:ln>
        </p:spPr>
        <p:style>
          <a:lnRef idx="1">
            <a:schemeClr val="accent1"/>
          </a:lnRef>
          <a:fillRef idx="0">
            <a:schemeClr val="accent1"/>
          </a:fillRef>
          <a:effectRef idx="0">
            <a:schemeClr val="accent1"/>
          </a:effectRef>
          <a:fontRef idx="minor">
            <a:schemeClr val="tx1"/>
          </a:fontRef>
        </p:style>
      </p:cxnSp>
      <p:grpSp>
        <p:nvGrpSpPr>
          <p:cNvPr id="8" name="Grupp 7" descr="Textruta">
            <a:extLst>
              <a:ext uri="{FF2B5EF4-FFF2-40B4-BE49-F238E27FC236}">
                <a16:creationId xmlns:a16="http://schemas.microsoft.com/office/drawing/2014/main" id="{D7642290-373E-0124-F6F1-55A6208752E0}"/>
              </a:ext>
            </a:extLst>
          </p:cNvPr>
          <p:cNvGrpSpPr/>
          <p:nvPr/>
        </p:nvGrpSpPr>
        <p:grpSpPr>
          <a:xfrm>
            <a:off x="2603635" y="4711566"/>
            <a:ext cx="4047555" cy="2146434"/>
            <a:chOff x="2603635" y="4711566"/>
            <a:chExt cx="4047555" cy="2146434"/>
          </a:xfrm>
        </p:grpSpPr>
        <p:sp>
          <p:nvSpPr>
            <p:cNvPr id="41" name="Rektangel 40">
              <a:extLst>
                <a:ext uri="{FF2B5EF4-FFF2-40B4-BE49-F238E27FC236}">
                  <a16:creationId xmlns:a16="http://schemas.microsoft.com/office/drawing/2014/main" id="{62B5EC71-AB86-6212-F4CB-79CF22211B52}"/>
                </a:ext>
              </a:extLst>
            </p:cNvPr>
            <p:cNvSpPr/>
            <p:nvPr/>
          </p:nvSpPr>
          <p:spPr>
            <a:xfrm>
              <a:off x="2603635" y="4711566"/>
              <a:ext cx="4047555" cy="2146434"/>
            </a:xfrm>
            <a:prstGeom prst="rect">
              <a:avLst/>
            </a:prstGeom>
            <a:ln w="571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grpSp>
          <p:nvGrpSpPr>
            <p:cNvPr id="29" name="Grupp 28">
              <a:extLst>
                <a:ext uri="{FF2B5EF4-FFF2-40B4-BE49-F238E27FC236}">
                  <a16:creationId xmlns:a16="http://schemas.microsoft.com/office/drawing/2014/main" id="{C1A22BAE-C88B-90F6-BB2D-994A68A8ECF7}"/>
                </a:ext>
              </a:extLst>
            </p:cNvPr>
            <p:cNvGrpSpPr/>
            <p:nvPr/>
          </p:nvGrpSpPr>
          <p:grpSpPr>
            <a:xfrm>
              <a:off x="2613765" y="4711566"/>
              <a:ext cx="4033947" cy="2146434"/>
              <a:chOff x="2308863" y="4711566"/>
              <a:chExt cx="4033947" cy="2146434"/>
            </a:xfrm>
          </p:grpSpPr>
          <p:sp>
            <p:nvSpPr>
              <p:cNvPr id="30" name="Rektangel 29">
                <a:extLst>
                  <a:ext uri="{FF2B5EF4-FFF2-40B4-BE49-F238E27FC236}">
                    <a16:creationId xmlns:a16="http://schemas.microsoft.com/office/drawing/2014/main" id="{824FD99B-6868-D131-C5F1-219DAD3F509C}"/>
                  </a:ext>
                </a:extLst>
              </p:cNvPr>
              <p:cNvSpPr/>
              <p:nvPr/>
            </p:nvSpPr>
            <p:spPr>
              <a:xfrm>
                <a:off x="2308863" y="4711566"/>
                <a:ext cx="4033947" cy="2146434"/>
              </a:xfrm>
              <a:prstGeom prst="rect">
                <a:avLst/>
              </a:prstGeom>
              <a:solidFill>
                <a:srgbClr val="D9D9D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2" name="textruta 31">
                <a:extLst>
                  <a:ext uri="{FF2B5EF4-FFF2-40B4-BE49-F238E27FC236}">
                    <a16:creationId xmlns:a16="http://schemas.microsoft.com/office/drawing/2014/main" id="{769E9941-ADD1-18C0-C6C1-59825A4CD495}"/>
                  </a:ext>
                </a:extLst>
              </p:cNvPr>
              <p:cNvSpPr txBox="1"/>
              <p:nvPr/>
            </p:nvSpPr>
            <p:spPr>
              <a:xfrm>
                <a:off x="2507069" y="4754024"/>
                <a:ext cx="3484993" cy="338554"/>
              </a:xfrm>
              <a:prstGeom prst="rect">
                <a:avLst/>
              </a:prstGeom>
              <a:noFill/>
            </p:spPr>
            <p:txBody>
              <a:bodyPr wrap="none" rtlCol="0">
                <a:spAutoFit/>
              </a:bodyPr>
              <a:lstStyle/>
              <a:p>
                <a:r>
                  <a:rPr lang="sv-SE" sz="1600" b="1" dirty="0">
                    <a:solidFill>
                      <a:schemeClr val="tx1">
                        <a:lumMod val="75000"/>
                        <a:lumOff val="25000"/>
                      </a:schemeClr>
                    </a:solidFill>
                    <a:latin typeface="Arial Narrow" panose="020B0606020202030204" pitchFamily="34" charset="0"/>
                  </a:rPr>
                  <a:t>UTRUSTNING SOM KAN BEHÖVA BYTAS</a:t>
                </a:r>
              </a:p>
            </p:txBody>
          </p:sp>
          <p:sp>
            <p:nvSpPr>
              <p:cNvPr id="34" name="textruta 33">
                <a:extLst>
                  <a:ext uri="{FF2B5EF4-FFF2-40B4-BE49-F238E27FC236}">
                    <a16:creationId xmlns:a16="http://schemas.microsoft.com/office/drawing/2014/main" id="{4970005B-AF7E-9154-0744-8FAB00EBAC04}"/>
                  </a:ext>
                </a:extLst>
              </p:cNvPr>
              <p:cNvSpPr txBox="1"/>
              <p:nvPr/>
            </p:nvSpPr>
            <p:spPr>
              <a:xfrm>
                <a:off x="2499223" y="5165814"/>
                <a:ext cx="3666388" cy="1077218"/>
              </a:xfrm>
              <a:prstGeom prst="rect">
                <a:avLst/>
              </a:prstGeom>
              <a:noFill/>
            </p:spPr>
            <p:txBody>
              <a:bodyPr wrap="none" lIns="91440" tIns="45720" rIns="91440" bIns="45720" rtlCol="0" anchor="t">
                <a:spAutoFit/>
              </a:bodyPr>
              <a:lstStyle/>
              <a:p>
                <a:r>
                  <a:rPr lang="sv-SE" sz="1600" dirty="0">
                    <a:solidFill>
                      <a:schemeClr val="tx1">
                        <a:lumMod val="75000"/>
                        <a:lumOff val="25000"/>
                      </a:schemeClr>
                    </a:solidFill>
                    <a:latin typeface="+mj-lt"/>
                  </a:rPr>
                  <a:t>Exempelvis kablar, kylsystem,</a:t>
                </a:r>
                <a:br>
                  <a:rPr lang="sv-SE" sz="1600" dirty="0">
                    <a:solidFill>
                      <a:schemeClr val="tx1">
                        <a:lumMod val="75000"/>
                        <a:lumOff val="25000"/>
                      </a:schemeClr>
                    </a:solidFill>
                    <a:latin typeface="+mj-lt"/>
                  </a:rPr>
                </a:br>
                <a:r>
                  <a:rPr lang="sv-SE" sz="1600" dirty="0">
                    <a:solidFill>
                      <a:schemeClr val="tx1">
                        <a:lumMod val="75000"/>
                        <a:lumOff val="25000"/>
                      </a:schemeClr>
                    </a:solidFill>
                    <a:latin typeface="+mj-lt"/>
                  </a:rPr>
                  <a:t>komponenter i kraftskåp och nätverks-</a:t>
                </a:r>
              </a:p>
              <a:p>
                <a:r>
                  <a:rPr lang="sv-SE" sz="1600" dirty="0">
                    <a:solidFill>
                      <a:schemeClr val="tx1">
                        <a:lumMod val="75000"/>
                        <a:lumOff val="25000"/>
                      </a:schemeClr>
                    </a:solidFill>
                    <a:latin typeface="+mj-lt"/>
                  </a:rPr>
                  <a:t>utrustning</a:t>
                </a:r>
                <a:endParaRPr lang="sv-SE" sz="1600" dirty="0">
                  <a:solidFill>
                    <a:schemeClr val="tx1">
                      <a:lumMod val="75000"/>
                      <a:lumOff val="25000"/>
                    </a:schemeClr>
                  </a:solidFill>
                  <a:latin typeface="+mj-lt"/>
                  <a:cs typeface="Arial"/>
                </a:endParaRPr>
              </a:p>
              <a:p>
                <a:endParaRPr lang="sv-SE" sz="1600" dirty="0">
                  <a:solidFill>
                    <a:schemeClr val="tx1">
                      <a:lumMod val="75000"/>
                      <a:lumOff val="25000"/>
                    </a:schemeClr>
                  </a:solidFill>
                  <a:latin typeface="+mj-lt"/>
                </a:endParaRPr>
              </a:p>
            </p:txBody>
          </p:sp>
        </p:grpSp>
      </p:grpSp>
      <p:grpSp>
        <p:nvGrpSpPr>
          <p:cNvPr id="39" name="Grupp 38" descr="Tipsruta">
            <a:extLst>
              <a:ext uri="{FF2B5EF4-FFF2-40B4-BE49-F238E27FC236}">
                <a16:creationId xmlns:a16="http://schemas.microsoft.com/office/drawing/2014/main" id="{0027D13C-08CD-2702-4653-B609A597A82F}"/>
              </a:ext>
            </a:extLst>
          </p:cNvPr>
          <p:cNvGrpSpPr/>
          <p:nvPr/>
        </p:nvGrpSpPr>
        <p:grpSpPr>
          <a:xfrm>
            <a:off x="6828163" y="4711566"/>
            <a:ext cx="4149450" cy="2146434"/>
            <a:chOff x="6828163" y="4711566"/>
            <a:chExt cx="4149450" cy="2146434"/>
          </a:xfrm>
          <a:solidFill>
            <a:srgbClr val="F6A971"/>
          </a:solidFill>
        </p:grpSpPr>
        <p:sp>
          <p:nvSpPr>
            <p:cNvPr id="40" name="Rektangel 39">
              <a:extLst>
                <a:ext uri="{FF2B5EF4-FFF2-40B4-BE49-F238E27FC236}">
                  <a16:creationId xmlns:a16="http://schemas.microsoft.com/office/drawing/2014/main" id="{52AF9F8F-37C5-A199-D233-346FC7A99004}"/>
                </a:ext>
              </a:extLst>
            </p:cNvPr>
            <p:cNvSpPr/>
            <p:nvPr/>
          </p:nvSpPr>
          <p:spPr>
            <a:xfrm>
              <a:off x="6828163" y="4711566"/>
              <a:ext cx="4149450" cy="2146434"/>
            </a:xfrm>
            <a:prstGeom prst="rect">
              <a:avLst/>
            </a:prstGeom>
            <a:solidFill>
              <a:srgbClr val="06854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5" name="textruta 44">
              <a:extLst>
                <a:ext uri="{FF2B5EF4-FFF2-40B4-BE49-F238E27FC236}">
                  <a16:creationId xmlns:a16="http://schemas.microsoft.com/office/drawing/2014/main" id="{C7A925A7-0544-44BC-9BEE-CABE76D2C43C}"/>
                </a:ext>
              </a:extLst>
            </p:cNvPr>
            <p:cNvSpPr txBox="1"/>
            <p:nvPr/>
          </p:nvSpPr>
          <p:spPr>
            <a:xfrm>
              <a:off x="6942484" y="4754024"/>
              <a:ext cx="558166" cy="338554"/>
            </a:xfrm>
            <a:prstGeom prst="rect">
              <a:avLst/>
            </a:prstGeom>
            <a:noFill/>
          </p:spPr>
          <p:txBody>
            <a:bodyPr wrap="none" rtlCol="0">
              <a:spAutoFit/>
            </a:bodyPr>
            <a:lstStyle/>
            <a:p>
              <a:r>
                <a:rPr lang="sv-SE" sz="1600" b="1">
                  <a:solidFill>
                    <a:schemeClr val="bg1"/>
                  </a:solidFill>
                  <a:latin typeface="Arial Narrow" panose="020B0606020202030204" pitchFamily="34" charset="0"/>
                </a:rPr>
                <a:t>TIPS</a:t>
              </a:r>
            </a:p>
          </p:txBody>
        </p:sp>
        <p:sp>
          <p:nvSpPr>
            <p:cNvPr id="46" name="textruta 45">
              <a:extLst>
                <a:ext uri="{FF2B5EF4-FFF2-40B4-BE49-F238E27FC236}">
                  <a16:creationId xmlns:a16="http://schemas.microsoft.com/office/drawing/2014/main" id="{B78F28C4-8761-C574-4A35-26020C2AC003}"/>
                </a:ext>
              </a:extLst>
            </p:cNvPr>
            <p:cNvSpPr txBox="1"/>
            <p:nvPr/>
          </p:nvSpPr>
          <p:spPr>
            <a:xfrm>
              <a:off x="6949882" y="5121426"/>
              <a:ext cx="3953719" cy="1077218"/>
            </a:xfrm>
            <a:prstGeom prst="rect">
              <a:avLst/>
            </a:prstGeom>
            <a:noFill/>
          </p:spPr>
          <p:txBody>
            <a:bodyPr wrap="square" lIns="91440" tIns="45720" rIns="91440" bIns="45720" rtlCol="0" anchor="t">
              <a:spAutoFit/>
            </a:bodyPr>
            <a:lstStyle/>
            <a:p>
              <a:r>
                <a:rPr lang="sv-SE" sz="1600">
                  <a:solidFill>
                    <a:schemeClr val="bg1"/>
                  </a:solidFill>
                  <a:latin typeface="+mj-lt"/>
                </a:rPr>
                <a:t>Ställ tydliga krav vid upphandling av service särskilt kring kompetens och inställelsetid</a:t>
              </a:r>
              <a:endParaRPr lang="sv-SE" sz="1600">
                <a:solidFill>
                  <a:schemeClr val="bg1"/>
                </a:solidFill>
                <a:latin typeface="Arial"/>
                <a:cs typeface="Arial"/>
              </a:endParaRPr>
            </a:p>
            <a:p>
              <a:endParaRPr lang="sv-SE" sz="1600">
                <a:solidFill>
                  <a:schemeClr val="bg1"/>
                </a:solidFill>
                <a:latin typeface="Arial"/>
                <a:cs typeface="Arial"/>
              </a:endParaRPr>
            </a:p>
          </p:txBody>
        </p:sp>
        <p:sp>
          <p:nvSpPr>
            <p:cNvPr id="48" name="textruta 47">
              <a:extLst>
                <a:ext uri="{FF2B5EF4-FFF2-40B4-BE49-F238E27FC236}">
                  <a16:creationId xmlns:a16="http://schemas.microsoft.com/office/drawing/2014/main" id="{72B273D0-CC98-A11C-52A0-72B341C98B70}"/>
                </a:ext>
              </a:extLst>
            </p:cNvPr>
            <p:cNvSpPr txBox="1"/>
            <p:nvPr/>
          </p:nvSpPr>
          <p:spPr>
            <a:xfrm>
              <a:off x="6994270" y="5886590"/>
              <a:ext cx="3818560" cy="785343"/>
            </a:xfrm>
            <a:prstGeom prst="rect">
              <a:avLst/>
            </a:prstGeom>
            <a:noFill/>
          </p:spPr>
          <p:txBody>
            <a:bodyPr wrap="square" lIns="91440" tIns="45720" rIns="91440" bIns="45720" rtlCol="0" anchor="t">
              <a:spAutoFit/>
            </a:bodyPr>
            <a:lstStyle/>
            <a:p>
              <a:pPr>
                <a:lnSpc>
                  <a:spcPct val="150000"/>
                </a:lnSpc>
              </a:pPr>
              <a:r>
                <a:rPr lang="sv-SE" sz="1600">
                  <a:solidFill>
                    <a:schemeClr val="bg1"/>
                  </a:solidFill>
                  <a:latin typeface="+mj-lt"/>
                </a:rPr>
                <a:t>Undvik dubbla supportsystem</a:t>
              </a:r>
            </a:p>
            <a:p>
              <a:pPr>
                <a:lnSpc>
                  <a:spcPct val="150000"/>
                </a:lnSpc>
              </a:pPr>
              <a:r>
                <a:rPr lang="sv-SE" sz="1600">
                  <a:solidFill>
                    <a:schemeClr val="bg1"/>
                  </a:solidFill>
                  <a:latin typeface="+mj-lt"/>
                </a:rPr>
                <a:t>Anlita en lokal serviceleverantör</a:t>
              </a:r>
              <a:endParaRPr lang="sv-SE" sz="1600">
                <a:solidFill>
                  <a:schemeClr val="bg1"/>
                </a:solidFill>
                <a:latin typeface="+mj-lt"/>
                <a:cs typeface="Arial"/>
              </a:endParaRPr>
            </a:p>
          </p:txBody>
        </p:sp>
      </p:grpSp>
      <p:sp>
        <p:nvSpPr>
          <p:cNvPr id="10" name="Google Shape;939;p31">
            <a:extLst>
              <a:ext uri="{FF2B5EF4-FFF2-40B4-BE49-F238E27FC236}">
                <a16:creationId xmlns:a16="http://schemas.microsoft.com/office/drawing/2014/main" id="{B1A74D9F-719E-C7F1-D577-9BDFE2DC63CD}"/>
              </a:ext>
              <a:ext uri="{C183D7F6-B498-43B3-948B-1728B52AA6E4}">
                <adec:decorative xmlns:adec="http://schemas.microsoft.com/office/drawing/2017/decorative" val="1"/>
              </a:ext>
            </a:extLst>
          </p:cNvPr>
          <p:cNvSpPr txBox="1">
            <a:spLocks noChangeArrowheads="1"/>
          </p:cNvSpPr>
          <p:nvPr/>
        </p:nvSpPr>
        <p:spPr bwMode="auto">
          <a:xfrm>
            <a:off x="10679839" y="5253645"/>
            <a:ext cx="1893093" cy="2597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SzPts val="2100"/>
            </a:pPr>
            <a:r>
              <a:rPr lang="en-US" altLang="en-US" sz="1000" err="1">
                <a:solidFill>
                  <a:schemeClr val="tx1">
                    <a:lumMod val="75000"/>
                    <a:lumOff val="25000"/>
                  </a:schemeClr>
                </a:solidFill>
                <a:latin typeface="Arial Narrow" panose="020B0606020202030204" pitchFamily="34" charset="0"/>
                <a:cs typeface="Open Sans Semibold" panose="020B0706030804020204" pitchFamily="34" charset="0"/>
                <a:sym typeface="Open Sans Semibold" panose="020B0706030804020204" pitchFamily="34" charset="0"/>
              </a:rPr>
              <a:t>Utformning</a:t>
            </a:r>
            <a:endParaRPr lang="en-US" altLang="en-US" sz="1000">
              <a:solidFill>
                <a:schemeClr val="tx1">
                  <a:lumMod val="75000"/>
                  <a:lumOff val="25000"/>
                </a:schemeClr>
              </a:solidFill>
              <a:latin typeface="Arial Narrow" panose="020B0606020202030204" pitchFamily="34" charset="0"/>
            </a:endParaRPr>
          </a:p>
          <a:p>
            <a:pPr algn="ctr" eaLnBrk="1" hangingPunct="1">
              <a:buSzPts val="2100"/>
              <a:buFont typeface="Open Sans Semibold" panose="020B0706030804020204" pitchFamily="34" charset="0"/>
              <a:buNone/>
            </a:pPr>
            <a:endParaRPr lang="en-US" altLang="en-US" sz="1000">
              <a:solidFill>
                <a:schemeClr val="tx1">
                  <a:lumMod val="75000"/>
                  <a:lumOff val="25000"/>
                </a:schemeClr>
              </a:solidFill>
              <a:latin typeface="Arial Narrow" panose="020B0606020202030204" pitchFamily="34" charset="0"/>
            </a:endParaRPr>
          </a:p>
        </p:txBody>
      </p:sp>
      <p:sp>
        <p:nvSpPr>
          <p:cNvPr id="33" name="Google Shape;940;p31">
            <a:extLst>
              <a:ext uri="{FF2B5EF4-FFF2-40B4-BE49-F238E27FC236}">
                <a16:creationId xmlns:a16="http://schemas.microsoft.com/office/drawing/2014/main" id="{4776E2CF-0443-FBA2-3A21-F87BB6E023EC}"/>
              </a:ext>
              <a:ext uri="{C183D7F6-B498-43B3-948B-1728B52AA6E4}">
                <adec:decorative xmlns:adec="http://schemas.microsoft.com/office/drawing/2017/decorative" val="1"/>
              </a:ext>
            </a:extLst>
          </p:cNvPr>
          <p:cNvSpPr txBox="1">
            <a:spLocks noChangeArrowheads="1"/>
          </p:cNvSpPr>
          <p:nvPr/>
        </p:nvSpPr>
        <p:spPr bwMode="auto">
          <a:xfrm>
            <a:off x="10946142" y="6216587"/>
            <a:ext cx="1360487" cy="2387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SzPts val="2100"/>
            </a:pPr>
            <a:r>
              <a:rPr lang="en-US" altLang="en-US" sz="1000" err="1">
                <a:solidFill>
                  <a:schemeClr val="tx1">
                    <a:lumMod val="75000"/>
                    <a:lumOff val="25000"/>
                  </a:schemeClr>
                </a:solidFill>
                <a:latin typeface="Arial Narrow" panose="020B0606020202030204" pitchFamily="34" charset="0"/>
                <a:cs typeface="Open Sans Semibold" panose="020B0706030804020204" pitchFamily="34" charset="0"/>
                <a:sym typeface="Open Sans Semibold" panose="020B0706030804020204" pitchFamily="34" charset="0"/>
              </a:rPr>
              <a:t>Inköp</a:t>
            </a:r>
            <a:endParaRPr lang="en-US" altLang="en-US" sz="1000">
              <a:solidFill>
                <a:schemeClr val="tx1">
                  <a:lumMod val="75000"/>
                  <a:lumOff val="25000"/>
                </a:schemeClr>
              </a:solidFill>
              <a:latin typeface="Arial Narrow" panose="020B0606020202030204" pitchFamily="34" charset="0"/>
            </a:endParaRPr>
          </a:p>
          <a:p>
            <a:pPr algn="ctr" eaLnBrk="1" hangingPunct="1">
              <a:buSzPts val="2100"/>
              <a:buFont typeface="Open Sans Semibold" panose="020B0706030804020204" pitchFamily="34" charset="0"/>
              <a:buNone/>
            </a:pPr>
            <a:endParaRPr lang="en-US" altLang="en-US" sz="1000">
              <a:solidFill>
                <a:schemeClr val="tx1">
                  <a:lumMod val="75000"/>
                  <a:lumOff val="25000"/>
                </a:schemeClr>
              </a:solidFill>
              <a:latin typeface="Arial Narrow" panose="020B0606020202030204" pitchFamily="34" charset="0"/>
            </a:endParaRPr>
          </a:p>
        </p:txBody>
      </p:sp>
      <p:sp>
        <p:nvSpPr>
          <p:cNvPr id="35" name="Google Shape;941;p31">
            <a:extLst>
              <a:ext uri="{FF2B5EF4-FFF2-40B4-BE49-F238E27FC236}">
                <a16:creationId xmlns:a16="http://schemas.microsoft.com/office/drawing/2014/main" id="{07C221A0-A8C7-41A1-AC72-1B36E29BF6A2}"/>
              </a:ext>
              <a:ext uri="{C183D7F6-B498-43B3-948B-1728B52AA6E4}">
                <adec:decorative xmlns:adec="http://schemas.microsoft.com/office/drawing/2017/decorative" val="1"/>
              </a:ext>
            </a:extLst>
          </p:cNvPr>
          <p:cNvSpPr txBox="1">
            <a:spLocks noChangeArrowheads="1"/>
          </p:cNvSpPr>
          <p:nvPr/>
        </p:nvSpPr>
        <p:spPr bwMode="auto">
          <a:xfrm>
            <a:off x="10618669" y="1452009"/>
            <a:ext cx="2015432" cy="4988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SzPts val="2100"/>
            </a:pPr>
            <a:r>
              <a:rPr lang="en-US" altLang="en-US" sz="1000">
                <a:solidFill>
                  <a:schemeClr val="tx1">
                    <a:lumMod val="75000"/>
                    <a:lumOff val="25000"/>
                  </a:schemeClr>
                </a:solidFill>
                <a:latin typeface="Arial Narrow" panose="020B0606020202030204" pitchFamily="34" charset="0"/>
                <a:cs typeface="Open Sans Semibold" panose="020B0706030804020204" pitchFamily="34" charset="0"/>
                <a:sym typeface="Open Sans Semibold" panose="020B0706030804020204" pitchFamily="34" charset="0"/>
              </a:rPr>
              <a:t>Service &amp; </a:t>
            </a:r>
            <a:r>
              <a:rPr lang="en-US" altLang="en-US" sz="1000" err="1">
                <a:solidFill>
                  <a:schemeClr val="tx1">
                    <a:lumMod val="75000"/>
                    <a:lumOff val="25000"/>
                  </a:schemeClr>
                </a:solidFill>
                <a:latin typeface="Arial Narrow" panose="020B0606020202030204" pitchFamily="34" charset="0"/>
                <a:cs typeface="Open Sans Semibold" panose="020B0706030804020204" pitchFamily="34" charset="0"/>
                <a:sym typeface="Open Sans Semibold" panose="020B0706030804020204" pitchFamily="34" charset="0"/>
              </a:rPr>
              <a:t>Underhåll</a:t>
            </a:r>
            <a:endParaRPr lang="en-US" altLang="en-US" sz="1000">
              <a:solidFill>
                <a:schemeClr val="tx1">
                  <a:lumMod val="75000"/>
                  <a:lumOff val="25000"/>
                </a:schemeClr>
              </a:solidFill>
              <a:latin typeface="Arial Narrow" panose="020B0606020202030204" pitchFamily="34" charset="0"/>
            </a:endParaRPr>
          </a:p>
          <a:p>
            <a:pPr algn="ctr" eaLnBrk="1" hangingPunct="1">
              <a:buSzPts val="2100"/>
              <a:buFont typeface="Open Sans Semibold" panose="020B0706030804020204" pitchFamily="34" charset="0"/>
              <a:buNone/>
            </a:pPr>
            <a:endParaRPr lang="en-US" altLang="en-US" sz="1000">
              <a:solidFill>
                <a:schemeClr val="tx1">
                  <a:lumMod val="75000"/>
                  <a:lumOff val="25000"/>
                </a:schemeClr>
              </a:solidFill>
              <a:latin typeface="Arial Narrow" panose="020B0606020202030204" pitchFamily="34" charset="0"/>
            </a:endParaRPr>
          </a:p>
        </p:txBody>
      </p:sp>
      <p:sp>
        <p:nvSpPr>
          <p:cNvPr id="36" name="Google Shape;942;p31">
            <a:extLst>
              <a:ext uri="{FF2B5EF4-FFF2-40B4-BE49-F238E27FC236}">
                <a16:creationId xmlns:a16="http://schemas.microsoft.com/office/drawing/2014/main" id="{6899D822-470A-8D50-B06B-B2313FDCB0D9}"/>
              </a:ext>
              <a:ext uri="{C183D7F6-B498-43B3-948B-1728B52AA6E4}">
                <adec:decorative xmlns:adec="http://schemas.microsoft.com/office/drawing/2017/decorative" val="1"/>
              </a:ext>
            </a:extLst>
          </p:cNvPr>
          <p:cNvSpPr txBox="1">
            <a:spLocks noChangeArrowheads="1"/>
          </p:cNvSpPr>
          <p:nvPr/>
        </p:nvSpPr>
        <p:spPr bwMode="auto">
          <a:xfrm>
            <a:off x="10652454" y="2384260"/>
            <a:ext cx="1947863" cy="2719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SzPts val="2100"/>
              <a:buFont typeface="Open Sans Semibold" panose="020B0706030804020204" pitchFamily="34" charset="0"/>
              <a:buNone/>
            </a:pPr>
            <a:r>
              <a:rPr lang="en-US" altLang="en-US" sz="1000">
                <a:solidFill>
                  <a:schemeClr val="tx1">
                    <a:lumMod val="75000"/>
                    <a:lumOff val="25000"/>
                  </a:schemeClr>
                </a:solidFill>
                <a:latin typeface="Arial Narrow" panose="020B0606020202030204" pitchFamily="34" charset="0"/>
                <a:cs typeface="Open Sans Semibold" panose="020B0706030804020204" pitchFamily="34" charset="0"/>
                <a:sym typeface="Open Sans Semibold" panose="020B0706030804020204" pitchFamily="34" charset="0"/>
              </a:rPr>
              <a:t>Organisation</a:t>
            </a:r>
            <a:endParaRPr lang="en-US" altLang="en-US" sz="1000">
              <a:solidFill>
                <a:schemeClr val="tx1">
                  <a:lumMod val="75000"/>
                  <a:lumOff val="25000"/>
                </a:schemeClr>
              </a:solidFill>
              <a:latin typeface="Arial Narrow" panose="020B0606020202030204" pitchFamily="34" charset="0"/>
            </a:endParaRPr>
          </a:p>
        </p:txBody>
      </p:sp>
      <p:sp>
        <p:nvSpPr>
          <p:cNvPr id="37" name="Google Shape;943;p31">
            <a:extLst>
              <a:ext uri="{FF2B5EF4-FFF2-40B4-BE49-F238E27FC236}">
                <a16:creationId xmlns:a16="http://schemas.microsoft.com/office/drawing/2014/main" id="{7AAB5422-C7C7-AB93-3797-CDBAC82218C1}"/>
              </a:ext>
              <a:ext uri="{C183D7F6-B498-43B3-948B-1728B52AA6E4}">
                <adec:decorative xmlns:adec="http://schemas.microsoft.com/office/drawing/2017/decorative" val="1"/>
              </a:ext>
            </a:extLst>
          </p:cNvPr>
          <p:cNvSpPr txBox="1">
            <a:spLocks noChangeArrowheads="1"/>
          </p:cNvSpPr>
          <p:nvPr/>
        </p:nvSpPr>
        <p:spPr bwMode="auto">
          <a:xfrm>
            <a:off x="10793741" y="3317556"/>
            <a:ext cx="1665288" cy="2815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SzPts val="2100"/>
            </a:pPr>
            <a:r>
              <a:rPr lang="en-US" altLang="en-US" sz="1000" err="1">
                <a:solidFill>
                  <a:schemeClr val="tx1">
                    <a:lumMod val="75000"/>
                    <a:lumOff val="25000"/>
                  </a:schemeClr>
                </a:solidFill>
                <a:latin typeface="Arial Narrow" panose="020B0606020202030204" pitchFamily="34" charset="0"/>
                <a:cs typeface="Open Sans Semibold" panose="020B0706030804020204" pitchFamily="34" charset="0"/>
                <a:sym typeface="Open Sans Semibold" panose="020B0706030804020204" pitchFamily="34" charset="0"/>
              </a:rPr>
              <a:t>Markfrågor</a:t>
            </a:r>
            <a:endParaRPr lang="en-US" altLang="en-US" sz="1000">
              <a:solidFill>
                <a:schemeClr val="tx1">
                  <a:lumMod val="75000"/>
                  <a:lumOff val="25000"/>
                </a:schemeClr>
              </a:solidFill>
              <a:latin typeface="Arial Narrow" panose="020B0606020202030204" pitchFamily="34" charset="0"/>
            </a:endParaRPr>
          </a:p>
          <a:p>
            <a:pPr algn="ctr" eaLnBrk="1" hangingPunct="1">
              <a:buSzPts val="2100"/>
              <a:buFont typeface="Open Sans Semibold" panose="020B0706030804020204" pitchFamily="34" charset="0"/>
              <a:buNone/>
            </a:pPr>
            <a:endParaRPr lang="en-US" altLang="en-US" sz="1000">
              <a:solidFill>
                <a:schemeClr val="tx1">
                  <a:lumMod val="75000"/>
                  <a:lumOff val="25000"/>
                </a:schemeClr>
              </a:solidFill>
              <a:latin typeface="Arial Narrow" panose="020B0606020202030204" pitchFamily="34" charset="0"/>
            </a:endParaRPr>
          </a:p>
        </p:txBody>
      </p:sp>
      <p:sp>
        <p:nvSpPr>
          <p:cNvPr id="38" name="Google Shape;944;p31">
            <a:extLst>
              <a:ext uri="{FF2B5EF4-FFF2-40B4-BE49-F238E27FC236}">
                <a16:creationId xmlns:a16="http://schemas.microsoft.com/office/drawing/2014/main" id="{6CD23B41-9265-59A5-902F-14AC1352BFD4}"/>
              </a:ext>
              <a:ext uri="{C183D7F6-B498-43B3-948B-1728B52AA6E4}">
                <adec:decorative xmlns:adec="http://schemas.microsoft.com/office/drawing/2017/decorative" val="1"/>
              </a:ext>
            </a:extLst>
          </p:cNvPr>
          <p:cNvSpPr txBox="1">
            <a:spLocks noChangeArrowheads="1"/>
          </p:cNvSpPr>
          <p:nvPr/>
        </p:nvSpPr>
        <p:spPr bwMode="auto">
          <a:xfrm>
            <a:off x="10501746" y="4297333"/>
            <a:ext cx="2249278" cy="2597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SzPts val="2100"/>
            </a:pPr>
            <a:r>
              <a:rPr lang="en-US" altLang="en-US" sz="1000" err="1">
                <a:solidFill>
                  <a:schemeClr val="tx1">
                    <a:lumMod val="75000"/>
                    <a:lumOff val="25000"/>
                  </a:schemeClr>
                </a:solidFill>
                <a:latin typeface="Arial Narrow" panose="020B0606020202030204" pitchFamily="34" charset="0"/>
                <a:cs typeface="Open Sans Semibold" panose="020B0706030804020204" pitchFamily="34" charset="0"/>
                <a:sym typeface="Open Sans Semibold" panose="020B0706030804020204" pitchFamily="34" charset="0"/>
              </a:rPr>
              <a:t>Elförsörjning</a:t>
            </a:r>
            <a:endParaRPr lang="en-US" altLang="en-US" sz="1000">
              <a:solidFill>
                <a:schemeClr val="tx1">
                  <a:lumMod val="75000"/>
                  <a:lumOff val="25000"/>
                </a:schemeClr>
              </a:solidFill>
              <a:latin typeface="Arial Narrow" panose="020B0606020202030204" pitchFamily="34" charset="0"/>
            </a:endParaRPr>
          </a:p>
          <a:p>
            <a:pPr algn="ctr" eaLnBrk="1" hangingPunct="1">
              <a:buSzPts val="2100"/>
              <a:buFont typeface="Open Sans Semibold" panose="020B0706030804020204" pitchFamily="34" charset="0"/>
              <a:buNone/>
            </a:pPr>
            <a:endParaRPr lang="en-US" altLang="en-US" sz="1000">
              <a:solidFill>
                <a:schemeClr val="tx1">
                  <a:lumMod val="75000"/>
                  <a:lumOff val="25000"/>
                </a:schemeClr>
              </a:solidFill>
              <a:latin typeface="Arial Narrow" panose="020B0606020202030204" pitchFamily="34" charset="0"/>
            </a:endParaRPr>
          </a:p>
        </p:txBody>
      </p:sp>
      <p:pic>
        <p:nvPicPr>
          <p:cNvPr id="3" name="Bild 2">
            <a:extLst>
              <a:ext uri="{FF2B5EF4-FFF2-40B4-BE49-F238E27FC236}">
                <a16:creationId xmlns:a16="http://schemas.microsoft.com/office/drawing/2014/main" id="{C30C5DF3-B6C5-B7EA-3631-4414732B4D16}"/>
              </a:ext>
              <a:ext uri="{C183D7F6-B498-43B3-948B-1728B52AA6E4}">
                <adec:decorative xmlns:adec="http://schemas.microsoft.com/office/drawing/2017/decorative" val="1"/>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7126783" y="2297382"/>
            <a:ext cx="3083170" cy="3468567"/>
          </a:xfrm>
          <a:prstGeom prst="rect">
            <a:avLst/>
          </a:prstGeom>
        </p:spPr>
      </p:pic>
    </p:spTree>
    <p:extLst>
      <p:ext uri="{BB962C8B-B14F-4D97-AF65-F5344CB8AC3E}">
        <p14:creationId xmlns:p14="http://schemas.microsoft.com/office/powerpoint/2010/main" val="3109082240"/>
      </p:ext>
    </p:extLst>
  </p:cSld>
  <p:clrMapOvr>
    <a:masterClrMapping/>
  </p:clrMapOvr>
  <mc:AlternateContent xmlns:mc="http://schemas.openxmlformats.org/markup-compatibility/2006" xmlns:p14="http://schemas.microsoft.com/office/powerpoint/2010/main">
    <mc:Choice Requires="p14">
      <p:transition spd="slow" p14:dur="1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000" fill="hold"/>
                                        <p:tgtEl>
                                          <p:spTgt spid="8"/>
                                        </p:tgtEl>
                                        <p:attrNameLst>
                                          <p:attrName>ppt_x</p:attrName>
                                        </p:attrNameLst>
                                      </p:cBhvr>
                                      <p:tavLst>
                                        <p:tav tm="0">
                                          <p:val>
                                            <p:strVal val="#ppt_x"/>
                                          </p:val>
                                        </p:tav>
                                        <p:tav tm="100000">
                                          <p:val>
                                            <p:strVal val="#ppt_x"/>
                                          </p:val>
                                        </p:tav>
                                      </p:tavLst>
                                    </p:anim>
                                    <p:anim calcmode="lin" valueType="num">
                                      <p:cBhvr additive="base">
                                        <p:cTn id="8" dur="10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9"/>
                                        </p:tgtEl>
                                        <p:attrNameLst>
                                          <p:attrName>style.visibility</p:attrName>
                                        </p:attrNameLst>
                                      </p:cBhvr>
                                      <p:to>
                                        <p:strVal val="visible"/>
                                      </p:to>
                                    </p:set>
                                    <p:anim calcmode="lin" valueType="num">
                                      <p:cBhvr additive="base">
                                        <p:cTn id="13" dur="1000" fill="hold"/>
                                        <p:tgtEl>
                                          <p:spTgt spid="39"/>
                                        </p:tgtEl>
                                        <p:attrNameLst>
                                          <p:attrName>ppt_x</p:attrName>
                                        </p:attrNameLst>
                                      </p:cBhvr>
                                      <p:tavLst>
                                        <p:tav tm="0">
                                          <p:val>
                                            <p:strVal val="#ppt_x"/>
                                          </p:val>
                                        </p:tav>
                                        <p:tav tm="100000">
                                          <p:val>
                                            <p:strVal val="#ppt_x"/>
                                          </p:val>
                                        </p:tav>
                                      </p:tavLst>
                                    </p:anim>
                                    <p:anim calcmode="lin" valueType="num">
                                      <p:cBhvr additive="base">
                                        <p:cTn id="14" dur="1000" fill="hold"/>
                                        <p:tgtEl>
                                          <p:spTgt spid="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577EC9A-F260-9952-9482-1BF5F7D67CB8}"/>
              </a:ext>
            </a:extLst>
          </p:cNvPr>
          <p:cNvSpPr>
            <a:spLocks noGrp="1"/>
          </p:cNvSpPr>
          <p:nvPr>
            <p:ph type="title"/>
          </p:nvPr>
        </p:nvSpPr>
        <p:spPr/>
        <p:txBody>
          <a:bodyPr/>
          <a:lstStyle/>
          <a:p>
            <a:r>
              <a:rPr lang="sv-SE" dirty="0"/>
              <a:t>Sammanfattning</a:t>
            </a:r>
          </a:p>
        </p:txBody>
      </p:sp>
      <p:sp>
        <p:nvSpPr>
          <p:cNvPr id="3" name="Platshållare för innehåll 2">
            <a:extLst>
              <a:ext uri="{FF2B5EF4-FFF2-40B4-BE49-F238E27FC236}">
                <a16:creationId xmlns:a16="http://schemas.microsoft.com/office/drawing/2014/main" id="{B04B2CC2-0565-1A21-8866-53D62C9ACBE8}"/>
              </a:ext>
            </a:extLst>
          </p:cNvPr>
          <p:cNvSpPr>
            <a:spLocks noGrp="1"/>
          </p:cNvSpPr>
          <p:nvPr>
            <p:ph idx="1"/>
          </p:nvPr>
        </p:nvSpPr>
        <p:spPr>
          <a:xfrm>
            <a:off x="976544" y="2221907"/>
            <a:ext cx="9307828" cy="3499053"/>
          </a:xfrm>
        </p:spPr>
        <p:txBody>
          <a:bodyPr vert="horz" lIns="91440" tIns="45720" rIns="91440" bIns="45720" rtlCol="0" anchor="t">
            <a:noAutofit/>
          </a:bodyPr>
          <a:lstStyle/>
          <a:p>
            <a:pPr marL="0" indent="0">
              <a:buNone/>
            </a:pPr>
            <a:r>
              <a:rPr lang="sv-SE" sz="1800" dirty="0"/>
              <a:t>Med god framförhållning och välorganiserat genomförande</a:t>
            </a:r>
            <a:br>
              <a:rPr lang="sv-SE" sz="1800" dirty="0"/>
            </a:br>
            <a:r>
              <a:rPr lang="sv-SE" sz="1800" dirty="0"/>
              <a:t>hanterar ni lättare eventuella utmaningar.</a:t>
            </a:r>
          </a:p>
          <a:p>
            <a:pPr marL="0" indent="0">
              <a:buNone/>
            </a:pPr>
            <a:r>
              <a:rPr lang="sv-SE" sz="1800" dirty="0"/>
              <a:t>Underlätta också arbetet genom att samverka med andra parter</a:t>
            </a:r>
            <a:br>
              <a:rPr lang="sv-SE" sz="1800" dirty="0"/>
            </a:br>
            <a:r>
              <a:rPr lang="sv-SE" sz="1800" dirty="0"/>
              <a:t>och intressenter utanför den egna projektorganisationen.</a:t>
            </a:r>
            <a:endParaRPr lang="sv-SE" sz="1800" dirty="0">
              <a:cs typeface="Arial"/>
            </a:endParaRPr>
          </a:p>
          <a:p>
            <a:pPr marL="0" indent="0">
              <a:buNone/>
            </a:pPr>
            <a:r>
              <a:rPr lang="sv-SE" sz="1800" dirty="0">
                <a:cs typeface="Arial"/>
              </a:rPr>
              <a:t>Planera särskilt markfrågor, bygglov, elförsörjning och</a:t>
            </a:r>
            <a:br>
              <a:rPr lang="sv-SE" sz="1800" dirty="0">
                <a:cs typeface="Arial"/>
              </a:rPr>
            </a:br>
            <a:r>
              <a:rPr lang="sv-SE" sz="1800" dirty="0">
                <a:cs typeface="Arial"/>
              </a:rPr>
              <a:t>leveranser av utrustning med god framförhållning.</a:t>
            </a:r>
            <a:endParaRPr lang="sv-SE" dirty="0"/>
          </a:p>
          <a:p>
            <a:pPr marL="0" indent="0">
              <a:buNone/>
            </a:pPr>
            <a:endParaRPr lang="sv-SE" sz="1800" dirty="0">
              <a:cs typeface="Arial"/>
            </a:endParaRPr>
          </a:p>
          <a:p>
            <a:pPr marL="0" indent="0">
              <a:buNone/>
            </a:pPr>
            <a:endParaRPr lang="sv-SE" sz="1800" dirty="0"/>
          </a:p>
          <a:p>
            <a:pPr marL="0" indent="0">
              <a:buNone/>
            </a:pPr>
            <a:r>
              <a:rPr lang="sv-SE" sz="1800" dirty="0"/>
              <a:t>Lästips:</a:t>
            </a:r>
            <a:endParaRPr lang="sv-SE" sz="1800" dirty="0">
              <a:cs typeface="Arial"/>
            </a:endParaRPr>
          </a:p>
          <a:p>
            <a:pPr marL="0" indent="0">
              <a:buNone/>
            </a:pPr>
            <a:r>
              <a:rPr lang="sv-SE" sz="1400" dirty="0">
                <a:hlinkClick r:id="rId3"/>
              </a:rPr>
              <a:t>Regionala elektrifieringspiloter för tunga transporter</a:t>
            </a:r>
            <a:br>
              <a:rPr lang="sv-SE" sz="1400" dirty="0">
                <a:hlinkClick r:id="rId3"/>
              </a:rPr>
            </a:br>
            <a:r>
              <a:rPr lang="sv-SE" sz="1400" dirty="0">
                <a:hlinkClick r:id="rId3"/>
              </a:rPr>
              <a:t>- Samlade erfarenheter hösten 2023 - CIT </a:t>
            </a:r>
            <a:r>
              <a:rPr lang="sv-SE" sz="1400" dirty="0" err="1">
                <a:hlinkClick r:id="rId3"/>
              </a:rPr>
              <a:t>Renergy</a:t>
            </a:r>
            <a:endParaRPr lang="sv-SE" sz="1800" dirty="0"/>
          </a:p>
        </p:txBody>
      </p:sp>
      <p:grpSp>
        <p:nvGrpSpPr>
          <p:cNvPr id="7" name="Grupp 6">
            <a:extLst>
              <a:ext uri="{FF2B5EF4-FFF2-40B4-BE49-F238E27FC236}">
                <a16:creationId xmlns:a16="http://schemas.microsoft.com/office/drawing/2014/main" id="{7523F41A-A29B-0A76-1B7D-818B07B98BB1}"/>
              </a:ext>
              <a:ext uri="{C183D7F6-B498-43B3-948B-1728B52AA6E4}">
                <adec:decorative xmlns:adec="http://schemas.microsoft.com/office/drawing/2017/decorative" val="1"/>
              </a:ext>
            </a:extLst>
          </p:cNvPr>
          <p:cNvGrpSpPr/>
          <p:nvPr/>
        </p:nvGrpSpPr>
        <p:grpSpPr>
          <a:xfrm>
            <a:off x="11354898" y="1788972"/>
            <a:ext cx="577229" cy="579426"/>
            <a:chOff x="2601913" y="2732698"/>
            <a:chExt cx="1250950" cy="1255712"/>
          </a:xfrm>
        </p:grpSpPr>
        <p:sp>
          <p:nvSpPr>
            <p:cNvPr id="8" name="Google Shape;927;p31">
              <a:extLst>
                <a:ext uri="{FF2B5EF4-FFF2-40B4-BE49-F238E27FC236}">
                  <a16:creationId xmlns:a16="http://schemas.microsoft.com/office/drawing/2014/main" id="{7B7ADA0D-700F-201B-1ADC-2F3FB28F578F}"/>
                </a:ext>
              </a:extLst>
            </p:cNvPr>
            <p:cNvSpPr>
              <a:spLocks noChangeArrowheads="1"/>
            </p:cNvSpPr>
            <p:nvPr/>
          </p:nvSpPr>
          <p:spPr bwMode="auto">
            <a:xfrm>
              <a:off x="2601913" y="2732698"/>
              <a:ext cx="1250950" cy="1255712"/>
            </a:xfrm>
            <a:prstGeom prst="ellipse">
              <a:avLst/>
            </a:prstGeom>
            <a:solidFill>
              <a:srgbClr val="5C584D"/>
            </a:solidFill>
            <a:ln>
              <a:noFill/>
            </a:ln>
          </p:spPr>
          <p:txBody>
            <a:bodyPr lIns="91425" tIns="45700" rIns="91425" bIns="457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en-US" altLang="en-US" sz="1800">
                <a:latin typeface="Calibri" panose="020F0502020204030204" pitchFamily="34" charset="0"/>
                <a:cs typeface="Calibri" panose="020F0502020204030204" pitchFamily="34" charset="0"/>
                <a:sym typeface="Calibri" panose="020F0502020204030204" pitchFamily="34" charset="0"/>
              </a:endParaRPr>
            </a:p>
          </p:txBody>
        </p:sp>
        <p:pic>
          <p:nvPicPr>
            <p:cNvPr id="9" name="Bild 8" descr="Grävmaskin med hel fyllning">
              <a:extLst>
                <a:ext uri="{FF2B5EF4-FFF2-40B4-BE49-F238E27FC236}">
                  <a16:creationId xmlns:a16="http://schemas.microsoft.com/office/drawing/2014/main" id="{4F3E8727-F627-214C-8018-F5AC75DF1D2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815588" y="2903354"/>
              <a:ext cx="914400" cy="914400"/>
            </a:xfrm>
            <a:prstGeom prst="rect">
              <a:avLst/>
            </a:prstGeom>
          </p:spPr>
        </p:pic>
      </p:grpSp>
      <p:grpSp>
        <p:nvGrpSpPr>
          <p:cNvPr id="10" name="Grupp 9">
            <a:extLst>
              <a:ext uri="{FF2B5EF4-FFF2-40B4-BE49-F238E27FC236}">
                <a16:creationId xmlns:a16="http://schemas.microsoft.com/office/drawing/2014/main" id="{8789C089-0DFA-8007-A89B-80934DA3AE73}"/>
              </a:ext>
              <a:ext uri="{C183D7F6-B498-43B3-948B-1728B52AA6E4}">
                <adec:decorative xmlns:adec="http://schemas.microsoft.com/office/drawing/2017/decorative" val="1"/>
              </a:ext>
            </a:extLst>
          </p:cNvPr>
          <p:cNvGrpSpPr/>
          <p:nvPr/>
        </p:nvGrpSpPr>
        <p:grpSpPr>
          <a:xfrm>
            <a:off x="11354898" y="2753815"/>
            <a:ext cx="577229" cy="579426"/>
            <a:chOff x="4479925" y="2732698"/>
            <a:chExt cx="1250950" cy="1255712"/>
          </a:xfrm>
        </p:grpSpPr>
        <p:sp>
          <p:nvSpPr>
            <p:cNvPr id="11" name="Google Shape;928;p31">
              <a:extLst>
                <a:ext uri="{FF2B5EF4-FFF2-40B4-BE49-F238E27FC236}">
                  <a16:creationId xmlns:a16="http://schemas.microsoft.com/office/drawing/2014/main" id="{23476D9D-E1D6-3A52-BEC7-F9E99ED0E924}"/>
                </a:ext>
              </a:extLst>
            </p:cNvPr>
            <p:cNvSpPr>
              <a:spLocks noChangeArrowheads="1"/>
            </p:cNvSpPr>
            <p:nvPr/>
          </p:nvSpPr>
          <p:spPr bwMode="auto">
            <a:xfrm>
              <a:off x="4479925" y="2732698"/>
              <a:ext cx="1250950" cy="1255712"/>
            </a:xfrm>
            <a:prstGeom prst="ellipse">
              <a:avLst/>
            </a:prstGeom>
            <a:solidFill>
              <a:srgbClr val="C14C66"/>
            </a:solidFill>
            <a:ln>
              <a:noFill/>
            </a:ln>
          </p:spPr>
          <p:txBody>
            <a:bodyPr lIns="91425" tIns="45700" rIns="91425" bIns="457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en-US" altLang="en-US" sz="1800">
                <a:latin typeface="Calibri" panose="020F0502020204030204" pitchFamily="34" charset="0"/>
                <a:cs typeface="Calibri" panose="020F0502020204030204" pitchFamily="34" charset="0"/>
                <a:sym typeface="Calibri" panose="020F0502020204030204" pitchFamily="34" charset="0"/>
              </a:endParaRPr>
            </a:p>
          </p:txBody>
        </p:sp>
        <p:pic>
          <p:nvPicPr>
            <p:cNvPr id="12" name="Bild 11" descr="Kraftledningstorn med hel fyllning">
              <a:extLst>
                <a:ext uri="{FF2B5EF4-FFF2-40B4-BE49-F238E27FC236}">
                  <a16:creationId xmlns:a16="http://schemas.microsoft.com/office/drawing/2014/main" id="{B425CA1D-8493-54EC-3DD3-83722F52CB36}"/>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696023" y="2938201"/>
              <a:ext cx="817165" cy="817165"/>
            </a:xfrm>
            <a:prstGeom prst="rect">
              <a:avLst/>
            </a:prstGeom>
          </p:spPr>
        </p:pic>
      </p:grpSp>
      <p:grpSp>
        <p:nvGrpSpPr>
          <p:cNvPr id="13" name="Grupp 12">
            <a:extLst>
              <a:ext uri="{FF2B5EF4-FFF2-40B4-BE49-F238E27FC236}">
                <a16:creationId xmlns:a16="http://schemas.microsoft.com/office/drawing/2014/main" id="{7D4D1923-C5ED-6371-2205-7FF583F74F1C}"/>
              </a:ext>
              <a:ext uri="{C183D7F6-B498-43B3-948B-1728B52AA6E4}">
                <adec:decorative xmlns:adec="http://schemas.microsoft.com/office/drawing/2017/decorative" val="1"/>
              </a:ext>
            </a:extLst>
          </p:cNvPr>
          <p:cNvGrpSpPr/>
          <p:nvPr/>
        </p:nvGrpSpPr>
        <p:grpSpPr>
          <a:xfrm>
            <a:off x="11354898" y="3718658"/>
            <a:ext cx="577229" cy="579426"/>
            <a:chOff x="6357938" y="2732698"/>
            <a:chExt cx="1250950" cy="1255712"/>
          </a:xfrm>
        </p:grpSpPr>
        <p:sp>
          <p:nvSpPr>
            <p:cNvPr id="14" name="Google Shape;929;p31">
              <a:extLst>
                <a:ext uri="{FF2B5EF4-FFF2-40B4-BE49-F238E27FC236}">
                  <a16:creationId xmlns:a16="http://schemas.microsoft.com/office/drawing/2014/main" id="{8C92B237-F8D4-6993-2EA7-B74349F8C067}"/>
                </a:ext>
              </a:extLst>
            </p:cNvPr>
            <p:cNvSpPr>
              <a:spLocks noChangeArrowheads="1"/>
            </p:cNvSpPr>
            <p:nvPr/>
          </p:nvSpPr>
          <p:spPr bwMode="auto">
            <a:xfrm>
              <a:off x="6357938" y="2732698"/>
              <a:ext cx="1250950" cy="1255712"/>
            </a:xfrm>
            <a:prstGeom prst="ellipse">
              <a:avLst/>
            </a:prstGeom>
            <a:solidFill>
              <a:srgbClr val="7073B5"/>
            </a:solidFill>
            <a:ln>
              <a:noFill/>
            </a:ln>
          </p:spPr>
          <p:txBody>
            <a:bodyPr lIns="91425" tIns="45700" rIns="91425" bIns="457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en-US" altLang="en-US" sz="1800">
                <a:latin typeface="Calibri" panose="020F0502020204030204" pitchFamily="34" charset="0"/>
                <a:cs typeface="Calibri" panose="020F0502020204030204" pitchFamily="34" charset="0"/>
                <a:sym typeface="Calibri" panose="020F0502020204030204" pitchFamily="34" charset="0"/>
              </a:endParaRPr>
            </a:p>
          </p:txBody>
        </p:sp>
        <p:pic>
          <p:nvPicPr>
            <p:cNvPr id="15" name="Bild 14" descr="Triangulär linjal med hel fyllning">
              <a:extLst>
                <a:ext uri="{FF2B5EF4-FFF2-40B4-BE49-F238E27FC236}">
                  <a16:creationId xmlns:a16="http://schemas.microsoft.com/office/drawing/2014/main" id="{7B50E373-7D28-B119-77CB-D62966143EB3}"/>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rot="14697028">
              <a:off x="6503634" y="2982100"/>
              <a:ext cx="705679" cy="705679"/>
            </a:xfrm>
            <a:prstGeom prst="rect">
              <a:avLst/>
            </a:prstGeom>
          </p:spPr>
        </p:pic>
      </p:grpSp>
      <p:grpSp>
        <p:nvGrpSpPr>
          <p:cNvPr id="16" name="Grupp 15">
            <a:extLst>
              <a:ext uri="{FF2B5EF4-FFF2-40B4-BE49-F238E27FC236}">
                <a16:creationId xmlns:a16="http://schemas.microsoft.com/office/drawing/2014/main" id="{E5E4AB4F-C361-CC45-2C36-7CA0228C5C6D}"/>
              </a:ext>
              <a:ext uri="{C183D7F6-B498-43B3-948B-1728B52AA6E4}">
                <adec:decorative xmlns:adec="http://schemas.microsoft.com/office/drawing/2017/decorative" val="1"/>
              </a:ext>
            </a:extLst>
          </p:cNvPr>
          <p:cNvGrpSpPr/>
          <p:nvPr/>
        </p:nvGrpSpPr>
        <p:grpSpPr>
          <a:xfrm>
            <a:off x="11353799" y="4683501"/>
            <a:ext cx="579427" cy="579426"/>
            <a:chOff x="8235950" y="2732698"/>
            <a:chExt cx="1255713" cy="1255712"/>
          </a:xfrm>
        </p:grpSpPr>
        <p:sp>
          <p:nvSpPr>
            <p:cNvPr id="17" name="Google Shape;930;p31">
              <a:extLst>
                <a:ext uri="{FF2B5EF4-FFF2-40B4-BE49-F238E27FC236}">
                  <a16:creationId xmlns:a16="http://schemas.microsoft.com/office/drawing/2014/main" id="{A8F1221E-0A96-F226-3F56-D1A145BCA856}"/>
                </a:ext>
              </a:extLst>
            </p:cNvPr>
            <p:cNvSpPr>
              <a:spLocks noChangeArrowheads="1"/>
            </p:cNvSpPr>
            <p:nvPr/>
          </p:nvSpPr>
          <p:spPr bwMode="auto">
            <a:xfrm>
              <a:off x="8235950" y="2732698"/>
              <a:ext cx="1255713" cy="1255712"/>
            </a:xfrm>
            <a:prstGeom prst="ellipse">
              <a:avLst/>
            </a:prstGeom>
            <a:solidFill>
              <a:srgbClr val="EF7B43"/>
            </a:solidFill>
            <a:ln>
              <a:noFill/>
            </a:ln>
          </p:spPr>
          <p:txBody>
            <a:bodyPr lIns="91425" tIns="45700" rIns="91425" bIns="457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en-US" altLang="en-US" sz="1800">
                <a:latin typeface="Calibri" panose="020F0502020204030204" pitchFamily="34" charset="0"/>
                <a:cs typeface="Calibri" panose="020F0502020204030204" pitchFamily="34" charset="0"/>
                <a:sym typeface="Calibri" panose="020F0502020204030204" pitchFamily="34" charset="0"/>
              </a:endParaRPr>
            </a:p>
          </p:txBody>
        </p:sp>
        <p:pic>
          <p:nvPicPr>
            <p:cNvPr id="18" name="Bild 17" descr="Kvitto med hel fyllning">
              <a:extLst>
                <a:ext uri="{FF2B5EF4-FFF2-40B4-BE49-F238E27FC236}">
                  <a16:creationId xmlns:a16="http://schemas.microsoft.com/office/drawing/2014/main" id="{D4C87C1D-5501-0B3E-A98D-C49EDC62F430}"/>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8473276" y="2938201"/>
              <a:ext cx="772399" cy="772399"/>
            </a:xfrm>
            <a:prstGeom prst="rect">
              <a:avLst/>
            </a:prstGeom>
          </p:spPr>
        </p:pic>
      </p:grpSp>
      <p:grpSp>
        <p:nvGrpSpPr>
          <p:cNvPr id="19" name="Grupp 18">
            <a:extLst>
              <a:ext uri="{FF2B5EF4-FFF2-40B4-BE49-F238E27FC236}">
                <a16:creationId xmlns:a16="http://schemas.microsoft.com/office/drawing/2014/main" id="{B85753CA-5AEC-F1CB-7105-42E98DB9EBAA}"/>
              </a:ext>
              <a:ext uri="{C183D7F6-B498-43B3-948B-1728B52AA6E4}">
                <adec:decorative xmlns:adec="http://schemas.microsoft.com/office/drawing/2017/decorative" val="1"/>
              </a:ext>
            </a:extLst>
          </p:cNvPr>
          <p:cNvGrpSpPr/>
          <p:nvPr/>
        </p:nvGrpSpPr>
        <p:grpSpPr>
          <a:xfrm>
            <a:off x="11354898" y="5621351"/>
            <a:ext cx="577229" cy="579426"/>
            <a:chOff x="10220325" y="2732698"/>
            <a:chExt cx="1250950" cy="1255712"/>
          </a:xfrm>
        </p:grpSpPr>
        <p:sp>
          <p:nvSpPr>
            <p:cNvPr id="20" name="Google Shape;931;p31">
              <a:extLst>
                <a:ext uri="{FF2B5EF4-FFF2-40B4-BE49-F238E27FC236}">
                  <a16:creationId xmlns:a16="http://schemas.microsoft.com/office/drawing/2014/main" id="{88467167-8CB6-BED3-8A87-215446B5E6C2}"/>
                </a:ext>
              </a:extLst>
            </p:cNvPr>
            <p:cNvSpPr>
              <a:spLocks noChangeArrowheads="1"/>
            </p:cNvSpPr>
            <p:nvPr/>
          </p:nvSpPr>
          <p:spPr bwMode="auto">
            <a:xfrm>
              <a:off x="10220325" y="2732698"/>
              <a:ext cx="1250950" cy="1255712"/>
            </a:xfrm>
            <a:prstGeom prst="ellipse">
              <a:avLst/>
            </a:prstGeom>
            <a:solidFill>
              <a:srgbClr val="068540"/>
            </a:solidFill>
            <a:ln>
              <a:noFill/>
            </a:ln>
          </p:spPr>
          <p:txBody>
            <a:bodyPr lIns="91425" tIns="45700" rIns="91425" bIns="457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en-US" altLang="en-US" sz="1800">
                <a:latin typeface="Calibri" panose="020F0502020204030204" pitchFamily="34" charset="0"/>
                <a:cs typeface="Calibri" panose="020F0502020204030204" pitchFamily="34" charset="0"/>
                <a:sym typeface="Calibri" panose="020F0502020204030204" pitchFamily="34" charset="0"/>
              </a:endParaRPr>
            </a:p>
          </p:txBody>
        </p:sp>
        <p:pic>
          <p:nvPicPr>
            <p:cNvPr id="21" name="Bild 20" descr="Verktyg med hel fyllning">
              <a:extLst>
                <a:ext uri="{FF2B5EF4-FFF2-40B4-BE49-F238E27FC236}">
                  <a16:creationId xmlns:a16="http://schemas.microsoft.com/office/drawing/2014/main" id="{4A1BE28D-2594-A613-4DB3-62013EA11FC5}"/>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10462654" y="2975073"/>
              <a:ext cx="776344" cy="776344"/>
            </a:xfrm>
            <a:prstGeom prst="rect">
              <a:avLst/>
            </a:prstGeom>
          </p:spPr>
        </p:pic>
      </p:grpSp>
      <p:grpSp>
        <p:nvGrpSpPr>
          <p:cNvPr id="31" name="Grupp 30">
            <a:extLst>
              <a:ext uri="{FF2B5EF4-FFF2-40B4-BE49-F238E27FC236}">
                <a16:creationId xmlns:a16="http://schemas.microsoft.com/office/drawing/2014/main" id="{B420C38A-8871-65CE-2BB6-556626E990B3}"/>
              </a:ext>
              <a:ext uri="{C183D7F6-B498-43B3-948B-1728B52AA6E4}">
                <adec:decorative xmlns:adec="http://schemas.microsoft.com/office/drawing/2017/decorative" val="1"/>
              </a:ext>
            </a:extLst>
          </p:cNvPr>
          <p:cNvGrpSpPr/>
          <p:nvPr/>
        </p:nvGrpSpPr>
        <p:grpSpPr>
          <a:xfrm>
            <a:off x="11353799" y="806279"/>
            <a:ext cx="579427" cy="579426"/>
            <a:chOff x="719138" y="2732698"/>
            <a:chExt cx="1255712" cy="1255712"/>
          </a:xfrm>
        </p:grpSpPr>
        <p:sp>
          <p:nvSpPr>
            <p:cNvPr id="32" name="Google Shape;926;p31">
              <a:extLst>
                <a:ext uri="{FF2B5EF4-FFF2-40B4-BE49-F238E27FC236}">
                  <a16:creationId xmlns:a16="http://schemas.microsoft.com/office/drawing/2014/main" id="{9581341D-1871-AECD-46C3-9C06B1E2EE0A}"/>
                </a:ext>
              </a:extLst>
            </p:cNvPr>
            <p:cNvSpPr>
              <a:spLocks noChangeArrowheads="1"/>
            </p:cNvSpPr>
            <p:nvPr/>
          </p:nvSpPr>
          <p:spPr bwMode="auto">
            <a:xfrm>
              <a:off x="719138" y="2732698"/>
              <a:ext cx="1255712" cy="1255712"/>
            </a:xfrm>
            <a:prstGeom prst="ellipse">
              <a:avLst/>
            </a:prstGeom>
            <a:solidFill>
              <a:srgbClr val="4496A4"/>
            </a:solidFill>
            <a:ln>
              <a:noFill/>
            </a:ln>
          </p:spPr>
          <p:txBody>
            <a:bodyPr lIns="91425" tIns="45700" rIns="91425" bIns="457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en-US" altLang="en-US" sz="1800">
                <a:latin typeface="Calibri" panose="020F0502020204030204" pitchFamily="34" charset="0"/>
                <a:cs typeface="Calibri" panose="020F0502020204030204" pitchFamily="34" charset="0"/>
                <a:sym typeface="Calibri" panose="020F0502020204030204" pitchFamily="34" charset="0"/>
              </a:endParaRPr>
            </a:p>
          </p:txBody>
        </p:sp>
        <p:pic>
          <p:nvPicPr>
            <p:cNvPr id="33" name="Bild 32" descr="Ledning med hel fyllning">
              <a:extLst>
                <a:ext uri="{FF2B5EF4-FFF2-40B4-BE49-F238E27FC236}">
                  <a16:creationId xmlns:a16="http://schemas.microsoft.com/office/drawing/2014/main" id="{17067E2E-7305-3108-AA93-224C1DC3A7FF}"/>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885625" y="2889584"/>
              <a:ext cx="914400" cy="914400"/>
            </a:xfrm>
            <a:prstGeom prst="rect">
              <a:avLst/>
            </a:prstGeom>
          </p:spPr>
        </p:pic>
      </p:grpSp>
      <p:pic>
        <p:nvPicPr>
          <p:cNvPr id="5" name="Bild 4" descr="Enkel ikonillustration på eillastbil">
            <a:extLst>
              <a:ext uri="{FF2B5EF4-FFF2-40B4-BE49-F238E27FC236}">
                <a16:creationId xmlns:a16="http://schemas.microsoft.com/office/drawing/2014/main" id="{023E4032-07C2-646C-CB01-E738C84C0706}"/>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7418576" y="2297382"/>
            <a:ext cx="3083170" cy="3468567"/>
          </a:xfrm>
          <a:prstGeom prst="rect">
            <a:avLst/>
          </a:prstGeom>
        </p:spPr>
      </p:pic>
      <p:sp>
        <p:nvSpPr>
          <p:cNvPr id="22" name="Google Shape;939;p31">
            <a:extLst>
              <a:ext uri="{FF2B5EF4-FFF2-40B4-BE49-F238E27FC236}">
                <a16:creationId xmlns:a16="http://schemas.microsoft.com/office/drawing/2014/main" id="{8AAC1866-B5A7-4113-F965-71EA5D85685F}"/>
              </a:ext>
              <a:ext uri="{C183D7F6-B498-43B3-948B-1728B52AA6E4}">
                <adec:decorative xmlns:adec="http://schemas.microsoft.com/office/drawing/2017/decorative" val="1"/>
              </a:ext>
            </a:extLst>
          </p:cNvPr>
          <p:cNvSpPr txBox="1">
            <a:spLocks noChangeArrowheads="1"/>
          </p:cNvSpPr>
          <p:nvPr/>
        </p:nvSpPr>
        <p:spPr bwMode="auto">
          <a:xfrm>
            <a:off x="10679839" y="4310338"/>
            <a:ext cx="1893093" cy="2597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SzPts val="2100"/>
            </a:pPr>
            <a:r>
              <a:rPr lang="en-US" altLang="en-US" sz="1000" err="1">
                <a:solidFill>
                  <a:schemeClr val="tx1">
                    <a:lumMod val="75000"/>
                    <a:lumOff val="25000"/>
                  </a:schemeClr>
                </a:solidFill>
                <a:latin typeface="Arial Narrow" panose="020B0606020202030204" pitchFamily="34" charset="0"/>
                <a:cs typeface="Open Sans Semibold" panose="020B0706030804020204" pitchFamily="34" charset="0"/>
                <a:sym typeface="Open Sans Semibold" panose="020B0706030804020204" pitchFamily="34" charset="0"/>
              </a:rPr>
              <a:t>Utformning</a:t>
            </a:r>
            <a:endParaRPr lang="en-US" altLang="en-US" sz="1000">
              <a:solidFill>
                <a:schemeClr val="tx1">
                  <a:lumMod val="75000"/>
                  <a:lumOff val="25000"/>
                </a:schemeClr>
              </a:solidFill>
              <a:latin typeface="Arial Narrow" panose="020B0606020202030204" pitchFamily="34" charset="0"/>
            </a:endParaRPr>
          </a:p>
          <a:p>
            <a:pPr algn="ctr" eaLnBrk="1" hangingPunct="1">
              <a:buSzPts val="2100"/>
              <a:buFont typeface="Open Sans Semibold" panose="020B0706030804020204" pitchFamily="34" charset="0"/>
              <a:buNone/>
            </a:pPr>
            <a:endParaRPr lang="en-US" altLang="en-US" sz="1000">
              <a:solidFill>
                <a:schemeClr val="tx1">
                  <a:lumMod val="75000"/>
                  <a:lumOff val="25000"/>
                </a:schemeClr>
              </a:solidFill>
              <a:latin typeface="Arial Narrow" panose="020B0606020202030204" pitchFamily="34" charset="0"/>
            </a:endParaRPr>
          </a:p>
        </p:txBody>
      </p:sp>
      <p:sp>
        <p:nvSpPr>
          <p:cNvPr id="23" name="Google Shape;940;p31">
            <a:extLst>
              <a:ext uri="{FF2B5EF4-FFF2-40B4-BE49-F238E27FC236}">
                <a16:creationId xmlns:a16="http://schemas.microsoft.com/office/drawing/2014/main" id="{9A9510A9-C5B0-161C-A6D8-2A24A45BFB8C}"/>
              </a:ext>
              <a:ext uri="{C183D7F6-B498-43B3-948B-1728B52AA6E4}">
                <adec:decorative xmlns:adec="http://schemas.microsoft.com/office/drawing/2017/decorative" val="1"/>
              </a:ext>
            </a:extLst>
          </p:cNvPr>
          <p:cNvSpPr txBox="1">
            <a:spLocks noChangeArrowheads="1"/>
          </p:cNvSpPr>
          <p:nvPr/>
        </p:nvSpPr>
        <p:spPr bwMode="auto">
          <a:xfrm>
            <a:off x="10946142" y="5273280"/>
            <a:ext cx="1360487" cy="2387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SzPts val="2100"/>
            </a:pPr>
            <a:r>
              <a:rPr lang="en-US" altLang="en-US" sz="1000" err="1">
                <a:solidFill>
                  <a:schemeClr val="tx1">
                    <a:lumMod val="75000"/>
                    <a:lumOff val="25000"/>
                  </a:schemeClr>
                </a:solidFill>
                <a:latin typeface="Arial Narrow" panose="020B0606020202030204" pitchFamily="34" charset="0"/>
                <a:cs typeface="Open Sans Semibold" panose="020B0706030804020204" pitchFamily="34" charset="0"/>
                <a:sym typeface="Open Sans Semibold" panose="020B0706030804020204" pitchFamily="34" charset="0"/>
              </a:rPr>
              <a:t>Inköp</a:t>
            </a:r>
            <a:endParaRPr lang="en-US" altLang="en-US" sz="1000">
              <a:solidFill>
                <a:schemeClr val="tx1">
                  <a:lumMod val="75000"/>
                  <a:lumOff val="25000"/>
                </a:schemeClr>
              </a:solidFill>
              <a:latin typeface="Arial Narrow" panose="020B0606020202030204" pitchFamily="34" charset="0"/>
            </a:endParaRPr>
          </a:p>
          <a:p>
            <a:pPr algn="ctr" eaLnBrk="1" hangingPunct="1">
              <a:buSzPts val="2100"/>
              <a:buFont typeface="Open Sans Semibold" panose="020B0706030804020204" pitchFamily="34" charset="0"/>
              <a:buNone/>
            </a:pPr>
            <a:endParaRPr lang="en-US" altLang="en-US" sz="1000">
              <a:solidFill>
                <a:schemeClr val="tx1">
                  <a:lumMod val="75000"/>
                  <a:lumOff val="25000"/>
                </a:schemeClr>
              </a:solidFill>
              <a:latin typeface="Arial Narrow" panose="020B0606020202030204" pitchFamily="34" charset="0"/>
            </a:endParaRPr>
          </a:p>
        </p:txBody>
      </p:sp>
      <p:sp>
        <p:nvSpPr>
          <p:cNvPr id="24" name="Google Shape;941;p31">
            <a:extLst>
              <a:ext uri="{FF2B5EF4-FFF2-40B4-BE49-F238E27FC236}">
                <a16:creationId xmlns:a16="http://schemas.microsoft.com/office/drawing/2014/main" id="{19C4DC07-CB9B-2ADA-847A-498B7E19CD2C}"/>
              </a:ext>
              <a:ext uri="{C183D7F6-B498-43B3-948B-1728B52AA6E4}">
                <adec:decorative xmlns:adec="http://schemas.microsoft.com/office/drawing/2017/decorative" val="1"/>
              </a:ext>
            </a:extLst>
          </p:cNvPr>
          <p:cNvSpPr txBox="1">
            <a:spLocks noChangeArrowheads="1"/>
          </p:cNvSpPr>
          <p:nvPr/>
        </p:nvSpPr>
        <p:spPr bwMode="auto">
          <a:xfrm>
            <a:off x="10618669" y="6213032"/>
            <a:ext cx="2015432" cy="4988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SzPts val="2100"/>
            </a:pPr>
            <a:r>
              <a:rPr lang="en-US" altLang="en-US" sz="1000">
                <a:solidFill>
                  <a:schemeClr val="tx1">
                    <a:lumMod val="75000"/>
                    <a:lumOff val="25000"/>
                  </a:schemeClr>
                </a:solidFill>
                <a:latin typeface="Arial Narrow" panose="020B0606020202030204" pitchFamily="34" charset="0"/>
                <a:cs typeface="Open Sans Semibold" panose="020B0706030804020204" pitchFamily="34" charset="0"/>
                <a:sym typeface="Open Sans Semibold" panose="020B0706030804020204" pitchFamily="34" charset="0"/>
              </a:rPr>
              <a:t>Service &amp; </a:t>
            </a:r>
            <a:r>
              <a:rPr lang="en-US" altLang="en-US" sz="1000" err="1">
                <a:solidFill>
                  <a:schemeClr val="tx1">
                    <a:lumMod val="75000"/>
                    <a:lumOff val="25000"/>
                  </a:schemeClr>
                </a:solidFill>
                <a:latin typeface="Arial Narrow" panose="020B0606020202030204" pitchFamily="34" charset="0"/>
                <a:cs typeface="Open Sans Semibold" panose="020B0706030804020204" pitchFamily="34" charset="0"/>
                <a:sym typeface="Open Sans Semibold" panose="020B0706030804020204" pitchFamily="34" charset="0"/>
              </a:rPr>
              <a:t>Underhåll</a:t>
            </a:r>
            <a:endParaRPr lang="en-US" altLang="en-US" sz="1000">
              <a:solidFill>
                <a:schemeClr val="tx1">
                  <a:lumMod val="75000"/>
                  <a:lumOff val="25000"/>
                </a:schemeClr>
              </a:solidFill>
              <a:latin typeface="Arial Narrow" panose="020B0606020202030204" pitchFamily="34" charset="0"/>
            </a:endParaRPr>
          </a:p>
          <a:p>
            <a:pPr algn="ctr" eaLnBrk="1" hangingPunct="1">
              <a:buSzPts val="2100"/>
              <a:buFont typeface="Open Sans Semibold" panose="020B0706030804020204" pitchFamily="34" charset="0"/>
              <a:buNone/>
            </a:pPr>
            <a:endParaRPr lang="en-US" altLang="en-US" sz="1000">
              <a:solidFill>
                <a:schemeClr val="tx1">
                  <a:lumMod val="75000"/>
                  <a:lumOff val="25000"/>
                </a:schemeClr>
              </a:solidFill>
              <a:latin typeface="Arial Narrow" panose="020B0606020202030204" pitchFamily="34" charset="0"/>
            </a:endParaRPr>
          </a:p>
        </p:txBody>
      </p:sp>
      <p:sp>
        <p:nvSpPr>
          <p:cNvPr id="25" name="Google Shape;942;p31">
            <a:extLst>
              <a:ext uri="{FF2B5EF4-FFF2-40B4-BE49-F238E27FC236}">
                <a16:creationId xmlns:a16="http://schemas.microsoft.com/office/drawing/2014/main" id="{025F3C20-0383-5D78-C8A6-ABC4C60002FB}"/>
              </a:ext>
              <a:ext uri="{C183D7F6-B498-43B3-948B-1728B52AA6E4}">
                <adec:decorative xmlns:adec="http://schemas.microsoft.com/office/drawing/2017/decorative" val="1"/>
              </a:ext>
            </a:extLst>
          </p:cNvPr>
          <p:cNvSpPr txBox="1">
            <a:spLocks noChangeArrowheads="1"/>
          </p:cNvSpPr>
          <p:nvPr/>
        </p:nvSpPr>
        <p:spPr bwMode="auto">
          <a:xfrm>
            <a:off x="10652454" y="1440953"/>
            <a:ext cx="1947863" cy="2719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SzPts val="2100"/>
              <a:buFont typeface="Open Sans Semibold" panose="020B0706030804020204" pitchFamily="34" charset="0"/>
              <a:buNone/>
            </a:pPr>
            <a:r>
              <a:rPr lang="en-US" altLang="en-US" sz="1000">
                <a:solidFill>
                  <a:schemeClr val="tx1">
                    <a:lumMod val="75000"/>
                    <a:lumOff val="25000"/>
                  </a:schemeClr>
                </a:solidFill>
                <a:latin typeface="Arial Narrow" panose="020B0606020202030204" pitchFamily="34" charset="0"/>
                <a:cs typeface="Open Sans Semibold" panose="020B0706030804020204" pitchFamily="34" charset="0"/>
                <a:sym typeface="Open Sans Semibold" panose="020B0706030804020204" pitchFamily="34" charset="0"/>
              </a:rPr>
              <a:t>Organisation</a:t>
            </a:r>
            <a:endParaRPr lang="en-US" altLang="en-US" sz="1000">
              <a:solidFill>
                <a:schemeClr val="tx1">
                  <a:lumMod val="75000"/>
                  <a:lumOff val="25000"/>
                </a:schemeClr>
              </a:solidFill>
              <a:latin typeface="Arial Narrow" panose="020B0606020202030204" pitchFamily="34" charset="0"/>
            </a:endParaRPr>
          </a:p>
        </p:txBody>
      </p:sp>
      <p:sp>
        <p:nvSpPr>
          <p:cNvPr id="26" name="Google Shape;943;p31">
            <a:extLst>
              <a:ext uri="{FF2B5EF4-FFF2-40B4-BE49-F238E27FC236}">
                <a16:creationId xmlns:a16="http://schemas.microsoft.com/office/drawing/2014/main" id="{52534935-7E3B-3DAF-754B-E14545A5569D}"/>
              </a:ext>
              <a:ext uri="{C183D7F6-B498-43B3-948B-1728B52AA6E4}">
                <adec:decorative xmlns:adec="http://schemas.microsoft.com/office/drawing/2017/decorative" val="1"/>
              </a:ext>
            </a:extLst>
          </p:cNvPr>
          <p:cNvSpPr txBox="1">
            <a:spLocks noChangeArrowheads="1"/>
          </p:cNvSpPr>
          <p:nvPr/>
        </p:nvSpPr>
        <p:spPr bwMode="auto">
          <a:xfrm>
            <a:off x="10793741" y="2374249"/>
            <a:ext cx="1665288" cy="2815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SzPts val="2100"/>
            </a:pPr>
            <a:r>
              <a:rPr lang="en-US" altLang="en-US" sz="1000" err="1">
                <a:solidFill>
                  <a:schemeClr val="tx1">
                    <a:lumMod val="75000"/>
                    <a:lumOff val="25000"/>
                  </a:schemeClr>
                </a:solidFill>
                <a:latin typeface="Arial Narrow" panose="020B0606020202030204" pitchFamily="34" charset="0"/>
                <a:cs typeface="Open Sans Semibold" panose="020B0706030804020204" pitchFamily="34" charset="0"/>
                <a:sym typeface="Open Sans Semibold" panose="020B0706030804020204" pitchFamily="34" charset="0"/>
              </a:rPr>
              <a:t>Markfrågor</a:t>
            </a:r>
            <a:endParaRPr lang="en-US" altLang="en-US" sz="1000">
              <a:solidFill>
                <a:schemeClr val="tx1">
                  <a:lumMod val="75000"/>
                  <a:lumOff val="25000"/>
                </a:schemeClr>
              </a:solidFill>
              <a:latin typeface="Arial Narrow" panose="020B0606020202030204" pitchFamily="34" charset="0"/>
            </a:endParaRPr>
          </a:p>
          <a:p>
            <a:pPr algn="ctr" eaLnBrk="1" hangingPunct="1">
              <a:buSzPts val="2100"/>
              <a:buFont typeface="Open Sans Semibold" panose="020B0706030804020204" pitchFamily="34" charset="0"/>
              <a:buNone/>
            </a:pPr>
            <a:endParaRPr lang="en-US" altLang="en-US" sz="1000">
              <a:solidFill>
                <a:schemeClr val="tx1">
                  <a:lumMod val="75000"/>
                  <a:lumOff val="25000"/>
                </a:schemeClr>
              </a:solidFill>
              <a:latin typeface="Arial Narrow" panose="020B0606020202030204" pitchFamily="34" charset="0"/>
            </a:endParaRPr>
          </a:p>
        </p:txBody>
      </p:sp>
      <p:sp>
        <p:nvSpPr>
          <p:cNvPr id="27" name="Google Shape;944;p31">
            <a:extLst>
              <a:ext uri="{FF2B5EF4-FFF2-40B4-BE49-F238E27FC236}">
                <a16:creationId xmlns:a16="http://schemas.microsoft.com/office/drawing/2014/main" id="{86A7D37B-6A6A-0204-40E4-79EC9C3045BF}"/>
              </a:ext>
              <a:ext uri="{C183D7F6-B498-43B3-948B-1728B52AA6E4}">
                <adec:decorative xmlns:adec="http://schemas.microsoft.com/office/drawing/2017/decorative" val="1"/>
              </a:ext>
            </a:extLst>
          </p:cNvPr>
          <p:cNvSpPr txBox="1">
            <a:spLocks noChangeArrowheads="1"/>
          </p:cNvSpPr>
          <p:nvPr/>
        </p:nvSpPr>
        <p:spPr bwMode="auto">
          <a:xfrm>
            <a:off x="10501746" y="3354026"/>
            <a:ext cx="2249278" cy="2597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SzPts val="2100"/>
            </a:pPr>
            <a:r>
              <a:rPr lang="en-US" altLang="en-US" sz="1000" err="1">
                <a:solidFill>
                  <a:schemeClr val="tx1">
                    <a:lumMod val="75000"/>
                    <a:lumOff val="25000"/>
                  </a:schemeClr>
                </a:solidFill>
                <a:latin typeface="Arial Narrow" panose="020B0606020202030204" pitchFamily="34" charset="0"/>
                <a:cs typeface="Open Sans Semibold" panose="020B0706030804020204" pitchFamily="34" charset="0"/>
                <a:sym typeface="Open Sans Semibold" panose="020B0706030804020204" pitchFamily="34" charset="0"/>
              </a:rPr>
              <a:t>Elförsörjning</a:t>
            </a:r>
            <a:endParaRPr lang="en-US" altLang="en-US" sz="1000">
              <a:solidFill>
                <a:schemeClr val="tx1">
                  <a:lumMod val="75000"/>
                  <a:lumOff val="25000"/>
                </a:schemeClr>
              </a:solidFill>
              <a:latin typeface="Arial Narrow" panose="020B0606020202030204" pitchFamily="34" charset="0"/>
            </a:endParaRPr>
          </a:p>
          <a:p>
            <a:pPr algn="ctr" eaLnBrk="1" hangingPunct="1">
              <a:buSzPts val="2100"/>
              <a:buFont typeface="Open Sans Semibold" panose="020B0706030804020204" pitchFamily="34" charset="0"/>
              <a:buNone/>
            </a:pPr>
            <a:endParaRPr lang="en-US" altLang="en-US" sz="1000">
              <a:solidFill>
                <a:schemeClr val="tx1">
                  <a:lumMod val="75000"/>
                  <a:lumOff val="25000"/>
                </a:schemeClr>
              </a:solidFill>
              <a:latin typeface="Arial Narrow" panose="020B0606020202030204" pitchFamily="34" charset="0"/>
            </a:endParaRPr>
          </a:p>
        </p:txBody>
      </p:sp>
    </p:spTree>
    <p:extLst>
      <p:ext uri="{BB962C8B-B14F-4D97-AF65-F5344CB8AC3E}">
        <p14:creationId xmlns:p14="http://schemas.microsoft.com/office/powerpoint/2010/main" val="118551745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3500">
        <p159:morph option="byObject"/>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Platshållare för text 8">
            <a:extLst>
              <a:ext uri="{FF2B5EF4-FFF2-40B4-BE49-F238E27FC236}">
                <a16:creationId xmlns:a16="http://schemas.microsoft.com/office/drawing/2014/main" id="{4D319E37-28C0-4E8F-9104-D0DC921DAF1E}"/>
              </a:ext>
            </a:extLst>
          </p:cNvPr>
          <p:cNvSpPr>
            <a:spLocks noGrp="1"/>
          </p:cNvSpPr>
          <p:nvPr>
            <p:ph type="body" sz="quarter" idx="13"/>
          </p:nvPr>
        </p:nvSpPr>
        <p:spPr>
          <a:xfrm>
            <a:off x="7537118" y="5360122"/>
            <a:ext cx="4316399" cy="169274"/>
          </a:xfrm>
        </p:spPr>
        <p:txBody>
          <a:bodyPr vert="horz" lIns="91440" tIns="0" rIns="91440" bIns="0" rtlCol="0" anchor="t">
            <a:noAutofit/>
          </a:bodyPr>
          <a:lstStyle/>
          <a:p>
            <a:r>
              <a:rPr lang="en-SE">
                <a:cs typeface="Arial"/>
              </a:rPr>
              <a:t>elektrifieringspiloter@energimyndigheten.se</a:t>
            </a:r>
            <a:endParaRPr lang="sv-SE">
              <a:cs typeface="Arial"/>
            </a:endParaRPr>
          </a:p>
        </p:txBody>
      </p:sp>
      <p:pic>
        <p:nvPicPr>
          <p:cNvPr id="11" name="Bildobjekt 10">
            <a:hlinkClick r:id="rId3"/>
            <a:extLst>
              <a:ext uri="{FF2B5EF4-FFF2-40B4-BE49-F238E27FC236}">
                <a16:creationId xmlns:a16="http://schemas.microsoft.com/office/drawing/2014/main" id="{88BB1255-1ADA-4807-A79D-B23628713891}"/>
              </a:ext>
              <a:ext uri="{C183D7F6-B498-43B3-948B-1728B52AA6E4}">
                <adec:decorative xmlns:adec="http://schemas.microsoft.com/office/drawing/2017/decorative" val="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635073" y="6276349"/>
            <a:ext cx="357253" cy="303806"/>
          </a:xfrm>
          <a:prstGeom prst="rect">
            <a:avLst/>
          </a:prstGeom>
        </p:spPr>
      </p:pic>
      <p:pic>
        <p:nvPicPr>
          <p:cNvPr id="13" name="Bildobjekt 12">
            <a:hlinkClick r:id="rId5"/>
            <a:extLst>
              <a:ext uri="{FF2B5EF4-FFF2-40B4-BE49-F238E27FC236}">
                <a16:creationId xmlns:a16="http://schemas.microsoft.com/office/drawing/2014/main" id="{505EFC74-C47A-41EE-86C1-BE0030654404}"/>
              </a:ext>
              <a:ext uri="{C183D7F6-B498-43B3-948B-1728B52AA6E4}">
                <adec:decorative xmlns:adec="http://schemas.microsoft.com/office/drawing/2017/decorative" val="1"/>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0824529" y="6276350"/>
            <a:ext cx="305668" cy="303805"/>
          </a:xfrm>
          <a:prstGeom prst="rect">
            <a:avLst/>
          </a:prstGeom>
        </p:spPr>
      </p:pic>
      <p:pic>
        <p:nvPicPr>
          <p:cNvPr id="14" name="Bildobjekt 13">
            <a:hlinkClick r:id="rId7"/>
            <a:extLst>
              <a:ext uri="{FF2B5EF4-FFF2-40B4-BE49-F238E27FC236}">
                <a16:creationId xmlns:a16="http://schemas.microsoft.com/office/drawing/2014/main" id="{D2C18A04-94DD-41D1-BF90-5E3AC0F2FD6B}"/>
              </a:ext>
              <a:ext uri="{C183D7F6-B498-43B3-948B-1728B52AA6E4}">
                <adec:decorative xmlns:adec="http://schemas.microsoft.com/office/drawing/2017/decorative" val="1"/>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11393465" y="6306311"/>
            <a:ext cx="345578" cy="243882"/>
          </a:xfrm>
          <a:prstGeom prst="rect">
            <a:avLst/>
          </a:prstGeom>
        </p:spPr>
      </p:pic>
      <p:pic>
        <p:nvPicPr>
          <p:cNvPr id="3" name="Bildobjekt 2">
            <a:hlinkClick r:id="rId9"/>
            <a:extLst>
              <a:ext uri="{FF2B5EF4-FFF2-40B4-BE49-F238E27FC236}">
                <a16:creationId xmlns:a16="http://schemas.microsoft.com/office/drawing/2014/main" id="{5F99E673-7AC8-43ED-80DD-42A358677D5C}"/>
              </a:ext>
              <a:ext uri="{C183D7F6-B498-43B3-948B-1728B52AA6E4}">
                <adec:decorative xmlns:adec="http://schemas.microsoft.com/office/drawing/2017/decorative" val="1"/>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10229799" y="6257571"/>
            <a:ext cx="331461" cy="331461"/>
          </a:xfrm>
          <a:prstGeom prst="rect">
            <a:avLst/>
          </a:prstGeom>
        </p:spPr>
      </p:pic>
      <p:sp>
        <p:nvSpPr>
          <p:cNvPr id="2" name="Rubrik 1">
            <a:extLst>
              <a:ext uri="{FF2B5EF4-FFF2-40B4-BE49-F238E27FC236}">
                <a16:creationId xmlns:a16="http://schemas.microsoft.com/office/drawing/2014/main" id="{EFCE85B6-E80A-7D54-D848-F5B72BD15F80}"/>
              </a:ext>
              <a:ext uri="{C183D7F6-B498-43B3-948B-1728B52AA6E4}">
                <adec:decorative xmlns:adec="http://schemas.microsoft.com/office/drawing/2017/decorative" val="1"/>
              </a:ext>
            </a:extLst>
          </p:cNvPr>
          <p:cNvSpPr>
            <a:spLocks noGrp="1"/>
          </p:cNvSpPr>
          <p:nvPr>
            <p:ph type="title" idx="4294967295"/>
          </p:nvPr>
        </p:nvSpPr>
        <p:spPr/>
        <p:txBody>
          <a:bodyPr/>
          <a:lstStyle/>
          <a:p>
            <a:r>
              <a:rPr lang="sv-SE" dirty="0"/>
              <a:t>avslutningsbild</a:t>
            </a:r>
          </a:p>
        </p:txBody>
      </p:sp>
      <p:sp>
        <p:nvSpPr>
          <p:cNvPr id="5" name="textruta 4">
            <a:extLst>
              <a:ext uri="{FF2B5EF4-FFF2-40B4-BE49-F238E27FC236}">
                <a16:creationId xmlns:a16="http://schemas.microsoft.com/office/drawing/2014/main" id="{E3F5BE39-EA5F-E04A-97C6-D8BDF0E85B08}"/>
              </a:ext>
            </a:extLst>
          </p:cNvPr>
          <p:cNvSpPr txBox="1"/>
          <p:nvPr/>
        </p:nvSpPr>
        <p:spPr>
          <a:xfrm>
            <a:off x="736746" y="5705856"/>
            <a:ext cx="3712876" cy="677108"/>
          </a:xfrm>
          <a:prstGeom prst="rect">
            <a:avLst/>
          </a:prstGeom>
          <a:noFill/>
        </p:spPr>
        <p:txBody>
          <a:bodyPr wrap="none" rtlCol="0">
            <a:spAutoFit/>
          </a:bodyPr>
          <a:lstStyle/>
          <a:p>
            <a:r>
              <a:rPr lang="sv-SE" sz="1000" dirty="0">
                <a:solidFill>
                  <a:schemeClr val="bg1"/>
                </a:solidFill>
                <a:latin typeface="Arial"/>
                <a:cs typeface="Arial"/>
              </a:rPr>
              <a:t>Framtagen av CIT </a:t>
            </a:r>
            <a:r>
              <a:rPr lang="sv-SE" sz="1000" dirty="0" err="1">
                <a:solidFill>
                  <a:schemeClr val="bg1"/>
                </a:solidFill>
                <a:latin typeface="Arial"/>
                <a:cs typeface="Arial"/>
              </a:rPr>
              <a:t>Renergy</a:t>
            </a:r>
            <a:r>
              <a:rPr lang="sv-SE" sz="1000" dirty="0">
                <a:solidFill>
                  <a:schemeClr val="bg1"/>
                </a:solidFill>
                <a:latin typeface="Arial"/>
                <a:cs typeface="Arial"/>
              </a:rPr>
              <a:t> på uppdrag av Energimyndigheten</a:t>
            </a:r>
            <a:endParaRPr lang="sv-SE" sz="1000" dirty="0">
              <a:solidFill>
                <a:srgbClr val="FF0000"/>
              </a:solidFill>
              <a:latin typeface="Arial"/>
              <a:cs typeface="Arial"/>
            </a:endParaRPr>
          </a:p>
          <a:p>
            <a:r>
              <a:rPr lang="sv-SE" sz="1000" dirty="0">
                <a:solidFill>
                  <a:schemeClr val="bg1"/>
                </a:solidFill>
                <a:latin typeface="Arial"/>
                <a:cs typeface="Arial"/>
              </a:rPr>
              <a:t>Jessica Johansson och Malin Ljungskog, 2024-06-18</a:t>
            </a:r>
            <a:endParaRPr lang="en-US" sz="1000" dirty="0">
              <a:solidFill>
                <a:srgbClr val="FF0000"/>
              </a:solidFill>
            </a:endParaRPr>
          </a:p>
          <a:p>
            <a:endParaRPr lang="sv-SE" dirty="0"/>
          </a:p>
        </p:txBody>
      </p:sp>
    </p:spTree>
    <p:extLst>
      <p:ext uri="{BB962C8B-B14F-4D97-AF65-F5344CB8AC3E}">
        <p14:creationId xmlns:p14="http://schemas.microsoft.com/office/powerpoint/2010/main" val="978176197"/>
      </p:ext>
    </p:extLst>
  </p:cSld>
  <p:clrMapOvr>
    <a:masterClrMapping/>
  </p:clrMapOvr>
  <mc:AlternateContent xmlns:mc="http://schemas.openxmlformats.org/markup-compatibility/2006" xmlns:p14="http://schemas.microsoft.com/office/powerpoint/2010/main">
    <mc:Choice Requires="p14">
      <p:transition spd="slow" p14:dur="1750">
        <p:fade/>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B8F01A9F-8C02-AC70-B32C-7B18F4D6353B}"/>
              </a:ext>
            </a:extLst>
          </p:cNvPr>
          <p:cNvSpPr>
            <a:spLocks noGrp="1"/>
          </p:cNvSpPr>
          <p:nvPr>
            <p:ph type="title"/>
          </p:nvPr>
        </p:nvSpPr>
        <p:spPr>
          <a:xfrm>
            <a:off x="976545" y="805803"/>
            <a:ext cx="9472472" cy="833084"/>
          </a:xfrm>
        </p:spPr>
        <p:txBody>
          <a:bodyPr/>
          <a:lstStyle/>
          <a:p>
            <a:pPr algn="l"/>
            <a:r>
              <a:rPr lang="sv-SE" dirty="0"/>
              <a:t>Källor</a:t>
            </a:r>
          </a:p>
        </p:txBody>
      </p:sp>
      <p:sp>
        <p:nvSpPr>
          <p:cNvPr id="3" name="textruta 2">
            <a:extLst>
              <a:ext uri="{FF2B5EF4-FFF2-40B4-BE49-F238E27FC236}">
                <a16:creationId xmlns:a16="http://schemas.microsoft.com/office/drawing/2014/main" id="{46D55212-52AE-666B-0439-DB6812B2BA15}"/>
              </a:ext>
            </a:extLst>
          </p:cNvPr>
          <p:cNvSpPr txBox="1"/>
          <p:nvPr/>
        </p:nvSpPr>
        <p:spPr>
          <a:xfrm>
            <a:off x="1038567" y="1951672"/>
            <a:ext cx="6965950" cy="2777940"/>
          </a:xfrm>
          <a:prstGeom prst="rect">
            <a:avLst/>
          </a:prstGeom>
          <a:noFill/>
        </p:spPr>
        <p:txBody>
          <a:bodyPr wrap="square" rtlCol="0">
            <a:spAutoFit/>
          </a:bodyPr>
          <a:lstStyle/>
          <a:p>
            <a:pPr marL="285750" indent="-285750">
              <a:lnSpc>
                <a:spcPct val="200000"/>
              </a:lnSpc>
              <a:buFont typeface="Arial" panose="020B0604020202020204" pitchFamily="34" charset="0"/>
              <a:buChar char="•"/>
            </a:pPr>
            <a:r>
              <a:rPr lang="sv-SE" dirty="0"/>
              <a:t>Foton på bilderna 2, 15, 18, 20 och 21 kommer från </a:t>
            </a:r>
            <a:r>
              <a:rPr lang="sv-SE" dirty="0" err="1"/>
              <a:t>Mostphotos</a:t>
            </a:r>
            <a:r>
              <a:rPr lang="sv-SE" dirty="0"/>
              <a:t>.</a:t>
            </a:r>
          </a:p>
          <a:p>
            <a:pPr marL="285750" indent="-285750">
              <a:lnSpc>
                <a:spcPct val="200000"/>
              </a:lnSpc>
              <a:buFont typeface="Arial" panose="020B0604020202020204" pitchFamily="34" charset="0"/>
              <a:buChar char="•"/>
            </a:pPr>
            <a:r>
              <a:rPr lang="sv-SE" dirty="0"/>
              <a:t>Illustration på bild 22 från </a:t>
            </a:r>
            <a:r>
              <a:rPr lang="sv-SE" dirty="0" err="1"/>
              <a:t>Mostphotos</a:t>
            </a:r>
            <a:endParaRPr lang="sv-SE" dirty="0"/>
          </a:p>
          <a:p>
            <a:pPr marL="285750" indent="-285750">
              <a:lnSpc>
                <a:spcPct val="200000"/>
              </a:lnSpc>
              <a:buFont typeface="Arial" panose="020B0604020202020204" pitchFamily="34" charset="0"/>
              <a:buChar char="•"/>
            </a:pPr>
            <a:r>
              <a:rPr lang="sv-SE" dirty="0"/>
              <a:t>Illustrationer, ikoner och piktogram från Energimyndigheten</a:t>
            </a:r>
          </a:p>
          <a:p>
            <a:pPr marL="285750" indent="-285750">
              <a:lnSpc>
                <a:spcPct val="200000"/>
              </a:lnSpc>
              <a:buFont typeface="Arial" panose="020B0604020202020204" pitchFamily="34" charset="0"/>
              <a:buChar char="•"/>
            </a:pPr>
            <a:r>
              <a:rPr lang="sv-SE" dirty="0"/>
              <a:t>Rapportframsidor från respektive utgivande organisation:</a:t>
            </a:r>
            <a:br>
              <a:rPr lang="sv-SE" dirty="0"/>
            </a:br>
            <a:r>
              <a:rPr lang="sv-SE" dirty="0"/>
              <a:t>Energiföretagen på bild 12 och </a:t>
            </a:r>
            <a:r>
              <a:rPr lang="sv-SE" dirty="0" err="1"/>
              <a:t>BioFuel</a:t>
            </a:r>
            <a:r>
              <a:rPr lang="sv-SE" dirty="0"/>
              <a:t> Region med fler på bild 16  </a:t>
            </a:r>
          </a:p>
        </p:txBody>
      </p:sp>
    </p:spTree>
    <p:extLst>
      <p:ext uri="{BB962C8B-B14F-4D97-AF65-F5344CB8AC3E}">
        <p14:creationId xmlns:p14="http://schemas.microsoft.com/office/powerpoint/2010/main" val="583592925"/>
      </p:ext>
    </p:extLst>
  </p:cSld>
  <p:clrMapOvr>
    <a:masterClrMapping/>
  </p:clrMapOvr>
  <mc:AlternateContent xmlns:mc="http://schemas.openxmlformats.org/markup-compatibility/2006" xmlns:p14="http://schemas.microsoft.com/office/powerpoint/2010/main">
    <mc:Choice Requires="p14">
      <p:transition spd="slow" p14:dur="1750">
        <p:fade/>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ubrik 7">
            <a:extLst>
              <a:ext uri="{FF2B5EF4-FFF2-40B4-BE49-F238E27FC236}">
                <a16:creationId xmlns:a16="http://schemas.microsoft.com/office/drawing/2014/main" id="{FA7003EE-A154-ED85-72B5-FD3F09A91988}"/>
              </a:ext>
            </a:extLst>
          </p:cNvPr>
          <p:cNvSpPr>
            <a:spLocks noGrp="1"/>
          </p:cNvSpPr>
          <p:nvPr>
            <p:ph type="title"/>
          </p:nvPr>
        </p:nvSpPr>
        <p:spPr/>
        <p:txBody>
          <a:bodyPr/>
          <a:lstStyle/>
          <a:p>
            <a:r>
              <a:rPr lang="sv-SE" dirty="0"/>
              <a:t>Guiden innehåller vägledning inom</a:t>
            </a:r>
          </a:p>
        </p:txBody>
      </p:sp>
      <p:sp>
        <p:nvSpPr>
          <p:cNvPr id="51219" name="Google Shape;942;p31"/>
          <p:cNvSpPr txBox="1">
            <a:spLocks noChangeArrowheads="1"/>
          </p:cNvSpPr>
          <p:nvPr/>
        </p:nvSpPr>
        <p:spPr bwMode="auto">
          <a:xfrm>
            <a:off x="372268" y="2213718"/>
            <a:ext cx="1947863" cy="709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SzPts val="2100"/>
              <a:buFont typeface="Open Sans Semibold" panose="020B0706030804020204" pitchFamily="34" charset="0"/>
              <a:buNone/>
            </a:pPr>
            <a:r>
              <a:rPr lang="en-US" altLang="en-US" sz="2000" b="1">
                <a:solidFill>
                  <a:schemeClr val="tx1"/>
                </a:solidFill>
                <a:latin typeface="Arial Narrow" panose="020B0606020202030204" pitchFamily="34" charset="0"/>
                <a:cs typeface="Open Sans Semibold" panose="020B0706030804020204" pitchFamily="34" charset="0"/>
                <a:sym typeface="Open Sans Semibold" panose="020B0706030804020204" pitchFamily="34" charset="0"/>
              </a:rPr>
              <a:t>Organisation</a:t>
            </a:r>
            <a:endParaRPr lang="en-US" altLang="en-US" sz="2000" b="1">
              <a:solidFill>
                <a:schemeClr val="tx1"/>
              </a:solidFill>
              <a:latin typeface="Arial Narrow" panose="020B0606020202030204" pitchFamily="34" charset="0"/>
            </a:endParaRPr>
          </a:p>
        </p:txBody>
      </p:sp>
      <p:grpSp>
        <p:nvGrpSpPr>
          <p:cNvPr id="26" name="Grupp 25" descr="Ikonbild för organisation">
            <a:extLst>
              <a:ext uri="{FF2B5EF4-FFF2-40B4-BE49-F238E27FC236}">
                <a16:creationId xmlns:a16="http://schemas.microsoft.com/office/drawing/2014/main" id="{1A708F6C-8AC2-70BD-CB18-63F1F8E52F81}"/>
              </a:ext>
              <a:ext uri="{C183D7F6-B498-43B3-948B-1728B52AA6E4}">
                <adec:decorative xmlns:adec="http://schemas.microsoft.com/office/drawing/2017/decorative" val="0"/>
              </a:ext>
            </a:extLst>
          </p:cNvPr>
          <p:cNvGrpSpPr/>
          <p:nvPr/>
        </p:nvGrpSpPr>
        <p:grpSpPr>
          <a:xfrm>
            <a:off x="719138" y="2732698"/>
            <a:ext cx="1255712" cy="1255712"/>
            <a:chOff x="719138" y="2732698"/>
            <a:chExt cx="1255712" cy="1255712"/>
          </a:xfrm>
        </p:grpSpPr>
        <p:sp>
          <p:nvSpPr>
            <p:cNvPr id="51203" name="Google Shape;926;p31"/>
            <p:cNvSpPr>
              <a:spLocks noChangeArrowheads="1"/>
            </p:cNvSpPr>
            <p:nvPr/>
          </p:nvSpPr>
          <p:spPr bwMode="auto">
            <a:xfrm>
              <a:off x="719138" y="2732698"/>
              <a:ext cx="1255712" cy="1255712"/>
            </a:xfrm>
            <a:prstGeom prst="ellipse">
              <a:avLst/>
            </a:prstGeom>
            <a:solidFill>
              <a:srgbClr val="4496A4"/>
            </a:solidFill>
            <a:ln>
              <a:noFill/>
            </a:ln>
          </p:spPr>
          <p:txBody>
            <a:bodyPr lIns="91425" tIns="45700" rIns="91425" bIns="457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en-US" altLang="en-US" sz="1800">
                <a:latin typeface="Calibri" panose="020F0502020204030204" pitchFamily="34" charset="0"/>
                <a:cs typeface="Calibri" panose="020F0502020204030204" pitchFamily="34" charset="0"/>
                <a:sym typeface="Calibri" panose="020F0502020204030204" pitchFamily="34" charset="0"/>
              </a:endParaRPr>
            </a:p>
          </p:txBody>
        </p:sp>
        <p:pic>
          <p:nvPicPr>
            <p:cNvPr id="13" name="Bild 12" descr="Ledning med hel fyllning">
              <a:extLst>
                <a:ext uri="{FF2B5EF4-FFF2-40B4-BE49-F238E27FC236}">
                  <a16:creationId xmlns:a16="http://schemas.microsoft.com/office/drawing/2014/main" id="{FD01DEB6-DD7F-D114-2BB3-50332DBDBB1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85625" y="2889584"/>
              <a:ext cx="914400" cy="914400"/>
            </a:xfrm>
            <a:prstGeom prst="rect">
              <a:avLst/>
            </a:prstGeom>
          </p:spPr>
        </p:pic>
      </p:grpSp>
      <p:sp>
        <p:nvSpPr>
          <p:cNvPr id="51202" name="Google Shape;925;p31"/>
          <p:cNvSpPr txBox="1">
            <a:spLocks noChangeArrowheads="1"/>
          </p:cNvSpPr>
          <p:nvPr/>
        </p:nvSpPr>
        <p:spPr bwMode="auto">
          <a:xfrm>
            <a:off x="710443" y="4302200"/>
            <a:ext cx="1717675" cy="14344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SzPts val="1600"/>
              <a:buFont typeface="Open Sans" panose="020B0606030504020204" pitchFamily="34" charset="0"/>
              <a:buNone/>
            </a:pPr>
            <a:r>
              <a:rPr lang="en-US" altLang="en-US" sz="1600" err="1">
                <a:latin typeface="+mj-lt"/>
                <a:cs typeface="Open Sans" panose="020B0606030504020204" pitchFamily="34" charset="0"/>
                <a:sym typeface="Open Sans" panose="020B0606030504020204" pitchFamily="34" charset="0"/>
              </a:rPr>
              <a:t>Projektplan</a:t>
            </a:r>
            <a:endParaRPr lang="en-US" altLang="en-US" sz="1600">
              <a:latin typeface="+mj-lt"/>
              <a:cs typeface="Open Sans" panose="020B0606030504020204" pitchFamily="34" charset="0"/>
              <a:sym typeface="Open Sans" panose="020B0606030504020204" pitchFamily="34" charset="0"/>
            </a:endParaRPr>
          </a:p>
          <a:p>
            <a:pPr eaLnBrk="1" hangingPunct="1">
              <a:buSzPts val="1600"/>
              <a:buFont typeface="Open Sans" panose="020B0606030504020204" pitchFamily="34" charset="0"/>
              <a:buNone/>
            </a:pPr>
            <a:r>
              <a:rPr lang="en-US" altLang="en-US" sz="1600" err="1">
                <a:latin typeface="+mj-lt"/>
                <a:cs typeface="Open Sans" panose="020B0606030504020204" pitchFamily="34" charset="0"/>
                <a:sym typeface="Open Sans" panose="020B0606030504020204" pitchFamily="34" charset="0"/>
              </a:rPr>
              <a:t>Tidplan</a:t>
            </a:r>
            <a:endParaRPr lang="en-US" altLang="en-US" sz="1600">
              <a:latin typeface="+mj-lt"/>
              <a:cs typeface="Open Sans" panose="020B0606030504020204" pitchFamily="34" charset="0"/>
              <a:sym typeface="Open Sans" panose="020B0606030504020204" pitchFamily="34" charset="0"/>
            </a:endParaRPr>
          </a:p>
          <a:p>
            <a:pPr eaLnBrk="1" hangingPunct="1">
              <a:buSzPts val="1600"/>
              <a:buFont typeface="Open Sans" panose="020B0606030504020204" pitchFamily="34" charset="0"/>
              <a:buNone/>
            </a:pPr>
            <a:r>
              <a:rPr lang="en-US" altLang="en-US" sz="1600">
                <a:latin typeface="+mj-lt"/>
                <a:cs typeface="Open Sans" panose="020B0606030504020204" pitchFamily="34" charset="0"/>
                <a:sym typeface="Open Sans" panose="020B0606030504020204" pitchFamily="34" charset="0"/>
              </a:rPr>
              <a:t>Budget</a:t>
            </a:r>
            <a:br>
              <a:rPr lang="en-US" altLang="en-US" sz="1600">
                <a:latin typeface="+mj-lt"/>
                <a:cs typeface="Open Sans" panose="020B0606030504020204" pitchFamily="34" charset="0"/>
                <a:sym typeface="Open Sans" panose="020B0606030504020204" pitchFamily="34" charset="0"/>
              </a:rPr>
            </a:br>
            <a:r>
              <a:rPr lang="en-US" altLang="en-US" sz="1600">
                <a:latin typeface="+mj-lt"/>
                <a:cs typeface="Open Sans" panose="020B0606030504020204" pitchFamily="34" charset="0"/>
                <a:sym typeface="Open Sans" panose="020B0606030504020204" pitchFamily="34" charset="0"/>
              </a:rPr>
              <a:t>Risker</a:t>
            </a:r>
          </a:p>
          <a:p>
            <a:pPr eaLnBrk="1" hangingPunct="1">
              <a:buSzPts val="1600"/>
              <a:buFont typeface="Open Sans" panose="020B0606030504020204" pitchFamily="34" charset="0"/>
              <a:buNone/>
            </a:pPr>
            <a:r>
              <a:rPr lang="en-US" altLang="en-US" sz="1600" err="1">
                <a:latin typeface="+mj-lt"/>
                <a:cs typeface="Open Sans" panose="020B0606030504020204" pitchFamily="34" charset="0"/>
                <a:sym typeface="Open Sans" panose="020B0606030504020204" pitchFamily="34" charset="0"/>
              </a:rPr>
              <a:t>Samarbete</a:t>
            </a:r>
            <a:endParaRPr lang="en-US" altLang="en-US">
              <a:latin typeface="+mj-lt"/>
            </a:endParaRPr>
          </a:p>
        </p:txBody>
      </p:sp>
      <p:sp>
        <p:nvSpPr>
          <p:cNvPr id="51220" name="Google Shape;943;p31"/>
          <p:cNvSpPr txBox="1">
            <a:spLocks noChangeArrowheads="1"/>
          </p:cNvSpPr>
          <p:nvPr/>
        </p:nvSpPr>
        <p:spPr bwMode="auto">
          <a:xfrm>
            <a:off x="2399030" y="2213718"/>
            <a:ext cx="1665288" cy="709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SzPts val="2100"/>
            </a:pPr>
            <a:r>
              <a:rPr lang="en-US" altLang="en-US" sz="2000" b="1" err="1">
                <a:solidFill>
                  <a:schemeClr val="tx1"/>
                </a:solidFill>
                <a:latin typeface="Arial Narrow" panose="020B0606020202030204" pitchFamily="34" charset="0"/>
                <a:cs typeface="Open Sans Semibold" panose="020B0706030804020204" pitchFamily="34" charset="0"/>
                <a:sym typeface="Open Sans Semibold" panose="020B0706030804020204" pitchFamily="34" charset="0"/>
              </a:rPr>
              <a:t>Markfrågor</a:t>
            </a:r>
            <a:endParaRPr lang="en-US" altLang="en-US" sz="2000" b="1">
              <a:solidFill>
                <a:schemeClr val="tx1"/>
              </a:solidFill>
              <a:latin typeface="Arial Narrow" panose="020B0606020202030204" pitchFamily="34" charset="0"/>
            </a:endParaRPr>
          </a:p>
          <a:p>
            <a:pPr algn="ctr" eaLnBrk="1" hangingPunct="1">
              <a:buSzPts val="2100"/>
              <a:buFont typeface="Open Sans Semibold" panose="020B0706030804020204" pitchFamily="34" charset="0"/>
              <a:buNone/>
            </a:pPr>
            <a:endParaRPr lang="en-US" altLang="en-US" sz="2000" b="1">
              <a:solidFill>
                <a:schemeClr val="tx1"/>
              </a:solidFill>
              <a:latin typeface="Arial Narrow" panose="020B0606020202030204" pitchFamily="34" charset="0"/>
            </a:endParaRPr>
          </a:p>
        </p:txBody>
      </p:sp>
      <p:grpSp>
        <p:nvGrpSpPr>
          <p:cNvPr id="27" name="Grupp 26" descr="Ikonbild för markfrågor">
            <a:extLst>
              <a:ext uri="{FF2B5EF4-FFF2-40B4-BE49-F238E27FC236}">
                <a16:creationId xmlns:a16="http://schemas.microsoft.com/office/drawing/2014/main" id="{0879A93B-2AB2-27F0-66B1-7357140923B7}"/>
              </a:ext>
            </a:extLst>
          </p:cNvPr>
          <p:cNvGrpSpPr/>
          <p:nvPr/>
        </p:nvGrpSpPr>
        <p:grpSpPr>
          <a:xfrm>
            <a:off x="2601913" y="2732698"/>
            <a:ext cx="1250950" cy="1255712"/>
            <a:chOff x="2601913" y="2732698"/>
            <a:chExt cx="1250950" cy="1255712"/>
          </a:xfrm>
        </p:grpSpPr>
        <p:sp>
          <p:nvSpPr>
            <p:cNvPr id="51204" name="Google Shape;927;p31"/>
            <p:cNvSpPr>
              <a:spLocks noChangeArrowheads="1"/>
            </p:cNvSpPr>
            <p:nvPr/>
          </p:nvSpPr>
          <p:spPr bwMode="auto">
            <a:xfrm>
              <a:off x="2601913" y="2732698"/>
              <a:ext cx="1250950" cy="1255712"/>
            </a:xfrm>
            <a:prstGeom prst="ellipse">
              <a:avLst/>
            </a:prstGeom>
            <a:solidFill>
              <a:srgbClr val="5E574D"/>
            </a:solidFill>
            <a:ln>
              <a:noFill/>
            </a:ln>
          </p:spPr>
          <p:txBody>
            <a:bodyPr lIns="91425" tIns="45700" rIns="91425" bIns="457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en-US" altLang="en-US" sz="1800">
                <a:latin typeface="Calibri" panose="020F0502020204030204" pitchFamily="34" charset="0"/>
                <a:cs typeface="Calibri" panose="020F0502020204030204" pitchFamily="34" charset="0"/>
                <a:sym typeface="Calibri" panose="020F0502020204030204" pitchFamily="34" charset="0"/>
              </a:endParaRPr>
            </a:p>
          </p:txBody>
        </p:sp>
        <p:pic>
          <p:nvPicPr>
            <p:cNvPr id="15" name="Bild 14" descr="Grävmaskin med hel fyllning">
              <a:extLst>
                <a:ext uri="{FF2B5EF4-FFF2-40B4-BE49-F238E27FC236}">
                  <a16:creationId xmlns:a16="http://schemas.microsoft.com/office/drawing/2014/main" id="{F384F5E8-68BC-4465-D1F4-A4EC6801281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815588" y="2903354"/>
              <a:ext cx="914400" cy="914400"/>
            </a:xfrm>
            <a:prstGeom prst="rect">
              <a:avLst/>
            </a:prstGeom>
          </p:spPr>
        </p:pic>
      </p:grpSp>
      <p:sp>
        <p:nvSpPr>
          <p:cNvPr id="51222" name="Google Shape;945;p31"/>
          <p:cNvSpPr txBox="1">
            <a:spLocks noChangeArrowheads="1"/>
          </p:cNvSpPr>
          <p:nvPr/>
        </p:nvSpPr>
        <p:spPr bwMode="auto">
          <a:xfrm>
            <a:off x="2504028" y="4302200"/>
            <a:ext cx="1716087" cy="14344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SzPts val="1600"/>
              <a:buFont typeface="Open Sans" panose="020B0606030504020204" pitchFamily="34" charset="0"/>
              <a:buNone/>
            </a:pPr>
            <a:r>
              <a:rPr lang="en-US" altLang="en-US" sz="1600">
                <a:latin typeface="+mj-lt"/>
                <a:cs typeface="Open Sans" panose="020B0606030504020204" pitchFamily="34" charset="0"/>
                <a:sym typeface="Open Sans" panose="020B0606030504020204" pitchFamily="34" charset="0"/>
              </a:rPr>
              <a:t>Val av plats</a:t>
            </a:r>
            <a:br>
              <a:rPr lang="en-US" altLang="en-US" sz="1600">
                <a:latin typeface="+mj-lt"/>
                <a:cs typeface="Open Sans" panose="020B0606030504020204" pitchFamily="34" charset="0"/>
                <a:sym typeface="Open Sans" panose="020B0606030504020204" pitchFamily="34" charset="0"/>
              </a:rPr>
            </a:br>
            <a:r>
              <a:rPr lang="en-US" altLang="en-US" sz="1600" err="1">
                <a:latin typeface="+mj-lt"/>
                <a:cs typeface="Open Sans" panose="020B0606030504020204" pitchFamily="34" charset="0"/>
                <a:sym typeface="Open Sans" panose="020B0606030504020204" pitchFamily="34" charset="0"/>
              </a:rPr>
              <a:t>Tidskrävande</a:t>
            </a:r>
            <a:endParaRPr lang="en-US" altLang="en-US" sz="1600">
              <a:latin typeface="+mj-lt"/>
              <a:cs typeface="Open Sans" panose="020B0606030504020204" pitchFamily="34" charset="0"/>
              <a:sym typeface="Open Sans" panose="020B0606030504020204" pitchFamily="34" charset="0"/>
            </a:endParaRPr>
          </a:p>
          <a:p>
            <a:pPr eaLnBrk="1" hangingPunct="1">
              <a:buSzPts val="1600"/>
              <a:buFont typeface="Open Sans" panose="020B0606030504020204" pitchFamily="34" charset="0"/>
              <a:buNone/>
            </a:pPr>
            <a:endParaRPr lang="en-US" altLang="en-US">
              <a:latin typeface="+mj-lt"/>
            </a:endParaRPr>
          </a:p>
        </p:txBody>
      </p:sp>
      <p:sp>
        <p:nvSpPr>
          <p:cNvPr id="51221" name="Google Shape;944;p31"/>
          <p:cNvSpPr txBox="1">
            <a:spLocks noChangeArrowheads="1"/>
          </p:cNvSpPr>
          <p:nvPr/>
        </p:nvSpPr>
        <p:spPr bwMode="auto">
          <a:xfrm>
            <a:off x="3979967" y="2213718"/>
            <a:ext cx="2249278" cy="709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SzPts val="2100"/>
            </a:pPr>
            <a:r>
              <a:rPr lang="en-US" altLang="en-US" sz="2000" b="1" err="1">
                <a:solidFill>
                  <a:schemeClr val="tx1"/>
                </a:solidFill>
                <a:latin typeface="Arial Narrow" panose="020B0606020202030204" pitchFamily="34" charset="0"/>
                <a:cs typeface="Open Sans Semibold" panose="020B0706030804020204" pitchFamily="34" charset="0"/>
                <a:sym typeface="Open Sans Semibold" panose="020B0706030804020204" pitchFamily="34" charset="0"/>
              </a:rPr>
              <a:t>Elförsörjning</a:t>
            </a:r>
            <a:endParaRPr lang="en-US" altLang="en-US" sz="2000" b="1">
              <a:solidFill>
                <a:schemeClr val="tx1"/>
              </a:solidFill>
              <a:latin typeface="Arial Narrow" panose="020B0606020202030204" pitchFamily="34" charset="0"/>
            </a:endParaRPr>
          </a:p>
          <a:p>
            <a:pPr algn="ctr" eaLnBrk="1" hangingPunct="1">
              <a:buSzPts val="2100"/>
              <a:buFont typeface="Open Sans Semibold" panose="020B0706030804020204" pitchFamily="34" charset="0"/>
              <a:buNone/>
            </a:pPr>
            <a:endParaRPr lang="en-US" altLang="en-US" sz="2000" b="1">
              <a:solidFill>
                <a:schemeClr val="tx1"/>
              </a:solidFill>
              <a:latin typeface="Arial Narrow" panose="020B0606020202030204" pitchFamily="34" charset="0"/>
            </a:endParaRPr>
          </a:p>
        </p:txBody>
      </p:sp>
      <p:grpSp>
        <p:nvGrpSpPr>
          <p:cNvPr id="28" name="Grupp 27" descr="Ikonbild för elförsörjning">
            <a:extLst>
              <a:ext uri="{FF2B5EF4-FFF2-40B4-BE49-F238E27FC236}">
                <a16:creationId xmlns:a16="http://schemas.microsoft.com/office/drawing/2014/main" id="{840A28F3-B01A-5BCB-7BA4-F06772E92143}"/>
              </a:ext>
            </a:extLst>
          </p:cNvPr>
          <p:cNvGrpSpPr/>
          <p:nvPr/>
        </p:nvGrpSpPr>
        <p:grpSpPr>
          <a:xfrm>
            <a:off x="4479925" y="2732698"/>
            <a:ext cx="1250950" cy="1255712"/>
            <a:chOff x="4479925" y="2732698"/>
            <a:chExt cx="1250950" cy="1255712"/>
          </a:xfrm>
        </p:grpSpPr>
        <p:sp>
          <p:nvSpPr>
            <p:cNvPr id="51205" name="Google Shape;928;p31"/>
            <p:cNvSpPr>
              <a:spLocks noChangeArrowheads="1"/>
            </p:cNvSpPr>
            <p:nvPr/>
          </p:nvSpPr>
          <p:spPr bwMode="auto">
            <a:xfrm>
              <a:off x="4479925" y="2732698"/>
              <a:ext cx="1250950" cy="1255712"/>
            </a:xfrm>
            <a:prstGeom prst="ellipse">
              <a:avLst/>
            </a:prstGeom>
            <a:solidFill>
              <a:srgbClr val="C14C66"/>
            </a:solidFill>
            <a:ln>
              <a:noFill/>
            </a:ln>
          </p:spPr>
          <p:txBody>
            <a:bodyPr lIns="91425" tIns="45700" rIns="91425" bIns="457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en-US" altLang="en-US" sz="1800">
                <a:latin typeface="Calibri" panose="020F0502020204030204" pitchFamily="34" charset="0"/>
                <a:cs typeface="Calibri" panose="020F0502020204030204" pitchFamily="34" charset="0"/>
                <a:sym typeface="Calibri" panose="020F0502020204030204" pitchFamily="34" charset="0"/>
              </a:endParaRPr>
            </a:p>
          </p:txBody>
        </p:sp>
        <p:pic>
          <p:nvPicPr>
            <p:cNvPr id="19" name="Bild 18" descr="Kraftledningstorn med hel fyllning">
              <a:extLst>
                <a:ext uri="{FF2B5EF4-FFF2-40B4-BE49-F238E27FC236}">
                  <a16:creationId xmlns:a16="http://schemas.microsoft.com/office/drawing/2014/main" id="{7AD0077E-31C5-C212-10FD-2C6B5001DE25}"/>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696023" y="2938201"/>
              <a:ext cx="817165" cy="817165"/>
            </a:xfrm>
            <a:prstGeom prst="rect">
              <a:avLst/>
            </a:prstGeom>
          </p:spPr>
        </p:pic>
      </p:grpSp>
      <p:sp>
        <p:nvSpPr>
          <p:cNvPr id="51223" name="Google Shape;946;p31"/>
          <p:cNvSpPr txBox="1">
            <a:spLocks noChangeArrowheads="1"/>
          </p:cNvSpPr>
          <p:nvPr/>
        </p:nvSpPr>
        <p:spPr bwMode="auto">
          <a:xfrm>
            <a:off x="4157999" y="4302200"/>
            <a:ext cx="2007172" cy="14344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t"/>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SzPts val="1600"/>
              <a:buFont typeface="Open Sans" panose="020B0606030504020204" pitchFamily="34" charset="0"/>
              <a:buNone/>
            </a:pPr>
            <a:r>
              <a:rPr lang="en-US" altLang="en-US" sz="1600" err="1">
                <a:latin typeface="+mj-lt"/>
                <a:cs typeface="Open Sans"/>
                <a:sym typeface="Open Sans" panose="020B0606030504020204" pitchFamily="34" charset="0"/>
              </a:rPr>
              <a:t>Nätanslutning</a:t>
            </a:r>
            <a:endParaRPr lang="en-US" altLang="en-US" sz="1600" err="1">
              <a:latin typeface="+mj-lt"/>
              <a:cs typeface="Open Sans" panose="020B0606030504020204" pitchFamily="34" charset="0"/>
              <a:sym typeface="Open Sans" panose="020B0606030504020204" pitchFamily="34" charset="0"/>
            </a:endParaRPr>
          </a:p>
          <a:p>
            <a:pPr eaLnBrk="1" hangingPunct="1">
              <a:buSzPts val="1600"/>
              <a:buFont typeface="Open Sans" panose="020B0606030504020204" pitchFamily="34" charset="0"/>
              <a:buNone/>
            </a:pPr>
            <a:r>
              <a:rPr lang="en-US" altLang="en-US" sz="1600">
                <a:latin typeface="+mj-lt"/>
                <a:cs typeface="Open Sans"/>
                <a:sym typeface="Open Sans" panose="020B0606030504020204" pitchFamily="34" charset="0"/>
              </a:rPr>
              <a:t>Tips </a:t>
            </a:r>
            <a:r>
              <a:rPr lang="en-US" altLang="en-US" sz="1600" err="1">
                <a:latin typeface="+mj-lt"/>
                <a:cs typeface="Open Sans"/>
                <a:sym typeface="Open Sans" panose="020B0606030504020204" pitchFamily="34" charset="0"/>
              </a:rPr>
              <a:t>på</a:t>
            </a:r>
            <a:r>
              <a:rPr lang="en-US" altLang="en-US" sz="1600">
                <a:latin typeface="+mj-lt"/>
                <a:cs typeface="Open Sans"/>
                <a:sym typeface="Open Sans" panose="020B0606030504020204" pitchFamily="34" charset="0"/>
              </a:rPr>
              <a:t> </a:t>
            </a:r>
            <a:r>
              <a:rPr lang="en-US" altLang="en-US" sz="1600" err="1">
                <a:latin typeface="+mj-lt"/>
                <a:cs typeface="Open Sans"/>
                <a:sym typeface="Open Sans" panose="020B0606030504020204" pitchFamily="34" charset="0"/>
              </a:rPr>
              <a:t>elförsörjning</a:t>
            </a:r>
            <a:endParaRPr lang="en-US" altLang="en-US">
              <a:latin typeface="+mj-lt"/>
              <a:cs typeface="Open Sans"/>
            </a:endParaRPr>
          </a:p>
        </p:txBody>
      </p:sp>
      <p:sp>
        <p:nvSpPr>
          <p:cNvPr id="51216" name="Google Shape;939;p31"/>
          <p:cNvSpPr txBox="1">
            <a:spLocks noChangeArrowheads="1"/>
          </p:cNvSpPr>
          <p:nvPr/>
        </p:nvSpPr>
        <p:spPr bwMode="auto">
          <a:xfrm>
            <a:off x="6036865" y="2213718"/>
            <a:ext cx="1893093" cy="709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SzPts val="2100"/>
            </a:pPr>
            <a:r>
              <a:rPr lang="en-US" altLang="en-US" sz="2000" b="1" err="1">
                <a:solidFill>
                  <a:schemeClr val="tx1"/>
                </a:solidFill>
                <a:latin typeface="Arial Narrow" panose="020B0606020202030204" pitchFamily="34" charset="0"/>
                <a:cs typeface="Open Sans Semibold" panose="020B0706030804020204" pitchFamily="34" charset="0"/>
                <a:sym typeface="Open Sans Semibold" panose="020B0706030804020204" pitchFamily="34" charset="0"/>
              </a:rPr>
              <a:t>Utformning</a:t>
            </a:r>
            <a:endParaRPr lang="en-US" altLang="en-US" sz="2000" b="1">
              <a:solidFill>
                <a:schemeClr val="tx1"/>
              </a:solidFill>
              <a:latin typeface="Arial Narrow" panose="020B0606020202030204" pitchFamily="34" charset="0"/>
            </a:endParaRPr>
          </a:p>
          <a:p>
            <a:pPr algn="ctr" eaLnBrk="1" hangingPunct="1">
              <a:buSzPts val="2100"/>
              <a:buFont typeface="Open Sans Semibold" panose="020B0706030804020204" pitchFamily="34" charset="0"/>
              <a:buNone/>
            </a:pPr>
            <a:endParaRPr lang="en-US" altLang="en-US" sz="2000" b="1">
              <a:solidFill>
                <a:schemeClr val="tx1"/>
              </a:solidFill>
              <a:latin typeface="Arial Narrow" panose="020B0606020202030204" pitchFamily="34" charset="0"/>
            </a:endParaRPr>
          </a:p>
        </p:txBody>
      </p:sp>
      <p:grpSp>
        <p:nvGrpSpPr>
          <p:cNvPr id="29" name="Grupp 28" descr="Ikonbild för utformning">
            <a:extLst>
              <a:ext uri="{FF2B5EF4-FFF2-40B4-BE49-F238E27FC236}">
                <a16:creationId xmlns:a16="http://schemas.microsoft.com/office/drawing/2014/main" id="{A878E938-3F9A-533D-974D-799148D7AE92}"/>
              </a:ext>
            </a:extLst>
          </p:cNvPr>
          <p:cNvGrpSpPr/>
          <p:nvPr/>
        </p:nvGrpSpPr>
        <p:grpSpPr>
          <a:xfrm>
            <a:off x="6357938" y="2732698"/>
            <a:ext cx="1250950" cy="1255712"/>
            <a:chOff x="6357938" y="2732698"/>
            <a:chExt cx="1250950" cy="1255712"/>
          </a:xfrm>
        </p:grpSpPr>
        <p:sp>
          <p:nvSpPr>
            <p:cNvPr id="51206" name="Google Shape;929;p31"/>
            <p:cNvSpPr>
              <a:spLocks noChangeArrowheads="1"/>
            </p:cNvSpPr>
            <p:nvPr/>
          </p:nvSpPr>
          <p:spPr bwMode="auto">
            <a:xfrm>
              <a:off x="6357938" y="2732698"/>
              <a:ext cx="1250950" cy="1255712"/>
            </a:xfrm>
            <a:prstGeom prst="ellipse">
              <a:avLst/>
            </a:prstGeom>
            <a:solidFill>
              <a:srgbClr val="7073B5"/>
            </a:solidFill>
            <a:ln>
              <a:noFill/>
            </a:ln>
          </p:spPr>
          <p:txBody>
            <a:bodyPr lIns="91425" tIns="45700" rIns="91425" bIns="457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en-US" altLang="en-US" sz="1800">
                <a:latin typeface="Calibri" panose="020F0502020204030204" pitchFamily="34" charset="0"/>
                <a:cs typeface="Calibri" panose="020F0502020204030204" pitchFamily="34" charset="0"/>
                <a:sym typeface="Calibri" panose="020F0502020204030204" pitchFamily="34" charset="0"/>
              </a:endParaRPr>
            </a:p>
          </p:txBody>
        </p:sp>
        <p:pic>
          <p:nvPicPr>
            <p:cNvPr id="21" name="Bild 20" descr="Triangulär linjal med hel fyllning">
              <a:extLst>
                <a:ext uri="{FF2B5EF4-FFF2-40B4-BE49-F238E27FC236}">
                  <a16:creationId xmlns:a16="http://schemas.microsoft.com/office/drawing/2014/main" id="{72817C19-7AE6-C36B-C102-7AE6EB4D19E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rot="14697028">
              <a:off x="6503634" y="2982100"/>
              <a:ext cx="705679" cy="705679"/>
            </a:xfrm>
            <a:prstGeom prst="rect">
              <a:avLst/>
            </a:prstGeom>
          </p:spPr>
        </p:pic>
      </p:grpSp>
      <p:sp>
        <p:nvSpPr>
          <p:cNvPr id="51224" name="Google Shape;947;p31"/>
          <p:cNvSpPr txBox="1">
            <a:spLocks noChangeArrowheads="1"/>
          </p:cNvSpPr>
          <p:nvPr/>
        </p:nvSpPr>
        <p:spPr bwMode="auto">
          <a:xfrm>
            <a:off x="6165171" y="4302200"/>
            <a:ext cx="2158365" cy="14344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SzPts val="1600"/>
              <a:buFont typeface="Open Sans" panose="020B0606030504020204" pitchFamily="34" charset="0"/>
              <a:buNone/>
            </a:pPr>
            <a:r>
              <a:rPr lang="en-US" altLang="en-US" sz="1600">
                <a:latin typeface="+mj-lt"/>
                <a:cs typeface="Open Sans" panose="020B0606030504020204" pitchFamily="34" charset="0"/>
                <a:sym typeface="Open Sans" panose="020B0606030504020204" pitchFamily="34" charset="0"/>
              </a:rPr>
              <a:t>Layout och </a:t>
            </a:r>
            <a:r>
              <a:rPr lang="en-US" altLang="en-US" sz="1600" err="1">
                <a:latin typeface="+mj-lt"/>
                <a:cs typeface="Open Sans" panose="020B0606030504020204" pitchFamily="34" charset="0"/>
                <a:sym typeface="Open Sans" panose="020B0606030504020204" pitchFamily="34" charset="0"/>
              </a:rPr>
              <a:t>trafik</a:t>
            </a:r>
            <a:endParaRPr lang="en-US" altLang="en-US" sz="1600">
              <a:latin typeface="+mj-lt"/>
              <a:cs typeface="Open Sans" panose="020B0606030504020204" pitchFamily="34" charset="0"/>
              <a:sym typeface="Open Sans" panose="020B0606030504020204" pitchFamily="34" charset="0"/>
            </a:endParaRPr>
          </a:p>
          <a:p>
            <a:pPr eaLnBrk="1" hangingPunct="1">
              <a:buSzPts val="1600"/>
              <a:buFont typeface="Open Sans" panose="020B0606030504020204" pitchFamily="34" charset="0"/>
              <a:buNone/>
            </a:pPr>
            <a:r>
              <a:rPr lang="en-US" altLang="en-US" sz="1600" err="1">
                <a:latin typeface="+mj-lt"/>
                <a:cs typeface="Open Sans" panose="020B0606030504020204" pitchFamily="34" charset="0"/>
                <a:sym typeface="Open Sans" panose="020B0606030504020204" pitchFamily="34" charset="0"/>
              </a:rPr>
              <a:t>Funktioner</a:t>
            </a:r>
            <a:endParaRPr lang="en-US" altLang="en-US" sz="1600">
              <a:latin typeface="+mj-lt"/>
              <a:cs typeface="Open Sans" panose="020B0606030504020204" pitchFamily="34" charset="0"/>
              <a:sym typeface="Open Sans" panose="020B0606030504020204" pitchFamily="34" charset="0"/>
            </a:endParaRPr>
          </a:p>
          <a:p>
            <a:pPr eaLnBrk="1" hangingPunct="1">
              <a:buSzPts val="1600"/>
              <a:buFont typeface="Open Sans" panose="020B0606030504020204" pitchFamily="34" charset="0"/>
              <a:buNone/>
            </a:pPr>
            <a:r>
              <a:rPr lang="en-US" altLang="en-US" sz="1600" err="1">
                <a:latin typeface="+mj-lt"/>
                <a:cs typeface="Open Sans" panose="020B0606030504020204" pitchFamily="34" charset="0"/>
                <a:sym typeface="Open Sans" panose="020B0606030504020204" pitchFamily="34" charset="0"/>
              </a:rPr>
              <a:t>Tillgänglighet</a:t>
            </a:r>
            <a:endParaRPr lang="en-US" altLang="en-US" sz="1600">
              <a:latin typeface="+mj-lt"/>
              <a:cs typeface="Open Sans" panose="020B0606030504020204" pitchFamily="34" charset="0"/>
              <a:sym typeface="Open Sans" panose="020B0606030504020204" pitchFamily="34" charset="0"/>
            </a:endParaRPr>
          </a:p>
          <a:p>
            <a:pPr eaLnBrk="1" hangingPunct="1">
              <a:buSzPts val="1600"/>
              <a:buFont typeface="Open Sans" panose="020B0606030504020204" pitchFamily="34" charset="0"/>
              <a:buNone/>
            </a:pPr>
            <a:r>
              <a:rPr lang="en-US" altLang="en-US" sz="1600" err="1">
                <a:latin typeface="+mj-lt"/>
                <a:cs typeface="Open Sans" panose="020B0606030504020204" pitchFamily="34" charset="0"/>
                <a:sym typeface="Open Sans" panose="020B0606030504020204" pitchFamily="34" charset="0"/>
              </a:rPr>
              <a:t>Kravspecifikation</a:t>
            </a:r>
            <a:endParaRPr lang="en-US" altLang="en-US" sz="1600">
              <a:latin typeface="+mj-lt"/>
              <a:cs typeface="Open Sans" panose="020B0606030504020204" pitchFamily="34" charset="0"/>
              <a:sym typeface="Open Sans" panose="020B0606030504020204" pitchFamily="34" charset="0"/>
            </a:endParaRPr>
          </a:p>
          <a:p>
            <a:pPr eaLnBrk="1" hangingPunct="1">
              <a:buSzPts val="1600"/>
              <a:buFont typeface="Open Sans" panose="020B0606030504020204" pitchFamily="34" charset="0"/>
              <a:buNone/>
            </a:pPr>
            <a:r>
              <a:rPr lang="en-US" altLang="en-US" sz="1600" err="1">
                <a:latin typeface="+mj-lt"/>
                <a:cs typeface="Open Sans" panose="020B0606030504020204" pitchFamily="34" charset="0"/>
                <a:sym typeface="Open Sans" panose="020B0606030504020204" pitchFamily="34" charset="0"/>
              </a:rPr>
              <a:t>Myndighetsinfo</a:t>
            </a:r>
            <a:endParaRPr lang="en-US" altLang="en-US" sz="1600">
              <a:latin typeface="+mj-lt"/>
              <a:cs typeface="Open Sans" panose="020B0606030504020204" pitchFamily="34" charset="0"/>
              <a:sym typeface="Open Sans" panose="020B0606030504020204" pitchFamily="34" charset="0"/>
            </a:endParaRPr>
          </a:p>
          <a:p>
            <a:pPr eaLnBrk="1" hangingPunct="1">
              <a:buSzPts val="1600"/>
              <a:buFont typeface="Open Sans" panose="020B0606030504020204" pitchFamily="34" charset="0"/>
              <a:buNone/>
            </a:pPr>
            <a:endParaRPr lang="en-US" altLang="en-US">
              <a:latin typeface="+mj-lt"/>
            </a:endParaRPr>
          </a:p>
        </p:txBody>
      </p:sp>
      <p:sp>
        <p:nvSpPr>
          <p:cNvPr id="51217" name="Google Shape;940;p31"/>
          <p:cNvSpPr txBox="1">
            <a:spLocks noChangeArrowheads="1"/>
          </p:cNvSpPr>
          <p:nvPr/>
        </p:nvSpPr>
        <p:spPr bwMode="auto">
          <a:xfrm>
            <a:off x="8181181" y="2213718"/>
            <a:ext cx="1360487" cy="709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SzPts val="2100"/>
            </a:pPr>
            <a:r>
              <a:rPr lang="en-US" altLang="en-US" sz="2000" b="1" err="1">
                <a:solidFill>
                  <a:schemeClr val="tx1"/>
                </a:solidFill>
                <a:latin typeface="Arial Narrow" panose="020B0606020202030204" pitchFamily="34" charset="0"/>
                <a:cs typeface="Open Sans Semibold" panose="020B0706030804020204" pitchFamily="34" charset="0"/>
                <a:sym typeface="Open Sans Semibold" panose="020B0706030804020204" pitchFamily="34" charset="0"/>
              </a:rPr>
              <a:t>Inköp</a:t>
            </a:r>
            <a:endParaRPr lang="en-US" altLang="en-US" sz="2000" b="1">
              <a:solidFill>
                <a:schemeClr val="tx1"/>
              </a:solidFill>
              <a:latin typeface="Arial Narrow" panose="020B0606020202030204" pitchFamily="34" charset="0"/>
            </a:endParaRPr>
          </a:p>
          <a:p>
            <a:pPr algn="ctr" eaLnBrk="1" hangingPunct="1">
              <a:buSzPts val="2100"/>
              <a:buFont typeface="Open Sans Semibold" panose="020B0706030804020204" pitchFamily="34" charset="0"/>
              <a:buNone/>
            </a:pPr>
            <a:endParaRPr lang="en-US" altLang="en-US" sz="2000" b="1">
              <a:solidFill>
                <a:schemeClr val="tx1"/>
              </a:solidFill>
              <a:latin typeface="Arial Narrow" panose="020B0606020202030204" pitchFamily="34" charset="0"/>
            </a:endParaRPr>
          </a:p>
        </p:txBody>
      </p:sp>
      <p:grpSp>
        <p:nvGrpSpPr>
          <p:cNvPr id="30" name="Grupp 29" descr="Ikonbild för inklöp">
            <a:extLst>
              <a:ext uri="{FF2B5EF4-FFF2-40B4-BE49-F238E27FC236}">
                <a16:creationId xmlns:a16="http://schemas.microsoft.com/office/drawing/2014/main" id="{703462C8-47FD-DE7C-E15E-81476D4ED995}"/>
              </a:ext>
            </a:extLst>
          </p:cNvPr>
          <p:cNvGrpSpPr/>
          <p:nvPr/>
        </p:nvGrpSpPr>
        <p:grpSpPr>
          <a:xfrm>
            <a:off x="8235950" y="2732698"/>
            <a:ext cx="1255713" cy="1255712"/>
            <a:chOff x="8235950" y="2732698"/>
            <a:chExt cx="1255713" cy="1255712"/>
          </a:xfrm>
        </p:grpSpPr>
        <p:sp>
          <p:nvSpPr>
            <p:cNvPr id="51207" name="Google Shape;930;p31"/>
            <p:cNvSpPr>
              <a:spLocks noChangeArrowheads="1"/>
            </p:cNvSpPr>
            <p:nvPr/>
          </p:nvSpPr>
          <p:spPr bwMode="auto">
            <a:xfrm>
              <a:off x="8235950" y="2732698"/>
              <a:ext cx="1255713" cy="1255712"/>
            </a:xfrm>
            <a:prstGeom prst="ellipse">
              <a:avLst/>
            </a:prstGeom>
            <a:solidFill>
              <a:srgbClr val="EF7B43"/>
            </a:solidFill>
            <a:ln>
              <a:noFill/>
            </a:ln>
          </p:spPr>
          <p:txBody>
            <a:bodyPr lIns="91425" tIns="45700" rIns="91425" bIns="457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en-US" altLang="en-US" sz="1800">
                <a:latin typeface="Calibri" panose="020F0502020204030204" pitchFamily="34" charset="0"/>
                <a:cs typeface="Calibri" panose="020F0502020204030204" pitchFamily="34" charset="0"/>
                <a:sym typeface="Calibri" panose="020F0502020204030204" pitchFamily="34" charset="0"/>
              </a:endParaRPr>
            </a:p>
          </p:txBody>
        </p:sp>
        <p:pic>
          <p:nvPicPr>
            <p:cNvPr id="23" name="Bild 22" descr="Kvitto med hel fyllning">
              <a:extLst>
                <a:ext uri="{FF2B5EF4-FFF2-40B4-BE49-F238E27FC236}">
                  <a16:creationId xmlns:a16="http://schemas.microsoft.com/office/drawing/2014/main" id="{139F1C4E-3F5A-FF18-09ED-3C2C22100E19}"/>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8473276" y="2938201"/>
              <a:ext cx="772399" cy="772399"/>
            </a:xfrm>
            <a:prstGeom prst="rect">
              <a:avLst/>
            </a:prstGeom>
          </p:spPr>
        </p:pic>
      </p:grpSp>
      <p:sp>
        <p:nvSpPr>
          <p:cNvPr id="51218" name="Google Shape;941;p31"/>
          <p:cNvSpPr txBox="1">
            <a:spLocks noChangeArrowheads="1"/>
          </p:cNvSpPr>
          <p:nvPr/>
        </p:nvSpPr>
        <p:spPr bwMode="auto">
          <a:xfrm>
            <a:off x="9838084" y="2219879"/>
            <a:ext cx="2015432" cy="709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SzPts val="2100"/>
            </a:pPr>
            <a:r>
              <a:rPr lang="en-US" altLang="en-US" sz="2000" b="1">
                <a:solidFill>
                  <a:schemeClr val="tx1"/>
                </a:solidFill>
                <a:latin typeface="Arial Narrow" panose="020B0606020202030204" pitchFamily="34" charset="0"/>
                <a:cs typeface="Open Sans Semibold" panose="020B0706030804020204" pitchFamily="34" charset="0"/>
                <a:sym typeface="Open Sans Semibold" panose="020B0706030804020204" pitchFamily="34" charset="0"/>
              </a:rPr>
              <a:t>Service &amp; </a:t>
            </a:r>
            <a:r>
              <a:rPr lang="en-US" altLang="en-US" sz="2000" b="1" err="1">
                <a:solidFill>
                  <a:schemeClr val="tx1"/>
                </a:solidFill>
                <a:latin typeface="Arial Narrow" panose="020B0606020202030204" pitchFamily="34" charset="0"/>
                <a:cs typeface="Open Sans Semibold" panose="020B0706030804020204" pitchFamily="34" charset="0"/>
                <a:sym typeface="Open Sans Semibold" panose="020B0706030804020204" pitchFamily="34" charset="0"/>
              </a:rPr>
              <a:t>Underhåll</a:t>
            </a:r>
            <a:endParaRPr lang="en-US" altLang="en-US" sz="2000" b="1">
              <a:solidFill>
                <a:schemeClr val="tx1"/>
              </a:solidFill>
              <a:latin typeface="Arial Narrow" panose="020B0606020202030204" pitchFamily="34" charset="0"/>
            </a:endParaRPr>
          </a:p>
          <a:p>
            <a:pPr algn="ctr" eaLnBrk="1" hangingPunct="1">
              <a:buSzPts val="2100"/>
              <a:buFont typeface="Open Sans Semibold" panose="020B0706030804020204" pitchFamily="34" charset="0"/>
              <a:buNone/>
            </a:pPr>
            <a:endParaRPr lang="en-US" altLang="en-US" sz="2000" b="1">
              <a:solidFill>
                <a:schemeClr val="tx1"/>
              </a:solidFill>
              <a:latin typeface="Arial Narrow" panose="020B0606020202030204" pitchFamily="34" charset="0"/>
            </a:endParaRPr>
          </a:p>
        </p:txBody>
      </p:sp>
      <p:grpSp>
        <p:nvGrpSpPr>
          <p:cNvPr id="31" name="Grupp 30" descr="Ikonbild för service och underhåll">
            <a:extLst>
              <a:ext uri="{FF2B5EF4-FFF2-40B4-BE49-F238E27FC236}">
                <a16:creationId xmlns:a16="http://schemas.microsoft.com/office/drawing/2014/main" id="{F168320E-C2EA-8B15-79EF-57CF578BF11E}"/>
              </a:ext>
            </a:extLst>
          </p:cNvPr>
          <p:cNvGrpSpPr/>
          <p:nvPr/>
        </p:nvGrpSpPr>
        <p:grpSpPr>
          <a:xfrm>
            <a:off x="10220325" y="2732698"/>
            <a:ext cx="1250950" cy="1255712"/>
            <a:chOff x="10220325" y="2732698"/>
            <a:chExt cx="1250950" cy="1255712"/>
          </a:xfrm>
        </p:grpSpPr>
        <p:sp>
          <p:nvSpPr>
            <p:cNvPr id="51208" name="Google Shape;931;p31"/>
            <p:cNvSpPr>
              <a:spLocks noChangeArrowheads="1"/>
            </p:cNvSpPr>
            <p:nvPr/>
          </p:nvSpPr>
          <p:spPr bwMode="auto">
            <a:xfrm>
              <a:off x="10220325" y="2732698"/>
              <a:ext cx="1250950" cy="1255712"/>
            </a:xfrm>
            <a:prstGeom prst="ellipse">
              <a:avLst/>
            </a:prstGeom>
            <a:solidFill>
              <a:srgbClr val="068540"/>
            </a:solidFill>
            <a:ln>
              <a:noFill/>
            </a:ln>
          </p:spPr>
          <p:txBody>
            <a:bodyPr lIns="91425" tIns="45700" rIns="91425" bIns="457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en-US" altLang="en-US" sz="1800">
                <a:latin typeface="Calibri" panose="020F0502020204030204" pitchFamily="34" charset="0"/>
                <a:cs typeface="Calibri" panose="020F0502020204030204" pitchFamily="34" charset="0"/>
                <a:sym typeface="Calibri" panose="020F0502020204030204" pitchFamily="34" charset="0"/>
              </a:endParaRPr>
            </a:p>
          </p:txBody>
        </p:sp>
        <p:pic>
          <p:nvPicPr>
            <p:cNvPr id="25" name="Bild 24" descr="Verktyg med hel fyllning">
              <a:extLst>
                <a:ext uri="{FF2B5EF4-FFF2-40B4-BE49-F238E27FC236}">
                  <a16:creationId xmlns:a16="http://schemas.microsoft.com/office/drawing/2014/main" id="{AA711C42-7B70-B52B-3637-A10B920EAB50}"/>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0462654" y="2975073"/>
              <a:ext cx="776344" cy="776344"/>
            </a:xfrm>
            <a:prstGeom prst="rect">
              <a:avLst/>
            </a:prstGeom>
          </p:spPr>
        </p:pic>
      </p:grpSp>
      <p:sp>
        <p:nvSpPr>
          <p:cNvPr id="51226" name="Google Shape;949;p31"/>
          <p:cNvSpPr txBox="1">
            <a:spLocks noChangeArrowheads="1"/>
          </p:cNvSpPr>
          <p:nvPr/>
        </p:nvSpPr>
        <p:spPr bwMode="auto">
          <a:xfrm>
            <a:off x="10136472" y="4302200"/>
            <a:ext cx="1568165" cy="14344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SzPts val="1600"/>
              <a:buFont typeface="Open Sans" panose="020B0606030504020204" pitchFamily="34" charset="0"/>
              <a:buNone/>
            </a:pPr>
            <a:r>
              <a:rPr lang="en-US" altLang="en-US" sz="1600" err="1">
                <a:latin typeface="+mj-lt"/>
                <a:cs typeface="Open Sans" panose="020B0606030504020204" pitchFamily="34" charset="0"/>
                <a:sym typeface="Open Sans" panose="020B0606030504020204" pitchFamily="34" charset="0"/>
              </a:rPr>
              <a:t>Driftsproblem</a:t>
            </a:r>
            <a:endParaRPr lang="en-US" altLang="en-US">
              <a:latin typeface="+mj-lt"/>
            </a:endParaRPr>
          </a:p>
        </p:txBody>
      </p:sp>
    </p:spTree>
  </p:cSld>
  <p:clrMapOvr>
    <a:masterClrMapping/>
  </p:clrMapOvr>
  <mc:AlternateContent xmlns:mc="http://schemas.openxmlformats.org/markup-compatibility/2006" xmlns:p14="http://schemas.microsoft.com/office/powerpoint/2010/main">
    <mc:Choice Requires="p14">
      <p:transition spd="slow" p14:dur="1750">
        <p:fade/>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A6383F2-D702-A7A1-0A8C-83CCEA309BFE}"/>
              </a:ext>
            </a:extLst>
          </p:cNvPr>
          <p:cNvSpPr>
            <a:spLocks noGrp="1"/>
          </p:cNvSpPr>
          <p:nvPr>
            <p:ph type="title"/>
          </p:nvPr>
        </p:nvSpPr>
        <p:spPr>
          <a:xfrm>
            <a:off x="976544" y="648072"/>
            <a:ext cx="10377255" cy="742780"/>
          </a:xfrm>
        </p:spPr>
        <p:txBody>
          <a:bodyPr/>
          <a:lstStyle/>
          <a:p>
            <a:r>
              <a:rPr lang="sv-SE" dirty="0">
                <a:solidFill>
                  <a:srgbClr val="4496A4"/>
                </a:solidFill>
              </a:rPr>
              <a:t>Projektplan</a:t>
            </a:r>
          </a:p>
        </p:txBody>
      </p:sp>
      <p:sp>
        <p:nvSpPr>
          <p:cNvPr id="3" name="Platshållare för text 2">
            <a:extLst>
              <a:ext uri="{FF2B5EF4-FFF2-40B4-BE49-F238E27FC236}">
                <a16:creationId xmlns:a16="http://schemas.microsoft.com/office/drawing/2014/main" id="{0FD94F2A-2ABC-45A4-32B5-3B64E8837435}"/>
              </a:ext>
            </a:extLst>
          </p:cNvPr>
          <p:cNvSpPr>
            <a:spLocks noGrp="1"/>
          </p:cNvSpPr>
          <p:nvPr>
            <p:ph idx="1"/>
          </p:nvPr>
        </p:nvSpPr>
        <p:spPr>
          <a:xfrm>
            <a:off x="976544" y="1440482"/>
            <a:ext cx="10377256" cy="367288"/>
          </a:xfrm>
        </p:spPr>
        <p:txBody>
          <a:bodyPr/>
          <a:lstStyle/>
          <a:p>
            <a:pPr marL="0" indent="0">
              <a:buNone/>
            </a:pPr>
            <a:r>
              <a:rPr lang="sv-SE" sz="2000">
                <a:solidFill>
                  <a:schemeClr val="tx1">
                    <a:lumMod val="75000"/>
                    <a:lumOff val="25000"/>
                  </a:schemeClr>
                </a:solidFill>
                <a:latin typeface="Arial Narrow" panose="020B0606020202030204" pitchFamily="34" charset="0"/>
              </a:rPr>
              <a:t>Bör innehålla:</a:t>
            </a:r>
            <a:endParaRPr lang="sv-SE" sz="1800">
              <a:solidFill>
                <a:schemeClr val="tx1">
                  <a:lumMod val="75000"/>
                  <a:lumOff val="25000"/>
                </a:schemeClr>
              </a:solidFill>
              <a:effectLst/>
              <a:latin typeface="Arial Narrow" panose="020B0606020202030204" pitchFamily="34" charset="0"/>
            </a:endParaRPr>
          </a:p>
        </p:txBody>
      </p:sp>
      <p:grpSp>
        <p:nvGrpSpPr>
          <p:cNvPr id="11" name="Grupp 10">
            <a:extLst>
              <a:ext uri="{FF2B5EF4-FFF2-40B4-BE49-F238E27FC236}">
                <a16:creationId xmlns:a16="http://schemas.microsoft.com/office/drawing/2014/main" id="{EB5ECFB6-C218-E4D2-1A4D-A7E15FEDFAB1}"/>
              </a:ext>
              <a:ext uri="{C183D7F6-B498-43B3-948B-1728B52AA6E4}">
                <adec:decorative xmlns:adec="http://schemas.microsoft.com/office/drawing/2017/decorative" val="1"/>
              </a:ext>
            </a:extLst>
          </p:cNvPr>
          <p:cNvGrpSpPr/>
          <p:nvPr/>
        </p:nvGrpSpPr>
        <p:grpSpPr>
          <a:xfrm>
            <a:off x="11336672" y="806279"/>
            <a:ext cx="579427" cy="579426"/>
            <a:chOff x="719138" y="2732698"/>
            <a:chExt cx="1255712" cy="1255712"/>
          </a:xfrm>
        </p:grpSpPr>
        <p:sp>
          <p:nvSpPr>
            <p:cNvPr id="12" name="Google Shape;926;p31">
              <a:extLst>
                <a:ext uri="{FF2B5EF4-FFF2-40B4-BE49-F238E27FC236}">
                  <a16:creationId xmlns:a16="http://schemas.microsoft.com/office/drawing/2014/main" id="{95914210-FD7B-C626-CA04-A2541361EDCF}"/>
                </a:ext>
              </a:extLst>
            </p:cNvPr>
            <p:cNvSpPr>
              <a:spLocks noChangeArrowheads="1"/>
            </p:cNvSpPr>
            <p:nvPr/>
          </p:nvSpPr>
          <p:spPr bwMode="auto">
            <a:xfrm>
              <a:off x="719138" y="2732698"/>
              <a:ext cx="1255712" cy="1255712"/>
            </a:xfrm>
            <a:prstGeom prst="ellipse">
              <a:avLst/>
            </a:prstGeom>
            <a:solidFill>
              <a:srgbClr val="4496A4"/>
            </a:solidFill>
            <a:ln>
              <a:noFill/>
            </a:ln>
          </p:spPr>
          <p:txBody>
            <a:bodyPr lIns="91425" tIns="45700" rIns="91425" bIns="457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en-US" altLang="en-US" sz="1800">
                <a:latin typeface="Calibri" panose="020F0502020204030204" pitchFamily="34" charset="0"/>
                <a:cs typeface="Calibri" panose="020F0502020204030204" pitchFamily="34" charset="0"/>
                <a:sym typeface="Calibri" panose="020F0502020204030204" pitchFamily="34" charset="0"/>
              </a:endParaRPr>
            </a:p>
          </p:txBody>
        </p:sp>
        <p:pic>
          <p:nvPicPr>
            <p:cNvPr id="13" name="Bild 12" descr="Ledning med hel fyllning">
              <a:extLst>
                <a:ext uri="{FF2B5EF4-FFF2-40B4-BE49-F238E27FC236}">
                  <a16:creationId xmlns:a16="http://schemas.microsoft.com/office/drawing/2014/main" id="{028AFBAB-D4F6-B223-A183-E60B9DD2C47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85625" y="2889584"/>
              <a:ext cx="914400" cy="914400"/>
            </a:xfrm>
            <a:prstGeom prst="rect">
              <a:avLst/>
            </a:prstGeom>
          </p:spPr>
        </p:pic>
      </p:grpSp>
      <p:grpSp>
        <p:nvGrpSpPr>
          <p:cNvPr id="14" name="Grupp 13">
            <a:extLst>
              <a:ext uri="{FF2B5EF4-FFF2-40B4-BE49-F238E27FC236}">
                <a16:creationId xmlns:a16="http://schemas.microsoft.com/office/drawing/2014/main" id="{43315B06-EA5F-2754-9CAB-0FE0A65CC1BF}"/>
              </a:ext>
              <a:ext uri="{C183D7F6-B498-43B3-948B-1728B52AA6E4}">
                <adec:decorative xmlns:adec="http://schemas.microsoft.com/office/drawing/2017/decorative" val="1"/>
              </a:ext>
            </a:extLst>
          </p:cNvPr>
          <p:cNvGrpSpPr/>
          <p:nvPr/>
        </p:nvGrpSpPr>
        <p:grpSpPr>
          <a:xfrm>
            <a:off x="11337771" y="1771124"/>
            <a:ext cx="577229" cy="579426"/>
            <a:chOff x="2601913" y="2732698"/>
            <a:chExt cx="1250950" cy="1255712"/>
          </a:xfrm>
        </p:grpSpPr>
        <p:sp>
          <p:nvSpPr>
            <p:cNvPr id="15" name="Google Shape;927;p31">
              <a:extLst>
                <a:ext uri="{FF2B5EF4-FFF2-40B4-BE49-F238E27FC236}">
                  <a16:creationId xmlns:a16="http://schemas.microsoft.com/office/drawing/2014/main" id="{8EA23A03-047D-C994-0DDE-3A67E4A2B5E7}"/>
                </a:ext>
              </a:extLst>
            </p:cNvPr>
            <p:cNvSpPr>
              <a:spLocks noChangeArrowheads="1"/>
            </p:cNvSpPr>
            <p:nvPr/>
          </p:nvSpPr>
          <p:spPr bwMode="auto">
            <a:xfrm>
              <a:off x="2601913" y="2732698"/>
              <a:ext cx="1250950" cy="1255712"/>
            </a:xfrm>
            <a:prstGeom prst="ellipse">
              <a:avLst/>
            </a:prstGeom>
            <a:solidFill>
              <a:schemeClr val="bg1">
                <a:lumMod val="85000"/>
              </a:schemeClr>
            </a:solidFill>
            <a:ln>
              <a:noFill/>
            </a:ln>
          </p:spPr>
          <p:txBody>
            <a:bodyPr lIns="91425" tIns="45700" rIns="91425" bIns="457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en-US" altLang="en-US" sz="1800">
                <a:latin typeface="Calibri" panose="020F0502020204030204" pitchFamily="34" charset="0"/>
                <a:cs typeface="Calibri" panose="020F0502020204030204" pitchFamily="34" charset="0"/>
                <a:sym typeface="Calibri" panose="020F0502020204030204" pitchFamily="34" charset="0"/>
              </a:endParaRPr>
            </a:p>
          </p:txBody>
        </p:sp>
        <p:pic>
          <p:nvPicPr>
            <p:cNvPr id="16" name="Bild 15" descr="Grävmaskin med hel fyllning">
              <a:extLst>
                <a:ext uri="{FF2B5EF4-FFF2-40B4-BE49-F238E27FC236}">
                  <a16:creationId xmlns:a16="http://schemas.microsoft.com/office/drawing/2014/main" id="{CBC94C2A-B31A-895B-A9A5-1B2D29BA564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815588" y="2903354"/>
              <a:ext cx="914400" cy="914400"/>
            </a:xfrm>
            <a:prstGeom prst="rect">
              <a:avLst/>
            </a:prstGeom>
          </p:spPr>
        </p:pic>
      </p:grpSp>
      <p:grpSp>
        <p:nvGrpSpPr>
          <p:cNvPr id="17" name="Grupp 16">
            <a:extLst>
              <a:ext uri="{FF2B5EF4-FFF2-40B4-BE49-F238E27FC236}">
                <a16:creationId xmlns:a16="http://schemas.microsoft.com/office/drawing/2014/main" id="{7E710D57-E1D6-1313-3ABE-942C157143AB}"/>
              </a:ext>
              <a:ext uri="{C183D7F6-B498-43B3-948B-1728B52AA6E4}">
                <adec:decorative xmlns:adec="http://schemas.microsoft.com/office/drawing/2017/decorative" val="1"/>
              </a:ext>
            </a:extLst>
          </p:cNvPr>
          <p:cNvGrpSpPr/>
          <p:nvPr/>
        </p:nvGrpSpPr>
        <p:grpSpPr>
          <a:xfrm>
            <a:off x="11337771" y="2735969"/>
            <a:ext cx="577229" cy="579426"/>
            <a:chOff x="4479925" y="2732698"/>
            <a:chExt cx="1250950" cy="1255712"/>
          </a:xfrm>
        </p:grpSpPr>
        <p:sp>
          <p:nvSpPr>
            <p:cNvPr id="18" name="Google Shape;928;p31">
              <a:extLst>
                <a:ext uri="{FF2B5EF4-FFF2-40B4-BE49-F238E27FC236}">
                  <a16:creationId xmlns:a16="http://schemas.microsoft.com/office/drawing/2014/main" id="{82110DEA-8356-743A-4D21-64B2C1E9F1FB}"/>
                </a:ext>
              </a:extLst>
            </p:cNvPr>
            <p:cNvSpPr>
              <a:spLocks noChangeArrowheads="1"/>
            </p:cNvSpPr>
            <p:nvPr/>
          </p:nvSpPr>
          <p:spPr bwMode="auto">
            <a:xfrm>
              <a:off x="4479925" y="2732698"/>
              <a:ext cx="1250950" cy="1255712"/>
            </a:xfrm>
            <a:prstGeom prst="ellipse">
              <a:avLst/>
            </a:prstGeom>
            <a:solidFill>
              <a:schemeClr val="bg1">
                <a:lumMod val="85000"/>
              </a:schemeClr>
            </a:solidFill>
            <a:ln>
              <a:noFill/>
            </a:ln>
          </p:spPr>
          <p:txBody>
            <a:bodyPr lIns="91425" tIns="45700" rIns="91425" bIns="457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en-US" altLang="en-US" sz="1800">
                <a:latin typeface="Calibri" panose="020F0502020204030204" pitchFamily="34" charset="0"/>
                <a:cs typeface="Calibri" panose="020F0502020204030204" pitchFamily="34" charset="0"/>
                <a:sym typeface="Calibri" panose="020F0502020204030204" pitchFamily="34" charset="0"/>
              </a:endParaRPr>
            </a:p>
          </p:txBody>
        </p:sp>
        <p:pic>
          <p:nvPicPr>
            <p:cNvPr id="19" name="Bild 18" descr="Kraftledningstorn med hel fyllning">
              <a:extLst>
                <a:ext uri="{FF2B5EF4-FFF2-40B4-BE49-F238E27FC236}">
                  <a16:creationId xmlns:a16="http://schemas.microsoft.com/office/drawing/2014/main" id="{6C5D84D1-E2E7-6F19-AC63-8ABEE0108E2D}"/>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696023" y="2938201"/>
              <a:ext cx="817165" cy="817165"/>
            </a:xfrm>
            <a:prstGeom prst="rect">
              <a:avLst/>
            </a:prstGeom>
          </p:spPr>
        </p:pic>
      </p:grpSp>
      <p:grpSp>
        <p:nvGrpSpPr>
          <p:cNvPr id="20" name="Grupp 19">
            <a:extLst>
              <a:ext uri="{FF2B5EF4-FFF2-40B4-BE49-F238E27FC236}">
                <a16:creationId xmlns:a16="http://schemas.microsoft.com/office/drawing/2014/main" id="{4224368C-6DA8-4A2E-4AF0-EC3B06DF72C4}"/>
              </a:ext>
              <a:ext uri="{C183D7F6-B498-43B3-948B-1728B52AA6E4}">
                <adec:decorative xmlns:adec="http://schemas.microsoft.com/office/drawing/2017/decorative" val="1"/>
              </a:ext>
            </a:extLst>
          </p:cNvPr>
          <p:cNvGrpSpPr/>
          <p:nvPr/>
        </p:nvGrpSpPr>
        <p:grpSpPr>
          <a:xfrm>
            <a:off x="11337771" y="3700814"/>
            <a:ext cx="577229" cy="579426"/>
            <a:chOff x="6357938" y="2732698"/>
            <a:chExt cx="1250950" cy="1255712"/>
          </a:xfrm>
        </p:grpSpPr>
        <p:sp>
          <p:nvSpPr>
            <p:cNvPr id="21" name="Google Shape;929;p31">
              <a:extLst>
                <a:ext uri="{FF2B5EF4-FFF2-40B4-BE49-F238E27FC236}">
                  <a16:creationId xmlns:a16="http://schemas.microsoft.com/office/drawing/2014/main" id="{936D209E-88E9-E98F-7973-5C2FBD801FA4}"/>
                </a:ext>
              </a:extLst>
            </p:cNvPr>
            <p:cNvSpPr>
              <a:spLocks noChangeArrowheads="1"/>
            </p:cNvSpPr>
            <p:nvPr/>
          </p:nvSpPr>
          <p:spPr bwMode="auto">
            <a:xfrm>
              <a:off x="6357938" y="2732698"/>
              <a:ext cx="1250950" cy="1255712"/>
            </a:xfrm>
            <a:prstGeom prst="ellipse">
              <a:avLst/>
            </a:prstGeom>
            <a:solidFill>
              <a:schemeClr val="bg1">
                <a:lumMod val="85000"/>
              </a:schemeClr>
            </a:solidFill>
            <a:ln>
              <a:noFill/>
            </a:ln>
          </p:spPr>
          <p:txBody>
            <a:bodyPr lIns="91425" tIns="45700" rIns="91425" bIns="457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en-US" altLang="en-US" sz="1800">
                <a:latin typeface="Calibri" panose="020F0502020204030204" pitchFamily="34" charset="0"/>
                <a:cs typeface="Calibri" panose="020F0502020204030204" pitchFamily="34" charset="0"/>
                <a:sym typeface="Calibri" panose="020F0502020204030204" pitchFamily="34" charset="0"/>
              </a:endParaRPr>
            </a:p>
          </p:txBody>
        </p:sp>
        <p:pic>
          <p:nvPicPr>
            <p:cNvPr id="22" name="Bild 21" descr="Triangulär linjal med hel fyllning">
              <a:extLst>
                <a:ext uri="{FF2B5EF4-FFF2-40B4-BE49-F238E27FC236}">
                  <a16:creationId xmlns:a16="http://schemas.microsoft.com/office/drawing/2014/main" id="{B352479D-0A0F-1EFD-8E0C-540AE2F7F6E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rot="14697028">
              <a:off x="6503634" y="2982100"/>
              <a:ext cx="705679" cy="705679"/>
            </a:xfrm>
            <a:prstGeom prst="rect">
              <a:avLst/>
            </a:prstGeom>
          </p:spPr>
        </p:pic>
      </p:grpSp>
      <p:grpSp>
        <p:nvGrpSpPr>
          <p:cNvPr id="23" name="Grupp 22">
            <a:extLst>
              <a:ext uri="{FF2B5EF4-FFF2-40B4-BE49-F238E27FC236}">
                <a16:creationId xmlns:a16="http://schemas.microsoft.com/office/drawing/2014/main" id="{27D58A8B-2BE8-4FA7-FB5B-AA122AEBD1DD}"/>
              </a:ext>
              <a:ext uri="{C183D7F6-B498-43B3-948B-1728B52AA6E4}">
                <adec:decorative xmlns:adec="http://schemas.microsoft.com/office/drawing/2017/decorative" val="1"/>
              </a:ext>
            </a:extLst>
          </p:cNvPr>
          <p:cNvGrpSpPr/>
          <p:nvPr/>
        </p:nvGrpSpPr>
        <p:grpSpPr>
          <a:xfrm>
            <a:off x="11336672" y="4665659"/>
            <a:ext cx="579427" cy="579426"/>
            <a:chOff x="8235950" y="2732698"/>
            <a:chExt cx="1255713" cy="1255712"/>
          </a:xfrm>
        </p:grpSpPr>
        <p:sp>
          <p:nvSpPr>
            <p:cNvPr id="24" name="Google Shape;930;p31">
              <a:extLst>
                <a:ext uri="{FF2B5EF4-FFF2-40B4-BE49-F238E27FC236}">
                  <a16:creationId xmlns:a16="http://schemas.microsoft.com/office/drawing/2014/main" id="{944A71CB-1EE8-4026-91E0-6BCA4D3DBDE6}"/>
                </a:ext>
              </a:extLst>
            </p:cNvPr>
            <p:cNvSpPr>
              <a:spLocks noChangeArrowheads="1"/>
            </p:cNvSpPr>
            <p:nvPr/>
          </p:nvSpPr>
          <p:spPr bwMode="auto">
            <a:xfrm>
              <a:off x="8235950" y="2732698"/>
              <a:ext cx="1255713" cy="1255712"/>
            </a:xfrm>
            <a:prstGeom prst="ellipse">
              <a:avLst/>
            </a:prstGeom>
            <a:solidFill>
              <a:schemeClr val="bg1">
                <a:lumMod val="85000"/>
              </a:schemeClr>
            </a:solidFill>
            <a:ln>
              <a:noFill/>
            </a:ln>
          </p:spPr>
          <p:txBody>
            <a:bodyPr lIns="91425" tIns="45700" rIns="91425" bIns="457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en-US" altLang="en-US" sz="1800">
                <a:latin typeface="Calibri" panose="020F0502020204030204" pitchFamily="34" charset="0"/>
                <a:cs typeface="Calibri" panose="020F0502020204030204" pitchFamily="34" charset="0"/>
                <a:sym typeface="Calibri" panose="020F0502020204030204" pitchFamily="34" charset="0"/>
              </a:endParaRPr>
            </a:p>
          </p:txBody>
        </p:sp>
        <p:pic>
          <p:nvPicPr>
            <p:cNvPr id="25" name="Bild 24" descr="Kvitto med hel fyllning">
              <a:extLst>
                <a:ext uri="{FF2B5EF4-FFF2-40B4-BE49-F238E27FC236}">
                  <a16:creationId xmlns:a16="http://schemas.microsoft.com/office/drawing/2014/main" id="{8FAFF3EA-7412-87FA-D5FA-47B4253B8025}"/>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8473276" y="2938201"/>
              <a:ext cx="772399" cy="772399"/>
            </a:xfrm>
            <a:prstGeom prst="rect">
              <a:avLst/>
            </a:prstGeom>
          </p:spPr>
        </p:pic>
      </p:grpSp>
      <p:grpSp>
        <p:nvGrpSpPr>
          <p:cNvPr id="26" name="Grupp 25">
            <a:extLst>
              <a:ext uri="{FF2B5EF4-FFF2-40B4-BE49-F238E27FC236}">
                <a16:creationId xmlns:a16="http://schemas.microsoft.com/office/drawing/2014/main" id="{9D594A4B-B32D-8E84-6153-45D171A555DE}"/>
              </a:ext>
              <a:ext uri="{C183D7F6-B498-43B3-948B-1728B52AA6E4}">
                <adec:decorative xmlns:adec="http://schemas.microsoft.com/office/drawing/2017/decorative" val="1"/>
              </a:ext>
            </a:extLst>
          </p:cNvPr>
          <p:cNvGrpSpPr/>
          <p:nvPr/>
        </p:nvGrpSpPr>
        <p:grpSpPr>
          <a:xfrm>
            <a:off x="11337771" y="5630502"/>
            <a:ext cx="577229" cy="579426"/>
            <a:chOff x="10220325" y="2732698"/>
            <a:chExt cx="1250950" cy="1255712"/>
          </a:xfrm>
        </p:grpSpPr>
        <p:sp>
          <p:nvSpPr>
            <p:cNvPr id="27" name="Google Shape;931;p31">
              <a:extLst>
                <a:ext uri="{FF2B5EF4-FFF2-40B4-BE49-F238E27FC236}">
                  <a16:creationId xmlns:a16="http://schemas.microsoft.com/office/drawing/2014/main" id="{AB1CB6CF-556F-4514-6F4A-A5D5CEAA1D33}"/>
                </a:ext>
              </a:extLst>
            </p:cNvPr>
            <p:cNvSpPr>
              <a:spLocks noChangeArrowheads="1"/>
            </p:cNvSpPr>
            <p:nvPr/>
          </p:nvSpPr>
          <p:spPr bwMode="auto">
            <a:xfrm>
              <a:off x="10220325" y="2732698"/>
              <a:ext cx="1250950" cy="1255712"/>
            </a:xfrm>
            <a:prstGeom prst="ellipse">
              <a:avLst/>
            </a:prstGeom>
            <a:solidFill>
              <a:schemeClr val="bg1">
                <a:lumMod val="85000"/>
              </a:schemeClr>
            </a:solidFill>
            <a:ln>
              <a:noFill/>
            </a:ln>
          </p:spPr>
          <p:txBody>
            <a:bodyPr lIns="91425" tIns="45700" rIns="91425" bIns="457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en-US" altLang="en-US" sz="1800">
                <a:latin typeface="Calibri" panose="020F0502020204030204" pitchFamily="34" charset="0"/>
                <a:cs typeface="Calibri" panose="020F0502020204030204" pitchFamily="34" charset="0"/>
                <a:sym typeface="Calibri" panose="020F0502020204030204" pitchFamily="34" charset="0"/>
              </a:endParaRPr>
            </a:p>
          </p:txBody>
        </p:sp>
        <p:pic>
          <p:nvPicPr>
            <p:cNvPr id="28" name="Bild 27" descr="Verktyg med hel fyllning">
              <a:extLst>
                <a:ext uri="{FF2B5EF4-FFF2-40B4-BE49-F238E27FC236}">
                  <a16:creationId xmlns:a16="http://schemas.microsoft.com/office/drawing/2014/main" id="{EF45A175-C2B3-A723-55BA-DE3135AA8B64}"/>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0462654" y="2975073"/>
              <a:ext cx="776344" cy="776344"/>
            </a:xfrm>
            <a:prstGeom prst="rect">
              <a:avLst/>
            </a:prstGeom>
          </p:spPr>
        </p:pic>
      </p:grpSp>
      <p:cxnSp>
        <p:nvCxnSpPr>
          <p:cNvPr id="31" name="Rak koppling 30">
            <a:extLst>
              <a:ext uri="{FF2B5EF4-FFF2-40B4-BE49-F238E27FC236}">
                <a16:creationId xmlns:a16="http://schemas.microsoft.com/office/drawing/2014/main" id="{EB4A1564-AFCE-5901-C1FA-532BEC1077FB}"/>
              </a:ext>
              <a:ext uri="{C183D7F6-B498-43B3-948B-1728B52AA6E4}">
                <adec:decorative xmlns:adec="http://schemas.microsoft.com/office/drawing/2017/decorative" val="1"/>
              </a:ext>
            </a:extLst>
          </p:cNvPr>
          <p:cNvCxnSpPr>
            <a:cxnSpLocks/>
          </p:cNvCxnSpPr>
          <p:nvPr/>
        </p:nvCxnSpPr>
        <p:spPr>
          <a:xfrm>
            <a:off x="4172552" y="1155032"/>
            <a:ext cx="7089006" cy="0"/>
          </a:xfrm>
          <a:prstGeom prst="line">
            <a:avLst/>
          </a:prstGeom>
          <a:ln w="12700">
            <a:solidFill>
              <a:srgbClr val="4496A4"/>
            </a:solidFill>
          </a:ln>
        </p:spPr>
        <p:style>
          <a:lnRef idx="1">
            <a:schemeClr val="accent1"/>
          </a:lnRef>
          <a:fillRef idx="0">
            <a:schemeClr val="accent1"/>
          </a:fillRef>
          <a:effectRef idx="0">
            <a:schemeClr val="accent1"/>
          </a:effectRef>
          <a:fontRef idx="minor">
            <a:schemeClr val="tx1"/>
          </a:fontRef>
        </p:style>
      </p:cxnSp>
      <p:sp>
        <p:nvSpPr>
          <p:cNvPr id="33" name="Platshållare för text 2">
            <a:extLst>
              <a:ext uri="{FF2B5EF4-FFF2-40B4-BE49-F238E27FC236}">
                <a16:creationId xmlns:a16="http://schemas.microsoft.com/office/drawing/2014/main" id="{E80FCAC0-7AC2-E0C7-D916-E95CE53033EF}"/>
              </a:ext>
            </a:extLst>
          </p:cNvPr>
          <p:cNvSpPr txBox="1">
            <a:spLocks/>
          </p:cNvSpPr>
          <p:nvPr/>
        </p:nvSpPr>
        <p:spPr>
          <a:xfrm>
            <a:off x="1255677" y="2029481"/>
            <a:ext cx="8157831" cy="207383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j-lt"/>
                <a:ea typeface="+mn-ea"/>
                <a:cs typeface="+mn-cs"/>
              </a:defRPr>
            </a:lvl1pPr>
            <a:lvl2pPr marL="541338" indent="-284163"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mn-cs"/>
              </a:defRPr>
            </a:lvl2pPr>
            <a:lvl3pPr marL="808038" indent="-249238"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3pPr>
            <a:lvl4pPr marL="1074738" indent="-249238"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1339850" indent="-24765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sv-SE" sz="2000" dirty="0"/>
              <a:t>Projektbeskrivning med mål, omfattning, krav och tillvägagångssätt</a:t>
            </a:r>
          </a:p>
          <a:p>
            <a:pPr marL="0" indent="0">
              <a:buNone/>
            </a:pPr>
            <a:r>
              <a:rPr lang="sv-SE" sz="2000" dirty="0"/>
              <a:t>Projektorganisation med ansvarsfördelning</a:t>
            </a:r>
          </a:p>
          <a:p>
            <a:pPr marL="0" indent="0">
              <a:buNone/>
            </a:pPr>
            <a:r>
              <a:rPr lang="sv-SE" sz="2000" dirty="0"/>
              <a:t>Tidplan, budget och projektrisker</a:t>
            </a:r>
          </a:p>
          <a:p>
            <a:pPr marL="0" indent="0">
              <a:buNone/>
            </a:pPr>
            <a:r>
              <a:rPr lang="sv-SE" sz="2000" dirty="0"/>
              <a:t>Intressentanalys</a:t>
            </a:r>
          </a:p>
          <a:p>
            <a:pPr marL="0" indent="0">
              <a:buNone/>
            </a:pPr>
            <a:r>
              <a:rPr lang="sv-SE" sz="2000" dirty="0"/>
              <a:t>Kommunikationsplan</a:t>
            </a:r>
          </a:p>
          <a:p>
            <a:pPr marL="257175" lvl="1" indent="0">
              <a:buNone/>
            </a:pPr>
            <a:endParaRPr lang="sv-SE" sz="1600" dirty="0"/>
          </a:p>
          <a:p>
            <a:pPr marL="257175" lvl="1" indent="0">
              <a:buNone/>
            </a:pPr>
            <a:endParaRPr lang="sv-SE" sz="1600" dirty="0"/>
          </a:p>
          <a:p>
            <a:pPr marL="0" indent="0">
              <a:buNone/>
            </a:pPr>
            <a:endParaRPr lang="sv-SE" sz="1800" dirty="0">
              <a:latin typeface="Segoe UI" panose="020B0502040204020203" pitchFamily="34" charset="0"/>
            </a:endParaRPr>
          </a:p>
        </p:txBody>
      </p:sp>
      <p:grpSp>
        <p:nvGrpSpPr>
          <p:cNvPr id="48" name="Grupp 47" descr="Textruta">
            <a:extLst>
              <a:ext uri="{FF2B5EF4-FFF2-40B4-BE49-F238E27FC236}">
                <a16:creationId xmlns:a16="http://schemas.microsoft.com/office/drawing/2014/main" id="{CF8A45CC-3B0B-DBB7-1A6A-5BC239CC795D}"/>
              </a:ext>
            </a:extLst>
          </p:cNvPr>
          <p:cNvGrpSpPr/>
          <p:nvPr/>
        </p:nvGrpSpPr>
        <p:grpSpPr>
          <a:xfrm>
            <a:off x="2603635" y="4711566"/>
            <a:ext cx="4033947" cy="2146434"/>
            <a:chOff x="2603635" y="4711566"/>
            <a:chExt cx="4033947" cy="2146434"/>
          </a:xfrm>
        </p:grpSpPr>
        <p:sp>
          <p:nvSpPr>
            <p:cNvPr id="35" name="Rektangel 34">
              <a:extLst>
                <a:ext uri="{FF2B5EF4-FFF2-40B4-BE49-F238E27FC236}">
                  <a16:creationId xmlns:a16="http://schemas.microsoft.com/office/drawing/2014/main" id="{6685F49A-29C7-D840-089C-E30792E98AB7}"/>
                </a:ext>
              </a:extLst>
            </p:cNvPr>
            <p:cNvSpPr/>
            <p:nvPr/>
          </p:nvSpPr>
          <p:spPr>
            <a:xfrm>
              <a:off x="2603635" y="4711566"/>
              <a:ext cx="4033947" cy="2146434"/>
            </a:xfrm>
            <a:prstGeom prst="rect">
              <a:avLst/>
            </a:prstGeom>
            <a:solidFill>
              <a:srgbClr val="D9D9D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9" name="textruta 38">
              <a:extLst>
                <a:ext uri="{FF2B5EF4-FFF2-40B4-BE49-F238E27FC236}">
                  <a16:creationId xmlns:a16="http://schemas.microsoft.com/office/drawing/2014/main" id="{DE578CAA-9036-A14F-0A54-0178EAA3ABFB}"/>
                </a:ext>
              </a:extLst>
            </p:cNvPr>
            <p:cNvSpPr txBox="1"/>
            <p:nvPr/>
          </p:nvSpPr>
          <p:spPr>
            <a:xfrm>
              <a:off x="2801841" y="4754024"/>
              <a:ext cx="3241593" cy="338554"/>
            </a:xfrm>
            <a:prstGeom prst="rect">
              <a:avLst/>
            </a:prstGeom>
            <a:noFill/>
          </p:spPr>
          <p:txBody>
            <a:bodyPr wrap="none" rtlCol="0">
              <a:spAutoFit/>
            </a:bodyPr>
            <a:lstStyle/>
            <a:p>
              <a:r>
                <a:rPr lang="sv-SE" sz="1600" b="1">
                  <a:solidFill>
                    <a:schemeClr val="tx1">
                      <a:lumMod val="75000"/>
                      <a:lumOff val="25000"/>
                    </a:schemeClr>
                  </a:solidFill>
                  <a:latin typeface="Arial Narrow" panose="020B0606020202030204" pitchFamily="34" charset="0"/>
                </a:rPr>
                <a:t>Kritiska moment för att hålla tidplanen</a:t>
              </a:r>
            </a:p>
          </p:txBody>
        </p:sp>
        <p:sp>
          <p:nvSpPr>
            <p:cNvPr id="42" name="textruta 41">
              <a:extLst>
                <a:ext uri="{FF2B5EF4-FFF2-40B4-BE49-F238E27FC236}">
                  <a16:creationId xmlns:a16="http://schemas.microsoft.com/office/drawing/2014/main" id="{356CD966-388A-ACEE-EF62-84DD9A5C2477}"/>
                </a:ext>
              </a:extLst>
            </p:cNvPr>
            <p:cNvSpPr txBox="1"/>
            <p:nvPr/>
          </p:nvSpPr>
          <p:spPr>
            <a:xfrm>
              <a:off x="2793995" y="5165814"/>
              <a:ext cx="3187091" cy="1154675"/>
            </a:xfrm>
            <a:prstGeom prst="rect">
              <a:avLst/>
            </a:prstGeom>
            <a:noFill/>
          </p:spPr>
          <p:txBody>
            <a:bodyPr wrap="none" rtlCol="0">
              <a:spAutoFit/>
            </a:bodyPr>
            <a:lstStyle/>
            <a:p>
              <a:pPr>
                <a:lnSpc>
                  <a:spcPct val="150000"/>
                </a:lnSpc>
              </a:pPr>
              <a:r>
                <a:rPr lang="sv-SE" sz="1600">
                  <a:solidFill>
                    <a:schemeClr val="tx1">
                      <a:lumMod val="75000"/>
                      <a:lumOff val="25000"/>
                    </a:schemeClr>
                  </a:solidFill>
                  <a:latin typeface="+mj-lt"/>
                </a:rPr>
                <a:t>Mark- och bygglovsprocess</a:t>
              </a:r>
            </a:p>
            <a:p>
              <a:pPr>
                <a:lnSpc>
                  <a:spcPct val="150000"/>
                </a:lnSpc>
              </a:pPr>
              <a:r>
                <a:rPr lang="sv-SE" sz="1600">
                  <a:solidFill>
                    <a:schemeClr val="tx1">
                      <a:lumMod val="75000"/>
                      <a:lumOff val="25000"/>
                    </a:schemeClr>
                  </a:solidFill>
                  <a:latin typeface="+mj-lt"/>
                </a:rPr>
                <a:t>Process för elnätsanslutning</a:t>
              </a:r>
            </a:p>
            <a:p>
              <a:pPr>
                <a:lnSpc>
                  <a:spcPct val="150000"/>
                </a:lnSpc>
              </a:pPr>
              <a:r>
                <a:rPr lang="sv-SE" sz="1600">
                  <a:solidFill>
                    <a:schemeClr val="tx1">
                      <a:lumMod val="75000"/>
                      <a:lumOff val="25000"/>
                    </a:schemeClr>
                  </a:solidFill>
                  <a:latin typeface="+mj-lt"/>
                </a:rPr>
                <a:t>Leverans av transformatorstation</a:t>
              </a:r>
            </a:p>
          </p:txBody>
        </p:sp>
      </p:grpSp>
      <p:sp>
        <p:nvSpPr>
          <p:cNvPr id="43" name="Ellips 42">
            <a:extLst>
              <a:ext uri="{FF2B5EF4-FFF2-40B4-BE49-F238E27FC236}">
                <a16:creationId xmlns:a16="http://schemas.microsoft.com/office/drawing/2014/main" id="{03EA6F7D-0C65-949C-E39D-1BDAB1B1A7B6}"/>
              </a:ext>
              <a:ext uri="{C183D7F6-B498-43B3-948B-1728B52AA6E4}">
                <adec:decorative xmlns:adec="http://schemas.microsoft.com/office/drawing/2017/decorative" val="1"/>
              </a:ext>
            </a:extLst>
          </p:cNvPr>
          <p:cNvSpPr/>
          <p:nvPr/>
        </p:nvSpPr>
        <p:spPr>
          <a:xfrm>
            <a:off x="1106967" y="2123159"/>
            <a:ext cx="148710" cy="148710"/>
          </a:xfrm>
          <a:prstGeom prst="ellipse">
            <a:avLst/>
          </a:prstGeom>
          <a:solidFill>
            <a:srgbClr val="4496A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4" name="Ellips 43">
            <a:extLst>
              <a:ext uri="{FF2B5EF4-FFF2-40B4-BE49-F238E27FC236}">
                <a16:creationId xmlns:a16="http://schemas.microsoft.com/office/drawing/2014/main" id="{1C98453B-2FA6-161E-8C26-4177017E2DA2}"/>
              </a:ext>
              <a:ext uri="{C183D7F6-B498-43B3-948B-1728B52AA6E4}">
                <adec:decorative xmlns:adec="http://schemas.microsoft.com/office/drawing/2017/decorative" val="1"/>
              </a:ext>
            </a:extLst>
          </p:cNvPr>
          <p:cNvSpPr/>
          <p:nvPr/>
        </p:nvSpPr>
        <p:spPr>
          <a:xfrm>
            <a:off x="1106967" y="2523811"/>
            <a:ext cx="148710" cy="148710"/>
          </a:xfrm>
          <a:prstGeom prst="ellipse">
            <a:avLst/>
          </a:prstGeom>
          <a:solidFill>
            <a:srgbClr val="4496A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5" name="Ellips 44">
            <a:extLst>
              <a:ext uri="{FF2B5EF4-FFF2-40B4-BE49-F238E27FC236}">
                <a16:creationId xmlns:a16="http://schemas.microsoft.com/office/drawing/2014/main" id="{08CE0A7E-D80D-4845-AD9B-2FBFCA584C47}"/>
              </a:ext>
              <a:ext uri="{C183D7F6-B498-43B3-948B-1728B52AA6E4}">
                <adec:decorative xmlns:adec="http://schemas.microsoft.com/office/drawing/2017/decorative" val="1"/>
              </a:ext>
            </a:extLst>
          </p:cNvPr>
          <p:cNvSpPr/>
          <p:nvPr/>
        </p:nvSpPr>
        <p:spPr>
          <a:xfrm>
            <a:off x="1106967" y="2924463"/>
            <a:ext cx="148710" cy="148710"/>
          </a:xfrm>
          <a:prstGeom prst="ellipse">
            <a:avLst/>
          </a:prstGeom>
          <a:solidFill>
            <a:srgbClr val="4496A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grpSp>
        <p:nvGrpSpPr>
          <p:cNvPr id="49" name="Grupp 48" descr="Tipsruta">
            <a:extLst>
              <a:ext uri="{FF2B5EF4-FFF2-40B4-BE49-F238E27FC236}">
                <a16:creationId xmlns:a16="http://schemas.microsoft.com/office/drawing/2014/main" id="{949B08C6-C99B-7B14-5CC1-FBEBAC8B2B8B}"/>
              </a:ext>
            </a:extLst>
          </p:cNvPr>
          <p:cNvGrpSpPr/>
          <p:nvPr/>
        </p:nvGrpSpPr>
        <p:grpSpPr>
          <a:xfrm>
            <a:off x="6828163" y="4711566"/>
            <a:ext cx="4033947" cy="2146434"/>
            <a:chOff x="6828163" y="4711566"/>
            <a:chExt cx="4033947" cy="2146434"/>
          </a:xfrm>
        </p:grpSpPr>
        <p:sp>
          <p:nvSpPr>
            <p:cNvPr id="34" name="Rektangel 33">
              <a:extLst>
                <a:ext uri="{FF2B5EF4-FFF2-40B4-BE49-F238E27FC236}">
                  <a16:creationId xmlns:a16="http://schemas.microsoft.com/office/drawing/2014/main" id="{BE2DCBCE-A1C4-5A0F-0497-37CE6791D3DD}"/>
                </a:ext>
              </a:extLst>
            </p:cNvPr>
            <p:cNvSpPr/>
            <p:nvPr/>
          </p:nvSpPr>
          <p:spPr>
            <a:xfrm>
              <a:off x="6828163" y="4711566"/>
              <a:ext cx="4033947" cy="2146434"/>
            </a:xfrm>
            <a:prstGeom prst="rect">
              <a:avLst/>
            </a:prstGeom>
            <a:solidFill>
              <a:srgbClr val="4496A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8" name="textruta 37">
              <a:extLst>
                <a:ext uri="{FF2B5EF4-FFF2-40B4-BE49-F238E27FC236}">
                  <a16:creationId xmlns:a16="http://schemas.microsoft.com/office/drawing/2014/main" id="{34D61E72-18D6-ECD1-0E37-FAE72D2CC837}"/>
                </a:ext>
              </a:extLst>
            </p:cNvPr>
            <p:cNvSpPr txBox="1"/>
            <p:nvPr/>
          </p:nvSpPr>
          <p:spPr>
            <a:xfrm>
              <a:off x="6942484" y="4754024"/>
              <a:ext cx="558166" cy="338554"/>
            </a:xfrm>
            <a:prstGeom prst="rect">
              <a:avLst/>
            </a:prstGeom>
            <a:noFill/>
          </p:spPr>
          <p:txBody>
            <a:bodyPr wrap="none" rtlCol="0">
              <a:spAutoFit/>
            </a:bodyPr>
            <a:lstStyle/>
            <a:p>
              <a:r>
                <a:rPr lang="sv-SE" sz="1600" b="1">
                  <a:solidFill>
                    <a:schemeClr val="bg1"/>
                  </a:solidFill>
                  <a:latin typeface="Arial Narrow" panose="020B0606020202030204" pitchFamily="34" charset="0"/>
                </a:rPr>
                <a:t>TIPS</a:t>
              </a:r>
            </a:p>
          </p:txBody>
        </p:sp>
        <p:sp>
          <p:nvSpPr>
            <p:cNvPr id="40" name="textruta 39">
              <a:extLst>
                <a:ext uri="{FF2B5EF4-FFF2-40B4-BE49-F238E27FC236}">
                  <a16:creationId xmlns:a16="http://schemas.microsoft.com/office/drawing/2014/main" id="{7CB646C8-46FB-135D-994E-5FF9BE1B2469}"/>
                </a:ext>
              </a:extLst>
            </p:cNvPr>
            <p:cNvSpPr txBox="1"/>
            <p:nvPr/>
          </p:nvSpPr>
          <p:spPr>
            <a:xfrm>
              <a:off x="6942484" y="5165814"/>
              <a:ext cx="3012363" cy="1154675"/>
            </a:xfrm>
            <a:prstGeom prst="rect">
              <a:avLst/>
            </a:prstGeom>
            <a:noFill/>
          </p:spPr>
          <p:txBody>
            <a:bodyPr wrap="none" rtlCol="0">
              <a:spAutoFit/>
            </a:bodyPr>
            <a:lstStyle/>
            <a:p>
              <a:pPr>
                <a:lnSpc>
                  <a:spcPct val="150000"/>
                </a:lnSpc>
              </a:pPr>
              <a:r>
                <a:rPr lang="sv-SE" sz="1600">
                  <a:solidFill>
                    <a:schemeClr val="bg1"/>
                  </a:solidFill>
                  <a:latin typeface="+mj-lt"/>
                </a:rPr>
                <a:t>Håll projektplanen levande</a:t>
              </a:r>
            </a:p>
            <a:p>
              <a:pPr>
                <a:lnSpc>
                  <a:spcPct val="150000"/>
                </a:lnSpc>
              </a:pPr>
              <a:r>
                <a:rPr lang="sv-SE" sz="1600">
                  <a:solidFill>
                    <a:schemeClr val="bg1"/>
                  </a:solidFill>
                  <a:latin typeface="+mj-lt"/>
                </a:rPr>
                <a:t>Börja omvärldsbevaka tidigt</a:t>
              </a:r>
            </a:p>
            <a:p>
              <a:pPr>
                <a:lnSpc>
                  <a:spcPct val="150000"/>
                </a:lnSpc>
              </a:pPr>
              <a:r>
                <a:rPr lang="sv-SE" sz="1600">
                  <a:solidFill>
                    <a:schemeClr val="bg1"/>
                  </a:solidFill>
                  <a:latin typeface="+mj-lt"/>
                </a:rPr>
                <a:t>Skapa bra underlag från början</a:t>
              </a:r>
            </a:p>
          </p:txBody>
        </p:sp>
      </p:grpSp>
      <p:sp>
        <p:nvSpPr>
          <p:cNvPr id="46" name="Ellips 45">
            <a:extLst>
              <a:ext uri="{FF2B5EF4-FFF2-40B4-BE49-F238E27FC236}">
                <a16:creationId xmlns:a16="http://schemas.microsoft.com/office/drawing/2014/main" id="{0B43BB2F-CBC1-5080-9664-3334BD8C8F30}"/>
              </a:ext>
              <a:ext uri="{C183D7F6-B498-43B3-948B-1728B52AA6E4}">
                <adec:decorative xmlns:adec="http://schemas.microsoft.com/office/drawing/2017/decorative" val="1"/>
              </a:ext>
            </a:extLst>
          </p:cNvPr>
          <p:cNvSpPr/>
          <p:nvPr/>
        </p:nvSpPr>
        <p:spPr>
          <a:xfrm>
            <a:off x="1106967" y="3325115"/>
            <a:ext cx="148710" cy="148710"/>
          </a:xfrm>
          <a:prstGeom prst="ellipse">
            <a:avLst/>
          </a:prstGeom>
          <a:solidFill>
            <a:srgbClr val="4496A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7" name="Ellips 46">
            <a:extLst>
              <a:ext uri="{FF2B5EF4-FFF2-40B4-BE49-F238E27FC236}">
                <a16:creationId xmlns:a16="http://schemas.microsoft.com/office/drawing/2014/main" id="{1C030127-851F-94BC-8D07-640EA0EDC6A5}"/>
              </a:ext>
              <a:ext uri="{C183D7F6-B498-43B3-948B-1728B52AA6E4}">
                <adec:decorative xmlns:adec="http://schemas.microsoft.com/office/drawing/2017/decorative" val="1"/>
              </a:ext>
            </a:extLst>
          </p:cNvPr>
          <p:cNvSpPr/>
          <p:nvPr/>
        </p:nvSpPr>
        <p:spPr>
          <a:xfrm>
            <a:off x="1106967" y="3725765"/>
            <a:ext cx="148710" cy="148710"/>
          </a:xfrm>
          <a:prstGeom prst="ellipse">
            <a:avLst/>
          </a:prstGeom>
          <a:solidFill>
            <a:srgbClr val="4496A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 name="Google Shape;939;p31">
            <a:extLst>
              <a:ext uri="{FF2B5EF4-FFF2-40B4-BE49-F238E27FC236}">
                <a16:creationId xmlns:a16="http://schemas.microsoft.com/office/drawing/2014/main" id="{D75F9559-8CC4-EFAB-30B0-72273C97A128}"/>
              </a:ext>
              <a:ext uri="{C183D7F6-B498-43B3-948B-1728B52AA6E4}">
                <adec:decorative xmlns:adec="http://schemas.microsoft.com/office/drawing/2017/decorative" val="1"/>
              </a:ext>
            </a:extLst>
          </p:cNvPr>
          <p:cNvSpPr txBox="1">
            <a:spLocks noChangeArrowheads="1"/>
          </p:cNvSpPr>
          <p:nvPr/>
        </p:nvSpPr>
        <p:spPr bwMode="auto">
          <a:xfrm>
            <a:off x="10679839" y="4281634"/>
            <a:ext cx="1893093" cy="2597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SzPts val="2100"/>
            </a:pPr>
            <a:r>
              <a:rPr lang="en-US" altLang="en-US" sz="1000" err="1">
                <a:solidFill>
                  <a:schemeClr val="tx1">
                    <a:lumMod val="75000"/>
                    <a:lumOff val="25000"/>
                  </a:schemeClr>
                </a:solidFill>
                <a:latin typeface="Arial Narrow" panose="020B0606020202030204" pitchFamily="34" charset="0"/>
                <a:cs typeface="Open Sans Semibold" panose="020B0706030804020204" pitchFamily="34" charset="0"/>
                <a:sym typeface="Open Sans Semibold" panose="020B0706030804020204" pitchFamily="34" charset="0"/>
              </a:rPr>
              <a:t>Utformning</a:t>
            </a:r>
            <a:endParaRPr lang="en-US" altLang="en-US" sz="1000">
              <a:solidFill>
                <a:schemeClr val="tx1">
                  <a:lumMod val="75000"/>
                  <a:lumOff val="25000"/>
                </a:schemeClr>
              </a:solidFill>
              <a:latin typeface="Arial Narrow" panose="020B0606020202030204" pitchFamily="34" charset="0"/>
            </a:endParaRPr>
          </a:p>
          <a:p>
            <a:pPr algn="ctr" eaLnBrk="1" hangingPunct="1">
              <a:buSzPts val="2100"/>
              <a:buFont typeface="Open Sans Semibold" panose="020B0706030804020204" pitchFamily="34" charset="0"/>
              <a:buNone/>
            </a:pPr>
            <a:endParaRPr lang="en-US" altLang="en-US" sz="1000">
              <a:solidFill>
                <a:schemeClr val="tx1">
                  <a:lumMod val="75000"/>
                  <a:lumOff val="25000"/>
                </a:schemeClr>
              </a:solidFill>
              <a:latin typeface="Arial Narrow" panose="020B0606020202030204" pitchFamily="34" charset="0"/>
            </a:endParaRPr>
          </a:p>
        </p:txBody>
      </p:sp>
      <p:sp>
        <p:nvSpPr>
          <p:cNvPr id="5" name="Google Shape;940;p31">
            <a:extLst>
              <a:ext uri="{FF2B5EF4-FFF2-40B4-BE49-F238E27FC236}">
                <a16:creationId xmlns:a16="http://schemas.microsoft.com/office/drawing/2014/main" id="{3BF0AE6A-FB23-389A-AE80-162C3BA8790B}"/>
              </a:ext>
              <a:ext uri="{C183D7F6-B498-43B3-948B-1728B52AA6E4}">
                <adec:decorative xmlns:adec="http://schemas.microsoft.com/office/drawing/2017/decorative" val="1"/>
              </a:ext>
            </a:extLst>
          </p:cNvPr>
          <p:cNvSpPr txBox="1">
            <a:spLocks noChangeArrowheads="1"/>
          </p:cNvSpPr>
          <p:nvPr/>
        </p:nvSpPr>
        <p:spPr bwMode="auto">
          <a:xfrm>
            <a:off x="10946142" y="5238386"/>
            <a:ext cx="1360487" cy="2387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SzPts val="2100"/>
            </a:pPr>
            <a:r>
              <a:rPr lang="en-US" altLang="en-US" sz="1000" err="1">
                <a:solidFill>
                  <a:schemeClr val="tx1">
                    <a:lumMod val="75000"/>
                    <a:lumOff val="25000"/>
                  </a:schemeClr>
                </a:solidFill>
                <a:latin typeface="Arial Narrow" panose="020B0606020202030204" pitchFamily="34" charset="0"/>
                <a:cs typeface="Open Sans Semibold" panose="020B0706030804020204" pitchFamily="34" charset="0"/>
                <a:sym typeface="Open Sans Semibold" panose="020B0706030804020204" pitchFamily="34" charset="0"/>
              </a:rPr>
              <a:t>Inköp</a:t>
            </a:r>
            <a:endParaRPr lang="en-US" altLang="en-US" sz="1000">
              <a:solidFill>
                <a:schemeClr val="tx1">
                  <a:lumMod val="75000"/>
                  <a:lumOff val="25000"/>
                </a:schemeClr>
              </a:solidFill>
              <a:latin typeface="Arial Narrow" panose="020B0606020202030204" pitchFamily="34" charset="0"/>
            </a:endParaRPr>
          </a:p>
          <a:p>
            <a:pPr algn="ctr" eaLnBrk="1" hangingPunct="1">
              <a:buSzPts val="2100"/>
              <a:buFont typeface="Open Sans Semibold" panose="020B0706030804020204" pitchFamily="34" charset="0"/>
              <a:buNone/>
            </a:pPr>
            <a:endParaRPr lang="en-US" altLang="en-US" sz="1000">
              <a:solidFill>
                <a:schemeClr val="tx1">
                  <a:lumMod val="75000"/>
                  <a:lumOff val="25000"/>
                </a:schemeClr>
              </a:solidFill>
              <a:latin typeface="Arial Narrow" panose="020B0606020202030204" pitchFamily="34" charset="0"/>
            </a:endParaRPr>
          </a:p>
        </p:txBody>
      </p:sp>
      <p:sp>
        <p:nvSpPr>
          <p:cNvPr id="6" name="Google Shape;941;p31">
            <a:extLst>
              <a:ext uri="{FF2B5EF4-FFF2-40B4-BE49-F238E27FC236}">
                <a16:creationId xmlns:a16="http://schemas.microsoft.com/office/drawing/2014/main" id="{13094CAB-57EC-ED40-CBDF-7BD6E7431770}"/>
              </a:ext>
              <a:ext uri="{C183D7F6-B498-43B3-948B-1728B52AA6E4}">
                <adec:decorative xmlns:adec="http://schemas.microsoft.com/office/drawing/2017/decorative" val="1"/>
              </a:ext>
            </a:extLst>
          </p:cNvPr>
          <p:cNvSpPr txBox="1">
            <a:spLocks noChangeArrowheads="1"/>
          </p:cNvSpPr>
          <p:nvPr/>
        </p:nvSpPr>
        <p:spPr bwMode="auto">
          <a:xfrm>
            <a:off x="10618669" y="6209928"/>
            <a:ext cx="2015432" cy="4988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SzPts val="2100"/>
            </a:pPr>
            <a:r>
              <a:rPr lang="en-US" altLang="en-US" sz="1000">
                <a:solidFill>
                  <a:schemeClr val="tx1">
                    <a:lumMod val="75000"/>
                    <a:lumOff val="25000"/>
                  </a:schemeClr>
                </a:solidFill>
                <a:latin typeface="Arial Narrow" panose="020B0606020202030204" pitchFamily="34" charset="0"/>
                <a:cs typeface="Open Sans Semibold" panose="020B0706030804020204" pitchFamily="34" charset="0"/>
                <a:sym typeface="Open Sans Semibold" panose="020B0706030804020204" pitchFamily="34" charset="0"/>
              </a:rPr>
              <a:t>Service &amp; </a:t>
            </a:r>
            <a:r>
              <a:rPr lang="en-US" altLang="en-US" sz="1000" err="1">
                <a:solidFill>
                  <a:schemeClr val="tx1">
                    <a:lumMod val="75000"/>
                    <a:lumOff val="25000"/>
                  </a:schemeClr>
                </a:solidFill>
                <a:latin typeface="Arial Narrow" panose="020B0606020202030204" pitchFamily="34" charset="0"/>
                <a:cs typeface="Open Sans Semibold" panose="020B0706030804020204" pitchFamily="34" charset="0"/>
                <a:sym typeface="Open Sans Semibold" panose="020B0706030804020204" pitchFamily="34" charset="0"/>
              </a:rPr>
              <a:t>Underhåll</a:t>
            </a:r>
            <a:endParaRPr lang="en-US" altLang="en-US" sz="1000">
              <a:solidFill>
                <a:schemeClr val="tx1">
                  <a:lumMod val="75000"/>
                  <a:lumOff val="25000"/>
                </a:schemeClr>
              </a:solidFill>
              <a:latin typeface="Arial Narrow" panose="020B0606020202030204" pitchFamily="34" charset="0"/>
            </a:endParaRPr>
          </a:p>
          <a:p>
            <a:pPr algn="ctr" eaLnBrk="1" hangingPunct="1">
              <a:buSzPts val="2100"/>
              <a:buFont typeface="Open Sans Semibold" panose="020B0706030804020204" pitchFamily="34" charset="0"/>
              <a:buNone/>
            </a:pPr>
            <a:endParaRPr lang="en-US" altLang="en-US" sz="1000">
              <a:solidFill>
                <a:schemeClr val="tx1">
                  <a:lumMod val="75000"/>
                  <a:lumOff val="25000"/>
                </a:schemeClr>
              </a:solidFill>
              <a:latin typeface="Arial Narrow" panose="020B0606020202030204" pitchFamily="34" charset="0"/>
            </a:endParaRPr>
          </a:p>
        </p:txBody>
      </p:sp>
      <p:sp>
        <p:nvSpPr>
          <p:cNvPr id="7" name="Google Shape;942;p31">
            <a:extLst>
              <a:ext uri="{FF2B5EF4-FFF2-40B4-BE49-F238E27FC236}">
                <a16:creationId xmlns:a16="http://schemas.microsoft.com/office/drawing/2014/main" id="{47A79DE5-23EA-4DF3-DFDE-6ABBF7A46C1D}"/>
              </a:ext>
              <a:ext uri="{C183D7F6-B498-43B3-948B-1728B52AA6E4}">
                <adec:decorative xmlns:adec="http://schemas.microsoft.com/office/drawing/2017/decorative" val="1"/>
              </a:ext>
            </a:extLst>
          </p:cNvPr>
          <p:cNvSpPr txBox="1">
            <a:spLocks noChangeArrowheads="1"/>
          </p:cNvSpPr>
          <p:nvPr/>
        </p:nvSpPr>
        <p:spPr bwMode="auto">
          <a:xfrm>
            <a:off x="10652454" y="1380899"/>
            <a:ext cx="1947863" cy="2719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SzPts val="2100"/>
              <a:buFont typeface="Open Sans Semibold" panose="020B0706030804020204" pitchFamily="34" charset="0"/>
              <a:buNone/>
            </a:pPr>
            <a:r>
              <a:rPr lang="en-US" altLang="en-US" sz="1000">
                <a:solidFill>
                  <a:schemeClr val="tx1">
                    <a:lumMod val="75000"/>
                    <a:lumOff val="25000"/>
                  </a:schemeClr>
                </a:solidFill>
                <a:latin typeface="Arial Narrow" panose="020B0606020202030204" pitchFamily="34" charset="0"/>
                <a:cs typeface="Open Sans Semibold" panose="020B0706030804020204" pitchFamily="34" charset="0"/>
                <a:sym typeface="Open Sans Semibold" panose="020B0706030804020204" pitchFamily="34" charset="0"/>
              </a:rPr>
              <a:t>Organisation</a:t>
            </a:r>
            <a:endParaRPr lang="en-US" altLang="en-US" sz="1000">
              <a:solidFill>
                <a:schemeClr val="tx1">
                  <a:lumMod val="75000"/>
                  <a:lumOff val="25000"/>
                </a:schemeClr>
              </a:solidFill>
              <a:latin typeface="Arial Narrow" panose="020B0606020202030204" pitchFamily="34" charset="0"/>
            </a:endParaRPr>
          </a:p>
        </p:txBody>
      </p:sp>
      <p:sp>
        <p:nvSpPr>
          <p:cNvPr id="8" name="Google Shape;943;p31">
            <a:extLst>
              <a:ext uri="{FF2B5EF4-FFF2-40B4-BE49-F238E27FC236}">
                <a16:creationId xmlns:a16="http://schemas.microsoft.com/office/drawing/2014/main" id="{6EC7DC39-CBA9-F486-1023-645B2A6E9C19}"/>
              </a:ext>
              <a:ext uri="{C183D7F6-B498-43B3-948B-1728B52AA6E4}">
                <adec:decorative xmlns:adec="http://schemas.microsoft.com/office/drawing/2017/decorative" val="1"/>
              </a:ext>
            </a:extLst>
          </p:cNvPr>
          <p:cNvSpPr txBox="1">
            <a:spLocks noChangeArrowheads="1"/>
          </p:cNvSpPr>
          <p:nvPr/>
        </p:nvSpPr>
        <p:spPr bwMode="auto">
          <a:xfrm>
            <a:off x="10793741" y="2345024"/>
            <a:ext cx="1665288" cy="2815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SzPts val="2100"/>
            </a:pPr>
            <a:r>
              <a:rPr lang="en-US" altLang="en-US" sz="1000" err="1">
                <a:solidFill>
                  <a:schemeClr val="tx1">
                    <a:lumMod val="75000"/>
                    <a:lumOff val="25000"/>
                  </a:schemeClr>
                </a:solidFill>
                <a:latin typeface="Arial Narrow" panose="020B0606020202030204" pitchFamily="34" charset="0"/>
                <a:cs typeface="Open Sans Semibold" panose="020B0706030804020204" pitchFamily="34" charset="0"/>
                <a:sym typeface="Open Sans Semibold" panose="020B0706030804020204" pitchFamily="34" charset="0"/>
              </a:rPr>
              <a:t>Markfrågor</a:t>
            </a:r>
            <a:endParaRPr lang="en-US" altLang="en-US" sz="1000">
              <a:solidFill>
                <a:schemeClr val="tx1">
                  <a:lumMod val="75000"/>
                  <a:lumOff val="25000"/>
                </a:schemeClr>
              </a:solidFill>
              <a:latin typeface="Arial Narrow" panose="020B0606020202030204" pitchFamily="34" charset="0"/>
            </a:endParaRPr>
          </a:p>
          <a:p>
            <a:pPr algn="ctr" eaLnBrk="1" hangingPunct="1">
              <a:buSzPts val="2100"/>
              <a:buFont typeface="Open Sans Semibold" panose="020B0706030804020204" pitchFamily="34" charset="0"/>
              <a:buNone/>
            </a:pPr>
            <a:endParaRPr lang="en-US" altLang="en-US" sz="1000">
              <a:solidFill>
                <a:schemeClr val="tx1">
                  <a:lumMod val="75000"/>
                  <a:lumOff val="25000"/>
                </a:schemeClr>
              </a:solidFill>
              <a:latin typeface="Arial Narrow" panose="020B0606020202030204" pitchFamily="34" charset="0"/>
            </a:endParaRPr>
          </a:p>
        </p:txBody>
      </p:sp>
      <p:sp>
        <p:nvSpPr>
          <p:cNvPr id="9" name="Google Shape;944;p31">
            <a:extLst>
              <a:ext uri="{FF2B5EF4-FFF2-40B4-BE49-F238E27FC236}">
                <a16:creationId xmlns:a16="http://schemas.microsoft.com/office/drawing/2014/main" id="{15FE05A2-CA18-6405-3C02-95472F25FC58}"/>
              </a:ext>
              <a:ext uri="{C183D7F6-B498-43B3-948B-1728B52AA6E4}">
                <adec:decorative xmlns:adec="http://schemas.microsoft.com/office/drawing/2017/decorative" val="1"/>
              </a:ext>
            </a:extLst>
          </p:cNvPr>
          <p:cNvSpPr txBox="1">
            <a:spLocks noChangeArrowheads="1"/>
          </p:cNvSpPr>
          <p:nvPr/>
        </p:nvSpPr>
        <p:spPr bwMode="auto">
          <a:xfrm>
            <a:off x="10501746" y="3296370"/>
            <a:ext cx="2249278" cy="2597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SzPts val="2100"/>
            </a:pPr>
            <a:r>
              <a:rPr lang="en-US" altLang="en-US" sz="1000" err="1">
                <a:solidFill>
                  <a:schemeClr val="tx1">
                    <a:lumMod val="75000"/>
                    <a:lumOff val="25000"/>
                  </a:schemeClr>
                </a:solidFill>
                <a:latin typeface="Arial Narrow" panose="020B0606020202030204" pitchFamily="34" charset="0"/>
                <a:cs typeface="Open Sans Semibold" panose="020B0706030804020204" pitchFamily="34" charset="0"/>
                <a:sym typeface="Open Sans Semibold" panose="020B0706030804020204" pitchFamily="34" charset="0"/>
              </a:rPr>
              <a:t>Elförsörjning</a:t>
            </a:r>
            <a:endParaRPr lang="en-US" altLang="en-US" sz="1000">
              <a:solidFill>
                <a:schemeClr val="tx1">
                  <a:lumMod val="75000"/>
                  <a:lumOff val="25000"/>
                </a:schemeClr>
              </a:solidFill>
              <a:latin typeface="Arial Narrow" panose="020B0606020202030204" pitchFamily="34" charset="0"/>
            </a:endParaRPr>
          </a:p>
          <a:p>
            <a:pPr algn="ctr" eaLnBrk="1" hangingPunct="1">
              <a:buSzPts val="2100"/>
              <a:buFont typeface="Open Sans Semibold" panose="020B0706030804020204" pitchFamily="34" charset="0"/>
              <a:buNone/>
            </a:pPr>
            <a:endParaRPr lang="en-US" altLang="en-US" sz="1000">
              <a:solidFill>
                <a:schemeClr val="tx1">
                  <a:lumMod val="75000"/>
                  <a:lumOff val="25000"/>
                </a:schemeClr>
              </a:solidFill>
              <a:latin typeface="Arial Narrow" panose="020B0606020202030204" pitchFamily="34" charset="0"/>
            </a:endParaRPr>
          </a:p>
        </p:txBody>
      </p:sp>
    </p:spTree>
    <p:extLst>
      <p:ext uri="{BB962C8B-B14F-4D97-AF65-F5344CB8AC3E}">
        <p14:creationId xmlns:p14="http://schemas.microsoft.com/office/powerpoint/2010/main" val="251417903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8"/>
                                        </p:tgtEl>
                                        <p:attrNameLst>
                                          <p:attrName>style.visibility</p:attrName>
                                        </p:attrNameLst>
                                      </p:cBhvr>
                                      <p:to>
                                        <p:strVal val="visible"/>
                                      </p:to>
                                    </p:set>
                                    <p:anim calcmode="lin" valueType="num">
                                      <p:cBhvr additive="base">
                                        <p:cTn id="7" dur="1000" fill="hold"/>
                                        <p:tgtEl>
                                          <p:spTgt spid="48"/>
                                        </p:tgtEl>
                                        <p:attrNameLst>
                                          <p:attrName>ppt_x</p:attrName>
                                        </p:attrNameLst>
                                      </p:cBhvr>
                                      <p:tavLst>
                                        <p:tav tm="0">
                                          <p:val>
                                            <p:strVal val="#ppt_x"/>
                                          </p:val>
                                        </p:tav>
                                        <p:tav tm="100000">
                                          <p:val>
                                            <p:strVal val="#ppt_x"/>
                                          </p:val>
                                        </p:tav>
                                      </p:tavLst>
                                    </p:anim>
                                    <p:anim calcmode="lin" valueType="num">
                                      <p:cBhvr additive="base">
                                        <p:cTn id="8" dur="1000" fill="hold"/>
                                        <p:tgtEl>
                                          <p:spTgt spid="4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9"/>
                                        </p:tgtEl>
                                        <p:attrNameLst>
                                          <p:attrName>style.visibility</p:attrName>
                                        </p:attrNameLst>
                                      </p:cBhvr>
                                      <p:to>
                                        <p:strVal val="visible"/>
                                      </p:to>
                                    </p:set>
                                    <p:anim calcmode="lin" valueType="num">
                                      <p:cBhvr additive="base">
                                        <p:cTn id="13" dur="1000" fill="hold"/>
                                        <p:tgtEl>
                                          <p:spTgt spid="49"/>
                                        </p:tgtEl>
                                        <p:attrNameLst>
                                          <p:attrName>ppt_x</p:attrName>
                                        </p:attrNameLst>
                                      </p:cBhvr>
                                      <p:tavLst>
                                        <p:tav tm="0">
                                          <p:val>
                                            <p:strVal val="#ppt_x"/>
                                          </p:val>
                                        </p:tav>
                                        <p:tav tm="100000">
                                          <p:val>
                                            <p:strVal val="#ppt_x"/>
                                          </p:val>
                                        </p:tav>
                                      </p:tavLst>
                                    </p:anim>
                                    <p:anim calcmode="lin" valueType="num">
                                      <p:cBhvr additive="base">
                                        <p:cTn id="14" dur="1000" fill="hold"/>
                                        <p:tgtEl>
                                          <p:spTgt spid="4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A6383F2-D702-A7A1-0A8C-83CCEA309BFE}"/>
              </a:ext>
            </a:extLst>
          </p:cNvPr>
          <p:cNvSpPr>
            <a:spLocks noGrp="1"/>
          </p:cNvSpPr>
          <p:nvPr>
            <p:ph type="title"/>
          </p:nvPr>
        </p:nvSpPr>
        <p:spPr>
          <a:xfrm>
            <a:off x="976544" y="648072"/>
            <a:ext cx="10377255" cy="742780"/>
          </a:xfrm>
        </p:spPr>
        <p:txBody>
          <a:bodyPr/>
          <a:lstStyle/>
          <a:p>
            <a:r>
              <a:rPr lang="sv-SE" dirty="0">
                <a:solidFill>
                  <a:srgbClr val="4496A4"/>
                </a:solidFill>
              </a:rPr>
              <a:t>Exempel på tidplan</a:t>
            </a:r>
          </a:p>
        </p:txBody>
      </p:sp>
      <p:grpSp>
        <p:nvGrpSpPr>
          <p:cNvPr id="30" name="Grupp 29" descr="Tidslinje med Q1, Q2, Q3, Q4 och Q5">
            <a:extLst>
              <a:ext uri="{FF2B5EF4-FFF2-40B4-BE49-F238E27FC236}">
                <a16:creationId xmlns:a16="http://schemas.microsoft.com/office/drawing/2014/main" id="{E03D25F3-94A4-3AC5-3CFB-B32CE700BF90}"/>
              </a:ext>
            </a:extLst>
          </p:cNvPr>
          <p:cNvGrpSpPr/>
          <p:nvPr/>
        </p:nvGrpSpPr>
        <p:grpSpPr>
          <a:xfrm>
            <a:off x="484854" y="2481226"/>
            <a:ext cx="10377256" cy="679300"/>
            <a:chOff x="600075" y="3208337"/>
            <a:chExt cx="10993437" cy="450850"/>
          </a:xfrm>
        </p:grpSpPr>
        <p:sp>
          <p:nvSpPr>
            <p:cNvPr id="7" name="Google Shape;1867;p65">
              <a:extLst>
                <a:ext uri="{FF2B5EF4-FFF2-40B4-BE49-F238E27FC236}">
                  <a16:creationId xmlns:a16="http://schemas.microsoft.com/office/drawing/2014/main" id="{E9C59283-81B5-1EB5-6AEE-33A9A8BDF0CC}"/>
                </a:ext>
              </a:extLst>
            </p:cNvPr>
            <p:cNvSpPr/>
            <p:nvPr/>
          </p:nvSpPr>
          <p:spPr>
            <a:xfrm>
              <a:off x="7254875" y="3208337"/>
              <a:ext cx="2144712" cy="450850"/>
            </a:xfrm>
            <a:custGeom>
              <a:avLst/>
              <a:gdLst/>
              <a:ahLst/>
              <a:cxnLst/>
              <a:rect l="l" t="t" r="r" b="b"/>
              <a:pathLst>
                <a:path w="495" h="104" extrusionOk="0">
                  <a:moveTo>
                    <a:pt x="495" y="52"/>
                  </a:moveTo>
                  <a:cubicBezTo>
                    <a:pt x="495" y="31"/>
                    <a:pt x="485" y="12"/>
                    <a:pt x="469" y="0"/>
                  </a:cubicBezTo>
                  <a:cubicBezTo>
                    <a:pt x="0" y="0"/>
                    <a:pt x="0" y="0"/>
                    <a:pt x="0" y="0"/>
                  </a:cubicBezTo>
                  <a:cubicBezTo>
                    <a:pt x="10" y="15"/>
                    <a:pt x="16" y="32"/>
                    <a:pt x="16" y="52"/>
                  </a:cubicBezTo>
                  <a:cubicBezTo>
                    <a:pt x="16" y="71"/>
                    <a:pt x="10" y="89"/>
                    <a:pt x="0" y="104"/>
                  </a:cubicBezTo>
                  <a:cubicBezTo>
                    <a:pt x="469" y="104"/>
                    <a:pt x="469" y="104"/>
                    <a:pt x="469" y="104"/>
                  </a:cubicBezTo>
                  <a:cubicBezTo>
                    <a:pt x="485" y="91"/>
                    <a:pt x="495" y="72"/>
                    <a:pt x="495" y="52"/>
                  </a:cubicBezTo>
                  <a:close/>
                </a:path>
              </a:pathLst>
            </a:custGeom>
            <a:solidFill>
              <a:srgbClr val="01697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8" name="Google Shape;1868;p65">
              <a:extLst>
                <a:ext uri="{FF2B5EF4-FFF2-40B4-BE49-F238E27FC236}">
                  <a16:creationId xmlns:a16="http://schemas.microsoft.com/office/drawing/2014/main" id="{A2EDFE48-C725-35CA-AD9C-EB5A5799551B}"/>
                </a:ext>
              </a:extLst>
            </p:cNvPr>
            <p:cNvSpPr/>
            <p:nvPr/>
          </p:nvSpPr>
          <p:spPr>
            <a:xfrm>
              <a:off x="9447212" y="3208337"/>
              <a:ext cx="2146300" cy="450850"/>
            </a:xfrm>
            <a:custGeom>
              <a:avLst/>
              <a:gdLst/>
              <a:ahLst/>
              <a:cxnLst/>
              <a:rect l="l" t="t" r="r" b="b"/>
              <a:pathLst>
                <a:path w="495" h="104" extrusionOk="0">
                  <a:moveTo>
                    <a:pt x="495" y="52"/>
                  </a:moveTo>
                  <a:cubicBezTo>
                    <a:pt x="495" y="31"/>
                    <a:pt x="485" y="12"/>
                    <a:pt x="470" y="0"/>
                  </a:cubicBezTo>
                  <a:cubicBezTo>
                    <a:pt x="0" y="0"/>
                    <a:pt x="0" y="0"/>
                    <a:pt x="0" y="0"/>
                  </a:cubicBezTo>
                  <a:cubicBezTo>
                    <a:pt x="10" y="15"/>
                    <a:pt x="16" y="32"/>
                    <a:pt x="16" y="52"/>
                  </a:cubicBezTo>
                  <a:cubicBezTo>
                    <a:pt x="16" y="71"/>
                    <a:pt x="10" y="89"/>
                    <a:pt x="0" y="104"/>
                  </a:cubicBezTo>
                  <a:cubicBezTo>
                    <a:pt x="470" y="104"/>
                    <a:pt x="470" y="104"/>
                    <a:pt x="470" y="104"/>
                  </a:cubicBezTo>
                  <a:cubicBezTo>
                    <a:pt x="485" y="91"/>
                    <a:pt x="495" y="72"/>
                    <a:pt x="495" y="52"/>
                  </a:cubicBezTo>
                  <a:close/>
                </a:path>
              </a:pathLst>
            </a:custGeom>
            <a:solidFill>
              <a:srgbClr val="083C4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9" name="Google Shape;1869;p65">
              <a:extLst>
                <a:ext uri="{FF2B5EF4-FFF2-40B4-BE49-F238E27FC236}">
                  <a16:creationId xmlns:a16="http://schemas.microsoft.com/office/drawing/2014/main" id="{90369424-DDCF-A9E1-5F9F-16ACB89F1533}"/>
                </a:ext>
              </a:extLst>
            </p:cNvPr>
            <p:cNvSpPr/>
            <p:nvPr/>
          </p:nvSpPr>
          <p:spPr>
            <a:xfrm>
              <a:off x="5056187" y="3208337"/>
              <a:ext cx="2146300" cy="450850"/>
            </a:xfrm>
            <a:custGeom>
              <a:avLst/>
              <a:gdLst/>
              <a:ahLst/>
              <a:cxnLst/>
              <a:rect l="l" t="t" r="r" b="b"/>
              <a:pathLst>
                <a:path w="495" h="104" extrusionOk="0">
                  <a:moveTo>
                    <a:pt x="495" y="52"/>
                  </a:moveTo>
                  <a:cubicBezTo>
                    <a:pt x="495" y="31"/>
                    <a:pt x="485" y="12"/>
                    <a:pt x="470" y="0"/>
                  </a:cubicBezTo>
                  <a:cubicBezTo>
                    <a:pt x="0" y="0"/>
                    <a:pt x="0" y="0"/>
                    <a:pt x="0" y="0"/>
                  </a:cubicBezTo>
                  <a:cubicBezTo>
                    <a:pt x="11" y="15"/>
                    <a:pt x="17" y="32"/>
                    <a:pt x="17" y="52"/>
                  </a:cubicBezTo>
                  <a:cubicBezTo>
                    <a:pt x="17" y="71"/>
                    <a:pt x="11" y="89"/>
                    <a:pt x="0" y="104"/>
                  </a:cubicBezTo>
                  <a:cubicBezTo>
                    <a:pt x="470" y="104"/>
                    <a:pt x="470" y="104"/>
                    <a:pt x="470" y="104"/>
                  </a:cubicBezTo>
                  <a:cubicBezTo>
                    <a:pt x="485" y="91"/>
                    <a:pt x="495" y="72"/>
                    <a:pt x="495" y="52"/>
                  </a:cubicBezTo>
                  <a:close/>
                </a:path>
              </a:pathLst>
            </a:custGeom>
            <a:solidFill>
              <a:srgbClr val="4496A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10" name="Google Shape;1870;p65">
              <a:extLst>
                <a:ext uri="{FF2B5EF4-FFF2-40B4-BE49-F238E27FC236}">
                  <a16:creationId xmlns:a16="http://schemas.microsoft.com/office/drawing/2014/main" id="{9E2FBA50-3A9C-CF4D-A260-B49F0CD2A784}"/>
                </a:ext>
              </a:extLst>
            </p:cNvPr>
            <p:cNvSpPr/>
            <p:nvPr/>
          </p:nvSpPr>
          <p:spPr>
            <a:xfrm>
              <a:off x="2863850" y="3208337"/>
              <a:ext cx="2144712" cy="450850"/>
            </a:xfrm>
            <a:custGeom>
              <a:avLst/>
              <a:gdLst/>
              <a:ahLst/>
              <a:cxnLst/>
              <a:rect l="l" t="t" r="r" b="b"/>
              <a:pathLst>
                <a:path w="495" h="104" extrusionOk="0">
                  <a:moveTo>
                    <a:pt x="495" y="52"/>
                  </a:moveTo>
                  <a:cubicBezTo>
                    <a:pt x="495" y="31"/>
                    <a:pt x="485" y="12"/>
                    <a:pt x="470" y="0"/>
                  </a:cubicBezTo>
                  <a:cubicBezTo>
                    <a:pt x="0" y="0"/>
                    <a:pt x="0" y="0"/>
                    <a:pt x="0" y="0"/>
                  </a:cubicBezTo>
                  <a:cubicBezTo>
                    <a:pt x="10" y="15"/>
                    <a:pt x="17" y="32"/>
                    <a:pt x="17" y="52"/>
                  </a:cubicBezTo>
                  <a:cubicBezTo>
                    <a:pt x="17" y="71"/>
                    <a:pt x="10" y="89"/>
                    <a:pt x="0" y="104"/>
                  </a:cubicBezTo>
                  <a:cubicBezTo>
                    <a:pt x="470" y="104"/>
                    <a:pt x="470" y="104"/>
                    <a:pt x="470" y="104"/>
                  </a:cubicBezTo>
                  <a:cubicBezTo>
                    <a:pt x="485" y="91"/>
                    <a:pt x="495" y="72"/>
                    <a:pt x="495" y="52"/>
                  </a:cubicBezTo>
                  <a:close/>
                </a:path>
              </a:pathLst>
            </a:custGeom>
            <a:solidFill>
              <a:srgbClr val="7CCAD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29" name="Google Shape;1871;p65">
              <a:extLst>
                <a:ext uri="{FF2B5EF4-FFF2-40B4-BE49-F238E27FC236}">
                  <a16:creationId xmlns:a16="http://schemas.microsoft.com/office/drawing/2014/main" id="{389002C9-6A58-4867-DA51-941953D3DEFF}"/>
                </a:ext>
              </a:extLst>
            </p:cNvPr>
            <p:cNvSpPr/>
            <p:nvPr/>
          </p:nvSpPr>
          <p:spPr>
            <a:xfrm>
              <a:off x="600075" y="3208337"/>
              <a:ext cx="2216150" cy="450850"/>
            </a:xfrm>
            <a:custGeom>
              <a:avLst/>
              <a:gdLst/>
              <a:ahLst/>
              <a:cxnLst/>
              <a:rect l="l" t="t" r="r" b="b"/>
              <a:pathLst>
                <a:path w="511" h="104" extrusionOk="0">
                  <a:moveTo>
                    <a:pt x="0" y="104"/>
                  </a:moveTo>
                  <a:cubicBezTo>
                    <a:pt x="485" y="104"/>
                    <a:pt x="485" y="104"/>
                    <a:pt x="485" y="104"/>
                  </a:cubicBezTo>
                  <a:cubicBezTo>
                    <a:pt x="501" y="91"/>
                    <a:pt x="511" y="72"/>
                    <a:pt x="511" y="52"/>
                  </a:cubicBezTo>
                  <a:cubicBezTo>
                    <a:pt x="511" y="31"/>
                    <a:pt x="501" y="12"/>
                    <a:pt x="485" y="0"/>
                  </a:cubicBezTo>
                  <a:cubicBezTo>
                    <a:pt x="0" y="0"/>
                    <a:pt x="0" y="0"/>
                    <a:pt x="0" y="0"/>
                  </a:cubicBezTo>
                  <a:lnTo>
                    <a:pt x="0" y="104"/>
                  </a:lnTo>
                  <a:close/>
                </a:path>
              </a:pathLst>
            </a:custGeom>
            <a:solidFill>
              <a:srgbClr val="B5DFEB"/>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grpSp>
      <p:sp>
        <p:nvSpPr>
          <p:cNvPr id="36" name="textruta 35">
            <a:extLst>
              <a:ext uri="{FF2B5EF4-FFF2-40B4-BE49-F238E27FC236}">
                <a16:creationId xmlns:a16="http://schemas.microsoft.com/office/drawing/2014/main" id="{C3506DC4-2E56-ED12-5E46-6157D1F9E0B9}"/>
              </a:ext>
            </a:extLst>
          </p:cNvPr>
          <p:cNvSpPr txBox="1"/>
          <p:nvPr/>
        </p:nvSpPr>
        <p:spPr>
          <a:xfrm>
            <a:off x="1888409" y="2590043"/>
            <a:ext cx="646332" cy="461665"/>
          </a:xfrm>
          <a:prstGeom prst="rect">
            <a:avLst/>
          </a:prstGeom>
          <a:noFill/>
        </p:spPr>
        <p:txBody>
          <a:bodyPr wrap="none" rtlCol="0">
            <a:spAutoFit/>
          </a:bodyPr>
          <a:lstStyle/>
          <a:p>
            <a:pPr algn="r"/>
            <a:r>
              <a:rPr lang="sv-SE" sz="2400">
                <a:solidFill>
                  <a:schemeClr val="bg1"/>
                </a:solidFill>
                <a:latin typeface="Arial Black" panose="020B0A04020102020204" pitchFamily="34" charset="0"/>
              </a:rPr>
              <a:t>Q1</a:t>
            </a:r>
          </a:p>
        </p:txBody>
      </p:sp>
      <p:sp>
        <p:nvSpPr>
          <p:cNvPr id="53" name="textruta 52">
            <a:extLst>
              <a:ext uri="{FF2B5EF4-FFF2-40B4-BE49-F238E27FC236}">
                <a16:creationId xmlns:a16="http://schemas.microsoft.com/office/drawing/2014/main" id="{C7B904CD-D76E-CE43-07CD-1DD4D980A0D5}"/>
              </a:ext>
            </a:extLst>
          </p:cNvPr>
          <p:cNvSpPr txBox="1"/>
          <p:nvPr/>
        </p:nvSpPr>
        <p:spPr>
          <a:xfrm>
            <a:off x="478919" y="3339798"/>
            <a:ext cx="2055822" cy="1200329"/>
          </a:xfrm>
          <a:prstGeom prst="rect">
            <a:avLst/>
          </a:prstGeom>
          <a:noFill/>
        </p:spPr>
        <p:txBody>
          <a:bodyPr wrap="square">
            <a:spAutoFit/>
          </a:bodyPr>
          <a:lstStyle/>
          <a:p>
            <a:pPr lvl="0"/>
            <a:r>
              <a:rPr lang="sv-SE" sz="1200">
                <a:solidFill>
                  <a:schemeClr val="tx1">
                    <a:lumMod val="75000"/>
                    <a:lumOff val="25000"/>
                  </a:schemeClr>
                </a:solidFill>
                <a:latin typeface="+mj-lt"/>
              </a:rPr>
              <a:t>Projektplan</a:t>
            </a:r>
          </a:p>
          <a:p>
            <a:pPr lvl="0"/>
            <a:r>
              <a:rPr lang="sv-SE" sz="1200">
                <a:solidFill>
                  <a:schemeClr val="tx1">
                    <a:lumMod val="75000"/>
                    <a:lumOff val="25000"/>
                  </a:schemeClr>
                </a:solidFill>
                <a:latin typeface="+mj-lt"/>
              </a:rPr>
              <a:t>Omvärldsbevakning</a:t>
            </a:r>
          </a:p>
          <a:p>
            <a:pPr lvl="0"/>
            <a:r>
              <a:rPr lang="sv-SE" sz="1200">
                <a:solidFill>
                  <a:schemeClr val="tx1">
                    <a:lumMod val="75000"/>
                    <a:lumOff val="25000"/>
                  </a:schemeClr>
                </a:solidFill>
                <a:latin typeface="+mj-lt"/>
              </a:rPr>
              <a:t>Upphandling/beställning</a:t>
            </a:r>
          </a:p>
          <a:p>
            <a:pPr lvl="0"/>
            <a:r>
              <a:rPr lang="sv-SE" sz="1200">
                <a:solidFill>
                  <a:schemeClr val="tx1">
                    <a:lumMod val="75000"/>
                    <a:lumOff val="25000"/>
                  </a:schemeClr>
                </a:solidFill>
                <a:latin typeface="+mj-lt"/>
              </a:rPr>
              <a:t>Plan för utformningen</a:t>
            </a:r>
          </a:p>
          <a:p>
            <a:pPr lvl="0"/>
            <a:r>
              <a:rPr lang="sv-SE" sz="1200">
                <a:solidFill>
                  <a:schemeClr val="tx1">
                    <a:lumMod val="75000"/>
                    <a:lumOff val="25000"/>
                  </a:schemeClr>
                </a:solidFill>
                <a:latin typeface="+mj-lt"/>
              </a:rPr>
              <a:t>Mark-/bygglovsansökan</a:t>
            </a:r>
          </a:p>
          <a:p>
            <a:pPr lvl="0"/>
            <a:r>
              <a:rPr lang="sv-SE" sz="1200">
                <a:solidFill>
                  <a:schemeClr val="tx1">
                    <a:lumMod val="75000"/>
                    <a:lumOff val="25000"/>
                  </a:schemeClr>
                </a:solidFill>
                <a:latin typeface="+mj-lt"/>
              </a:rPr>
              <a:t>Ansök om elnätsanslutning</a:t>
            </a:r>
            <a:endParaRPr lang="sv-SE" sz="1200">
              <a:solidFill>
                <a:schemeClr val="tx1">
                  <a:lumMod val="75000"/>
                  <a:lumOff val="25000"/>
                </a:schemeClr>
              </a:solidFill>
            </a:endParaRPr>
          </a:p>
        </p:txBody>
      </p:sp>
      <p:sp>
        <p:nvSpPr>
          <p:cNvPr id="41" name="textruta 40">
            <a:extLst>
              <a:ext uri="{FF2B5EF4-FFF2-40B4-BE49-F238E27FC236}">
                <a16:creationId xmlns:a16="http://schemas.microsoft.com/office/drawing/2014/main" id="{98BB3C04-8C59-1FFF-8AF4-F1D99C6A6A0F}"/>
              </a:ext>
            </a:extLst>
          </p:cNvPr>
          <p:cNvSpPr txBox="1"/>
          <p:nvPr/>
        </p:nvSpPr>
        <p:spPr>
          <a:xfrm>
            <a:off x="3924153" y="2590043"/>
            <a:ext cx="646331" cy="461665"/>
          </a:xfrm>
          <a:prstGeom prst="rect">
            <a:avLst/>
          </a:prstGeom>
          <a:noFill/>
        </p:spPr>
        <p:txBody>
          <a:bodyPr wrap="none" rtlCol="0">
            <a:spAutoFit/>
          </a:bodyPr>
          <a:lstStyle/>
          <a:p>
            <a:pPr algn="r"/>
            <a:r>
              <a:rPr lang="sv-SE" sz="2400">
                <a:solidFill>
                  <a:schemeClr val="bg1"/>
                </a:solidFill>
                <a:latin typeface="Arial Black" panose="020B0A04020102020204" pitchFamily="34" charset="0"/>
              </a:rPr>
              <a:t>Q2</a:t>
            </a:r>
          </a:p>
        </p:txBody>
      </p:sp>
      <p:sp>
        <p:nvSpPr>
          <p:cNvPr id="54" name="textruta 53">
            <a:extLst>
              <a:ext uri="{FF2B5EF4-FFF2-40B4-BE49-F238E27FC236}">
                <a16:creationId xmlns:a16="http://schemas.microsoft.com/office/drawing/2014/main" id="{31CFE448-8D8B-B2B6-CC3C-268E2C5D9E7E}"/>
              </a:ext>
              <a:ext uri="{C183D7F6-B498-43B3-948B-1728B52AA6E4}">
                <adec:decorative xmlns:adec="http://schemas.microsoft.com/office/drawing/2017/decorative" val="0"/>
              </a:ext>
            </a:extLst>
          </p:cNvPr>
          <p:cNvSpPr txBox="1"/>
          <p:nvPr/>
        </p:nvSpPr>
        <p:spPr>
          <a:xfrm>
            <a:off x="2523172" y="3339798"/>
            <a:ext cx="2168029" cy="830997"/>
          </a:xfrm>
          <a:prstGeom prst="rect">
            <a:avLst/>
          </a:prstGeom>
          <a:noFill/>
        </p:spPr>
        <p:txBody>
          <a:bodyPr wrap="square">
            <a:spAutoFit/>
          </a:bodyPr>
          <a:lstStyle/>
          <a:p>
            <a:pPr lvl="0"/>
            <a:r>
              <a:rPr lang="sv-SE" sz="1200">
                <a:solidFill>
                  <a:schemeClr val="tx1">
                    <a:lumMod val="75000"/>
                    <a:lumOff val="25000"/>
                  </a:schemeClr>
                </a:solidFill>
                <a:latin typeface="+mj-lt"/>
              </a:rPr>
              <a:t>Avtal om </a:t>
            </a:r>
            <a:r>
              <a:rPr lang="sv-SE" sz="1200" err="1">
                <a:solidFill>
                  <a:schemeClr val="tx1">
                    <a:lumMod val="75000"/>
                    <a:lumOff val="25000"/>
                  </a:schemeClr>
                </a:solidFill>
                <a:latin typeface="+mj-lt"/>
              </a:rPr>
              <a:t>laddutrustning</a:t>
            </a:r>
            <a:endParaRPr lang="sv-SE" sz="1200">
              <a:solidFill>
                <a:schemeClr val="tx1">
                  <a:lumMod val="75000"/>
                  <a:lumOff val="25000"/>
                </a:schemeClr>
              </a:solidFill>
              <a:latin typeface="+mj-lt"/>
            </a:endParaRPr>
          </a:p>
          <a:p>
            <a:pPr lvl="0"/>
            <a:r>
              <a:rPr lang="sv-SE" sz="1200">
                <a:solidFill>
                  <a:schemeClr val="tx1">
                    <a:lumMod val="75000"/>
                    <a:lumOff val="25000"/>
                  </a:schemeClr>
                </a:solidFill>
                <a:latin typeface="+mj-lt"/>
              </a:rPr>
              <a:t>Börja med markarbeten</a:t>
            </a:r>
          </a:p>
          <a:p>
            <a:pPr lvl="0"/>
            <a:r>
              <a:rPr lang="sv-SE" sz="1200">
                <a:solidFill>
                  <a:schemeClr val="tx1">
                    <a:lumMod val="75000"/>
                    <a:lumOff val="25000"/>
                  </a:schemeClr>
                </a:solidFill>
                <a:latin typeface="+mj-lt"/>
              </a:rPr>
              <a:t>Riskanalys, olyckor</a:t>
            </a:r>
          </a:p>
          <a:p>
            <a:pPr lvl="0"/>
            <a:r>
              <a:rPr lang="sv-SE" sz="1200">
                <a:solidFill>
                  <a:schemeClr val="tx1">
                    <a:lumMod val="75000"/>
                    <a:lumOff val="25000"/>
                  </a:schemeClr>
                </a:solidFill>
                <a:latin typeface="+mj-lt"/>
              </a:rPr>
              <a:t>Kompletterande upphandling</a:t>
            </a:r>
            <a:endParaRPr lang="sv-SE" sz="1200">
              <a:solidFill>
                <a:schemeClr val="tx1">
                  <a:lumMod val="75000"/>
                  <a:lumOff val="25000"/>
                </a:schemeClr>
              </a:solidFill>
            </a:endParaRPr>
          </a:p>
        </p:txBody>
      </p:sp>
      <p:sp>
        <p:nvSpPr>
          <p:cNvPr id="48" name="textruta 47">
            <a:extLst>
              <a:ext uri="{FF2B5EF4-FFF2-40B4-BE49-F238E27FC236}">
                <a16:creationId xmlns:a16="http://schemas.microsoft.com/office/drawing/2014/main" id="{14DF384D-D99E-8875-3C52-A7DA75254EA8}"/>
              </a:ext>
            </a:extLst>
          </p:cNvPr>
          <p:cNvSpPr txBox="1"/>
          <p:nvPr/>
        </p:nvSpPr>
        <p:spPr>
          <a:xfrm>
            <a:off x="6017648" y="2590043"/>
            <a:ext cx="646331" cy="461665"/>
          </a:xfrm>
          <a:prstGeom prst="rect">
            <a:avLst/>
          </a:prstGeom>
          <a:noFill/>
        </p:spPr>
        <p:txBody>
          <a:bodyPr wrap="none" rtlCol="0">
            <a:spAutoFit/>
          </a:bodyPr>
          <a:lstStyle/>
          <a:p>
            <a:pPr algn="r"/>
            <a:r>
              <a:rPr lang="sv-SE" sz="2400">
                <a:solidFill>
                  <a:schemeClr val="bg1"/>
                </a:solidFill>
                <a:latin typeface="Arial Black" panose="020B0A04020102020204" pitchFamily="34" charset="0"/>
              </a:rPr>
              <a:t>Q3</a:t>
            </a:r>
          </a:p>
        </p:txBody>
      </p:sp>
      <p:sp>
        <p:nvSpPr>
          <p:cNvPr id="56" name="textruta 55">
            <a:extLst>
              <a:ext uri="{FF2B5EF4-FFF2-40B4-BE49-F238E27FC236}">
                <a16:creationId xmlns:a16="http://schemas.microsoft.com/office/drawing/2014/main" id="{602016C6-57EA-03E4-0828-2CEFBF8F3DD4}"/>
              </a:ext>
            </a:extLst>
          </p:cNvPr>
          <p:cNvSpPr txBox="1"/>
          <p:nvPr/>
        </p:nvSpPr>
        <p:spPr>
          <a:xfrm>
            <a:off x="4641585" y="3339798"/>
            <a:ext cx="2055822" cy="830997"/>
          </a:xfrm>
          <a:prstGeom prst="rect">
            <a:avLst/>
          </a:prstGeom>
          <a:noFill/>
        </p:spPr>
        <p:txBody>
          <a:bodyPr wrap="square">
            <a:spAutoFit/>
          </a:bodyPr>
          <a:lstStyle/>
          <a:p>
            <a:pPr lvl="0"/>
            <a:r>
              <a:rPr lang="sv-SE" sz="1200">
                <a:solidFill>
                  <a:schemeClr val="tx1">
                    <a:lumMod val="75000"/>
                    <a:lumOff val="25000"/>
                  </a:schemeClr>
                </a:solidFill>
                <a:latin typeface="+mj-lt"/>
              </a:rPr>
              <a:t>Markanläggning klar</a:t>
            </a:r>
          </a:p>
          <a:p>
            <a:pPr lvl="0"/>
            <a:r>
              <a:rPr lang="sv-SE" sz="1200">
                <a:solidFill>
                  <a:schemeClr val="tx1">
                    <a:lumMod val="75000"/>
                    <a:lumOff val="25000"/>
                  </a:schemeClr>
                </a:solidFill>
                <a:latin typeface="+mj-lt"/>
              </a:rPr>
              <a:t>Fundament och kablage</a:t>
            </a:r>
          </a:p>
          <a:p>
            <a:pPr lvl="0"/>
            <a:r>
              <a:rPr lang="sv-SE" sz="1200">
                <a:solidFill>
                  <a:schemeClr val="tx1">
                    <a:lumMod val="75000"/>
                    <a:lumOff val="25000"/>
                  </a:schemeClr>
                </a:solidFill>
                <a:latin typeface="+mj-lt"/>
              </a:rPr>
              <a:t>Sätta upp betallösning</a:t>
            </a:r>
          </a:p>
          <a:p>
            <a:pPr lvl="0"/>
            <a:r>
              <a:rPr lang="sv-SE" sz="1200">
                <a:solidFill>
                  <a:schemeClr val="tx1">
                    <a:lumMod val="75000"/>
                    <a:lumOff val="25000"/>
                  </a:schemeClr>
                </a:solidFill>
                <a:latin typeface="+mj-lt"/>
              </a:rPr>
              <a:t>Upphandla service</a:t>
            </a:r>
            <a:endParaRPr lang="sv-SE" sz="1200">
              <a:solidFill>
                <a:schemeClr val="tx1">
                  <a:lumMod val="75000"/>
                  <a:lumOff val="25000"/>
                </a:schemeClr>
              </a:solidFill>
            </a:endParaRPr>
          </a:p>
        </p:txBody>
      </p:sp>
      <p:sp>
        <p:nvSpPr>
          <p:cNvPr id="49" name="textruta 48">
            <a:extLst>
              <a:ext uri="{FF2B5EF4-FFF2-40B4-BE49-F238E27FC236}">
                <a16:creationId xmlns:a16="http://schemas.microsoft.com/office/drawing/2014/main" id="{985769C4-E52B-3518-77FF-56B2BC3FC3CC}"/>
              </a:ext>
            </a:extLst>
          </p:cNvPr>
          <p:cNvSpPr txBox="1"/>
          <p:nvPr/>
        </p:nvSpPr>
        <p:spPr>
          <a:xfrm>
            <a:off x="8067829" y="2590043"/>
            <a:ext cx="646331" cy="461665"/>
          </a:xfrm>
          <a:prstGeom prst="rect">
            <a:avLst/>
          </a:prstGeom>
          <a:noFill/>
        </p:spPr>
        <p:txBody>
          <a:bodyPr wrap="none" rtlCol="0">
            <a:spAutoFit/>
          </a:bodyPr>
          <a:lstStyle/>
          <a:p>
            <a:pPr algn="r"/>
            <a:r>
              <a:rPr lang="sv-SE" sz="2400">
                <a:solidFill>
                  <a:schemeClr val="bg1"/>
                </a:solidFill>
                <a:latin typeface="Arial Black" panose="020B0A04020102020204" pitchFamily="34" charset="0"/>
              </a:rPr>
              <a:t>Q4</a:t>
            </a:r>
          </a:p>
        </p:txBody>
      </p:sp>
      <p:sp>
        <p:nvSpPr>
          <p:cNvPr id="58" name="textruta 57">
            <a:extLst>
              <a:ext uri="{FF2B5EF4-FFF2-40B4-BE49-F238E27FC236}">
                <a16:creationId xmlns:a16="http://schemas.microsoft.com/office/drawing/2014/main" id="{BB38C61B-F691-0D03-1B91-CED1AAF1C153}"/>
              </a:ext>
            </a:extLst>
          </p:cNvPr>
          <p:cNvSpPr txBox="1"/>
          <p:nvPr/>
        </p:nvSpPr>
        <p:spPr>
          <a:xfrm>
            <a:off x="6768769" y="3339798"/>
            <a:ext cx="2055822" cy="1015663"/>
          </a:xfrm>
          <a:prstGeom prst="rect">
            <a:avLst/>
          </a:prstGeom>
          <a:noFill/>
        </p:spPr>
        <p:txBody>
          <a:bodyPr wrap="square">
            <a:spAutoFit/>
          </a:bodyPr>
          <a:lstStyle/>
          <a:p>
            <a:pPr lvl="0"/>
            <a:r>
              <a:rPr lang="sv-SE" sz="1200">
                <a:solidFill>
                  <a:schemeClr val="tx1">
                    <a:lumMod val="75000"/>
                    <a:lumOff val="25000"/>
                  </a:schemeClr>
                </a:solidFill>
                <a:latin typeface="+mj-lt"/>
              </a:rPr>
              <a:t>Installation</a:t>
            </a:r>
          </a:p>
          <a:p>
            <a:pPr lvl="0"/>
            <a:r>
              <a:rPr lang="sv-SE" sz="1200">
                <a:solidFill>
                  <a:schemeClr val="tx1">
                    <a:lumMod val="75000"/>
                    <a:lumOff val="25000"/>
                  </a:schemeClr>
                </a:solidFill>
                <a:latin typeface="+mj-lt"/>
              </a:rPr>
              <a:t>Ansluta elnät</a:t>
            </a:r>
          </a:p>
          <a:p>
            <a:pPr lvl="0"/>
            <a:r>
              <a:rPr lang="sv-SE" sz="1200">
                <a:solidFill>
                  <a:schemeClr val="tx1">
                    <a:lumMod val="75000"/>
                    <a:lumOff val="25000"/>
                  </a:schemeClr>
                </a:solidFill>
                <a:latin typeface="+mj-lt"/>
              </a:rPr>
              <a:t>Testa funktionen</a:t>
            </a:r>
          </a:p>
          <a:p>
            <a:pPr lvl="0"/>
            <a:r>
              <a:rPr lang="sv-SE" sz="1200">
                <a:solidFill>
                  <a:schemeClr val="tx1">
                    <a:lumMod val="75000"/>
                    <a:lumOff val="25000"/>
                  </a:schemeClr>
                </a:solidFill>
                <a:latin typeface="+mj-lt"/>
              </a:rPr>
              <a:t>Plan för idrifttagning</a:t>
            </a:r>
          </a:p>
          <a:p>
            <a:pPr lvl="0"/>
            <a:r>
              <a:rPr lang="sv-SE" sz="1200">
                <a:solidFill>
                  <a:schemeClr val="tx1">
                    <a:lumMod val="75000"/>
                    <a:lumOff val="25000"/>
                  </a:schemeClr>
                </a:solidFill>
                <a:latin typeface="+mj-lt"/>
              </a:rPr>
              <a:t>Registrering i </a:t>
            </a:r>
            <a:r>
              <a:rPr lang="sv-SE" sz="1200" err="1">
                <a:solidFill>
                  <a:schemeClr val="tx1">
                    <a:lumMod val="75000"/>
                    <a:lumOff val="25000"/>
                  </a:schemeClr>
                </a:solidFill>
                <a:latin typeface="+mj-lt"/>
              </a:rPr>
              <a:t>Nobil</a:t>
            </a:r>
            <a:endParaRPr lang="sv-SE" sz="1200">
              <a:solidFill>
                <a:schemeClr val="tx1">
                  <a:lumMod val="75000"/>
                  <a:lumOff val="25000"/>
                </a:schemeClr>
              </a:solidFill>
              <a:latin typeface="+mj-lt"/>
            </a:endParaRPr>
          </a:p>
        </p:txBody>
      </p:sp>
      <p:sp>
        <p:nvSpPr>
          <p:cNvPr id="50" name="textruta 49">
            <a:extLst>
              <a:ext uri="{FF2B5EF4-FFF2-40B4-BE49-F238E27FC236}">
                <a16:creationId xmlns:a16="http://schemas.microsoft.com/office/drawing/2014/main" id="{E65519E9-D1E7-A319-70A4-B3DF72D2B30C}"/>
              </a:ext>
            </a:extLst>
          </p:cNvPr>
          <p:cNvSpPr txBox="1"/>
          <p:nvPr/>
        </p:nvSpPr>
        <p:spPr>
          <a:xfrm>
            <a:off x="10161324" y="2590043"/>
            <a:ext cx="646331" cy="461665"/>
          </a:xfrm>
          <a:prstGeom prst="rect">
            <a:avLst/>
          </a:prstGeom>
          <a:noFill/>
        </p:spPr>
        <p:txBody>
          <a:bodyPr wrap="none" rtlCol="0">
            <a:spAutoFit/>
          </a:bodyPr>
          <a:lstStyle/>
          <a:p>
            <a:pPr algn="r"/>
            <a:r>
              <a:rPr lang="sv-SE" sz="2400">
                <a:solidFill>
                  <a:schemeClr val="bg1"/>
                </a:solidFill>
                <a:latin typeface="Arial Black" panose="020B0A04020102020204" pitchFamily="34" charset="0"/>
              </a:rPr>
              <a:t>Q5</a:t>
            </a:r>
          </a:p>
        </p:txBody>
      </p:sp>
      <p:sp>
        <p:nvSpPr>
          <p:cNvPr id="51" name="textruta 50">
            <a:extLst>
              <a:ext uri="{FF2B5EF4-FFF2-40B4-BE49-F238E27FC236}">
                <a16:creationId xmlns:a16="http://schemas.microsoft.com/office/drawing/2014/main" id="{BE82407F-4430-C0CD-5B6B-BD9498FD7A17}"/>
              </a:ext>
            </a:extLst>
          </p:cNvPr>
          <p:cNvSpPr txBox="1"/>
          <p:nvPr/>
        </p:nvSpPr>
        <p:spPr>
          <a:xfrm>
            <a:off x="9200973" y="2636209"/>
            <a:ext cx="960351" cy="369332"/>
          </a:xfrm>
          <a:prstGeom prst="rect">
            <a:avLst/>
          </a:prstGeom>
          <a:noFill/>
        </p:spPr>
        <p:txBody>
          <a:bodyPr wrap="square" rtlCol="0">
            <a:spAutoFit/>
          </a:bodyPr>
          <a:lstStyle/>
          <a:p>
            <a:r>
              <a:rPr lang="sv-SE" b="1">
                <a:solidFill>
                  <a:srgbClr val="FFC000"/>
                </a:solidFill>
                <a:latin typeface="Arial Narrow" panose="020B0606020202030204" pitchFamily="34" charset="0"/>
              </a:rPr>
              <a:t>DRIFT</a:t>
            </a:r>
          </a:p>
        </p:txBody>
      </p:sp>
      <p:grpSp>
        <p:nvGrpSpPr>
          <p:cNvPr id="60" name="Grupp 59" descr="Tipsruta">
            <a:extLst>
              <a:ext uri="{FF2B5EF4-FFF2-40B4-BE49-F238E27FC236}">
                <a16:creationId xmlns:a16="http://schemas.microsoft.com/office/drawing/2014/main" id="{4FE014F6-B950-DCBE-5D7E-1E9D205F225B}"/>
              </a:ext>
            </a:extLst>
          </p:cNvPr>
          <p:cNvGrpSpPr/>
          <p:nvPr/>
        </p:nvGrpSpPr>
        <p:grpSpPr>
          <a:xfrm>
            <a:off x="6828163" y="4711566"/>
            <a:ext cx="4033947" cy="2146434"/>
            <a:chOff x="6828163" y="4711566"/>
            <a:chExt cx="4033947" cy="2146434"/>
          </a:xfrm>
        </p:grpSpPr>
        <p:sp>
          <p:nvSpPr>
            <p:cNvPr id="34" name="Rektangel 33">
              <a:extLst>
                <a:ext uri="{FF2B5EF4-FFF2-40B4-BE49-F238E27FC236}">
                  <a16:creationId xmlns:a16="http://schemas.microsoft.com/office/drawing/2014/main" id="{BE2DCBCE-A1C4-5A0F-0497-37CE6791D3DD}"/>
                </a:ext>
              </a:extLst>
            </p:cNvPr>
            <p:cNvSpPr/>
            <p:nvPr/>
          </p:nvSpPr>
          <p:spPr>
            <a:xfrm>
              <a:off x="6828163" y="4711566"/>
              <a:ext cx="4033947" cy="2146434"/>
            </a:xfrm>
            <a:prstGeom prst="rect">
              <a:avLst/>
            </a:prstGeom>
            <a:solidFill>
              <a:srgbClr val="4496A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8" name="textruta 37">
              <a:extLst>
                <a:ext uri="{FF2B5EF4-FFF2-40B4-BE49-F238E27FC236}">
                  <a16:creationId xmlns:a16="http://schemas.microsoft.com/office/drawing/2014/main" id="{34D61E72-18D6-ECD1-0E37-FAE72D2CC837}"/>
                </a:ext>
              </a:extLst>
            </p:cNvPr>
            <p:cNvSpPr txBox="1"/>
            <p:nvPr/>
          </p:nvSpPr>
          <p:spPr>
            <a:xfrm>
              <a:off x="6942484" y="4754024"/>
              <a:ext cx="558166" cy="338554"/>
            </a:xfrm>
            <a:prstGeom prst="rect">
              <a:avLst/>
            </a:prstGeom>
            <a:noFill/>
          </p:spPr>
          <p:txBody>
            <a:bodyPr wrap="none" rtlCol="0">
              <a:spAutoFit/>
            </a:bodyPr>
            <a:lstStyle/>
            <a:p>
              <a:r>
                <a:rPr lang="sv-SE" sz="1600" b="1">
                  <a:solidFill>
                    <a:schemeClr val="bg1"/>
                  </a:solidFill>
                  <a:latin typeface="Arial Narrow" panose="020B0606020202030204" pitchFamily="34" charset="0"/>
                </a:rPr>
                <a:t>TIPS</a:t>
              </a:r>
              <a:endParaRPr lang="sv-SE" b="1">
                <a:solidFill>
                  <a:schemeClr val="bg1"/>
                </a:solidFill>
                <a:latin typeface="Arial Narrow" panose="020B0606020202030204" pitchFamily="34" charset="0"/>
              </a:endParaRPr>
            </a:p>
          </p:txBody>
        </p:sp>
        <p:sp>
          <p:nvSpPr>
            <p:cNvPr id="40" name="textruta 39">
              <a:extLst>
                <a:ext uri="{FF2B5EF4-FFF2-40B4-BE49-F238E27FC236}">
                  <a16:creationId xmlns:a16="http://schemas.microsoft.com/office/drawing/2014/main" id="{7CB646C8-46FB-135D-994E-5FF9BE1B2469}"/>
                </a:ext>
              </a:extLst>
            </p:cNvPr>
            <p:cNvSpPr txBox="1"/>
            <p:nvPr/>
          </p:nvSpPr>
          <p:spPr>
            <a:xfrm>
              <a:off x="6942484" y="5211494"/>
              <a:ext cx="3324949" cy="584775"/>
            </a:xfrm>
            <a:prstGeom prst="rect">
              <a:avLst/>
            </a:prstGeom>
            <a:noFill/>
          </p:spPr>
          <p:txBody>
            <a:bodyPr wrap="none" rtlCol="0">
              <a:spAutoFit/>
            </a:bodyPr>
            <a:lstStyle/>
            <a:p>
              <a:pPr marL="0" indent="0">
                <a:buNone/>
              </a:pPr>
              <a:r>
                <a:rPr lang="sv-SE" sz="1600">
                  <a:solidFill>
                    <a:schemeClr val="bg1"/>
                  </a:solidFill>
                  <a:latin typeface="+mj-lt"/>
                </a:rPr>
                <a:t>Inled dialogen med nätbolaget och</a:t>
              </a:r>
              <a:br>
                <a:rPr lang="sv-SE" sz="1600">
                  <a:solidFill>
                    <a:schemeClr val="bg1"/>
                  </a:solidFill>
                  <a:latin typeface="+mj-lt"/>
                </a:rPr>
              </a:br>
              <a:r>
                <a:rPr lang="sv-SE" sz="1600">
                  <a:solidFill>
                    <a:schemeClr val="bg1"/>
                  </a:solidFill>
                  <a:latin typeface="+mj-lt"/>
                </a:rPr>
                <a:t>kommunen redan före projektstart.</a:t>
              </a:r>
            </a:p>
          </p:txBody>
        </p:sp>
      </p:grpSp>
      <p:grpSp>
        <p:nvGrpSpPr>
          <p:cNvPr id="11" name="Grupp 10">
            <a:extLst>
              <a:ext uri="{FF2B5EF4-FFF2-40B4-BE49-F238E27FC236}">
                <a16:creationId xmlns:a16="http://schemas.microsoft.com/office/drawing/2014/main" id="{EB5ECFB6-C218-E4D2-1A4D-A7E15FEDFAB1}"/>
              </a:ext>
              <a:ext uri="{C183D7F6-B498-43B3-948B-1728B52AA6E4}">
                <adec:decorative xmlns:adec="http://schemas.microsoft.com/office/drawing/2017/decorative" val="1"/>
              </a:ext>
            </a:extLst>
          </p:cNvPr>
          <p:cNvGrpSpPr/>
          <p:nvPr/>
        </p:nvGrpSpPr>
        <p:grpSpPr>
          <a:xfrm>
            <a:off x="11353799" y="806279"/>
            <a:ext cx="579427" cy="579426"/>
            <a:chOff x="719138" y="2732698"/>
            <a:chExt cx="1255712" cy="1255712"/>
          </a:xfrm>
        </p:grpSpPr>
        <p:sp>
          <p:nvSpPr>
            <p:cNvPr id="12" name="Google Shape;926;p31">
              <a:extLst>
                <a:ext uri="{FF2B5EF4-FFF2-40B4-BE49-F238E27FC236}">
                  <a16:creationId xmlns:a16="http://schemas.microsoft.com/office/drawing/2014/main" id="{95914210-FD7B-C626-CA04-A2541361EDCF}"/>
                </a:ext>
              </a:extLst>
            </p:cNvPr>
            <p:cNvSpPr>
              <a:spLocks noChangeArrowheads="1"/>
            </p:cNvSpPr>
            <p:nvPr/>
          </p:nvSpPr>
          <p:spPr bwMode="auto">
            <a:xfrm>
              <a:off x="719138" y="2732698"/>
              <a:ext cx="1255712" cy="1255712"/>
            </a:xfrm>
            <a:prstGeom prst="ellipse">
              <a:avLst/>
            </a:prstGeom>
            <a:solidFill>
              <a:srgbClr val="4496A4"/>
            </a:solidFill>
            <a:ln>
              <a:noFill/>
            </a:ln>
          </p:spPr>
          <p:txBody>
            <a:bodyPr lIns="91425" tIns="45700" rIns="91425" bIns="457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en-US" altLang="en-US" sz="1800">
                <a:latin typeface="Calibri" panose="020F0502020204030204" pitchFamily="34" charset="0"/>
                <a:cs typeface="Calibri" panose="020F0502020204030204" pitchFamily="34" charset="0"/>
                <a:sym typeface="Calibri" panose="020F0502020204030204" pitchFamily="34" charset="0"/>
              </a:endParaRPr>
            </a:p>
          </p:txBody>
        </p:sp>
        <p:pic>
          <p:nvPicPr>
            <p:cNvPr id="13" name="Bild 12" descr="Ledning med hel fyllning">
              <a:extLst>
                <a:ext uri="{FF2B5EF4-FFF2-40B4-BE49-F238E27FC236}">
                  <a16:creationId xmlns:a16="http://schemas.microsoft.com/office/drawing/2014/main" id="{028AFBAB-D4F6-B223-A183-E60B9DD2C47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85625" y="2889584"/>
              <a:ext cx="914400" cy="914400"/>
            </a:xfrm>
            <a:prstGeom prst="rect">
              <a:avLst/>
            </a:prstGeom>
          </p:spPr>
        </p:pic>
      </p:grpSp>
      <p:grpSp>
        <p:nvGrpSpPr>
          <p:cNvPr id="14" name="Grupp 13">
            <a:extLst>
              <a:ext uri="{FF2B5EF4-FFF2-40B4-BE49-F238E27FC236}">
                <a16:creationId xmlns:a16="http://schemas.microsoft.com/office/drawing/2014/main" id="{43315B06-EA5F-2754-9CAB-0FE0A65CC1BF}"/>
              </a:ext>
              <a:ext uri="{C183D7F6-B498-43B3-948B-1728B52AA6E4}">
                <adec:decorative xmlns:adec="http://schemas.microsoft.com/office/drawing/2017/decorative" val="1"/>
              </a:ext>
            </a:extLst>
          </p:cNvPr>
          <p:cNvGrpSpPr/>
          <p:nvPr/>
        </p:nvGrpSpPr>
        <p:grpSpPr>
          <a:xfrm>
            <a:off x="11354898" y="1771124"/>
            <a:ext cx="577229" cy="579426"/>
            <a:chOff x="2601913" y="2732698"/>
            <a:chExt cx="1250950" cy="1255712"/>
          </a:xfrm>
        </p:grpSpPr>
        <p:sp>
          <p:nvSpPr>
            <p:cNvPr id="15" name="Google Shape;927;p31">
              <a:extLst>
                <a:ext uri="{FF2B5EF4-FFF2-40B4-BE49-F238E27FC236}">
                  <a16:creationId xmlns:a16="http://schemas.microsoft.com/office/drawing/2014/main" id="{8EA23A03-047D-C994-0DDE-3A67E4A2B5E7}"/>
                </a:ext>
              </a:extLst>
            </p:cNvPr>
            <p:cNvSpPr>
              <a:spLocks noChangeArrowheads="1"/>
            </p:cNvSpPr>
            <p:nvPr/>
          </p:nvSpPr>
          <p:spPr bwMode="auto">
            <a:xfrm>
              <a:off x="2601913" y="2732698"/>
              <a:ext cx="1250950" cy="1255712"/>
            </a:xfrm>
            <a:prstGeom prst="ellipse">
              <a:avLst/>
            </a:prstGeom>
            <a:solidFill>
              <a:schemeClr val="bg1">
                <a:lumMod val="85000"/>
              </a:schemeClr>
            </a:solidFill>
            <a:ln>
              <a:noFill/>
            </a:ln>
          </p:spPr>
          <p:txBody>
            <a:bodyPr lIns="91425" tIns="45700" rIns="91425" bIns="457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en-US" altLang="en-US" sz="1800">
                <a:latin typeface="Calibri" panose="020F0502020204030204" pitchFamily="34" charset="0"/>
                <a:cs typeface="Calibri" panose="020F0502020204030204" pitchFamily="34" charset="0"/>
                <a:sym typeface="Calibri" panose="020F0502020204030204" pitchFamily="34" charset="0"/>
              </a:endParaRPr>
            </a:p>
          </p:txBody>
        </p:sp>
        <p:pic>
          <p:nvPicPr>
            <p:cNvPr id="16" name="Bild 15" descr="Grävmaskin med hel fyllning">
              <a:extLst>
                <a:ext uri="{FF2B5EF4-FFF2-40B4-BE49-F238E27FC236}">
                  <a16:creationId xmlns:a16="http://schemas.microsoft.com/office/drawing/2014/main" id="{CBC94C2A-B31A-895B-A9A5-1B2D29BA564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815588" y="2903354"/>
              <a:ext cx="914400" cy="914400"/>
            </a:xfrm>
            <a:prstGeom prst="rect">
              <a:avLst/>
            </a:prstGeom>
          </p:spPr>
        </p:pic>
      </p:grpSp>
      <p:grpSp>
        <p:nvGrpSpPr>
          <p:cNvPr id="17" name="Grupp 16">
            <a:extLst>
              <a:ext uri="{FF2B5EF4-FFF2-40B4-BE49-F238E27FC236}">
                <a16:creationId xmlns:a16="http://schemas.microsoft.com/office/drawing/2014/main" id="{7E710D57-E1D6-1313-3ABE-942C157143AB}"/>
              </a:ext>
              <a:ext uri="{C183D7F6-B498-43B3-948B-1728B52AA6E4}">
                <adec:decorative xmlns:adec="http://schemas.microsoft.com/office/drawing/2017/decorative" val="1"/>
              </a:ext>
            </a:extLst>
          </p:cNvPr>
          <p:cNvGrpSpPr/>
          <p:nvPr/>
        </p:nvGrpSpPr>
        <p:grpSpPr>
          <a:xfrm>
            <a:off x="11354898" y="2735969"/>
            <a:ext cx="577229" cy="579426"/>
            <a:chOff x="4479925" y="2732698"/>
            <a:chExt cx="1250950" cy="1255712"/>
          </a:xfrm>
        </p:grpSpPr>
        <p:sp>
          <p:nvSpPr>
            <p:cNvPr id="18" name="Google Shape;928;p31">
              <a:extLst>
                <a:ext uri="{FF2B5EF4-FFF2-40B4-BE49-F238E27FC236}">
                  <a16:creationId xmlns:a16="http://schemas.microsoft.com/office/drawing/2014/main" id="{82110DEA-8356-743A-4D21-64B2C1E9F1FB}"/>
                </a:ext>
              </a:extLst>
            </p:cNvPr>
            <p:cNvSpPr>
              <a:spLocks noChangeArrowheads="1"/>
            </p:cNvSpPr>
            <p:nvPr/>
          </p:nvSpPr>
          <p:spPr bwMode="auto">
            <a:xfrm>
              <a:off x="4479925" y="2732698"/>
              <a:ext cx="1250950" cy="1255712"/>
            </a:xfrm>
            <a:prstGeom prst="ellipse">
              <a:avLst/>
            </a:prstGeom>
            <a:solidFill>
              <a:schemeClr val="bg1">
                <a:lumMod val="85000"/>
              </a:schemeClr>
            </a:solidFill>
            <a:ln>
              <a:noFill/>
            </a:ln>
          </p:spPr>
          <p:txBody>
            <a:bodyPr lIns="91425" tIns="45700" rIns="91425" bIns="457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en-US" altLang="en-US" sz="1800">
                <a:latin typeface="Calibri" panose="020F0502020204030204" pitchFamily="34" charset="0"/>
                <a:cs typeface="Calibri" panose="020F0502020204030204" pitchFamily="34" charset="0"/>
                <a:sym typeface="Calibri" panose="020F0502020204030204" pitchFamily="34" charset="0"/>
              </a:endParaRPr>
            </a:p>
          </p:txBody>
        </p:sp>
        <p:pic>
          <p:nvPicPr>
            <p:cNvPr id="19" name="Bild 18" descr="Kraftledningstorn med hel fyllning">
              <a:extLst>
                <a:ext uri="{FF2B5EF4-FFF2-40B4-BE49-F238E27FC236}">
                  <a16:creationId xmlns:a16="http://schemas.microsoft.com/office/drawing/2014/main" id="{6C5D84D1-E2E7-6F19-AC63-8ABEE0108E2D}"/>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696023" y="2938201"/>
              <a:ext cx="817165" cy="817165"/>
            </a:xfrm>
            <a:prstGeom prst="rect">
              <a:avLst/>
            </a:prstGeom>
          </p:spPr>
        </p:pic>
      </p:grpSp>
      <p:grpSp>
        <p:nvGrpSpPr>
          <p:cNvPr id="20" name="Grupp 19">
            <a:extLst>
              <a:ext uri="{FF2B5EF4-FFF2-40B4-BE49-F238E27FC236}">
                <a16:creationId xmlns:a16="http://schemas.microsoft.com/office/drawing/2014/main" id="{4224368C-6DA8-4A2E-4AF0-EC3B06DF72C4}"/>
              </a:ext>
              <a:ext uri="{C183D7F6-B498-43B3-948B-1728B52AA6E4}">
                <adec:decorative xmlns:adec="http://schemas.microsoft.com/office/drawing/2017/decorative" val="1"/>
              </a:ext>
            </a:extLst>
          </p:cNvPr>
          <p:cNvGrpSpPr/>
          <p:nvPr/>
        </p:nvGrpSpPr>
        <p:grpSpPr>
          <a:xfrm>
            <a:off x="11354898" y="3700814"/>
            <a:ext cx="577229" cy="579426"/>
            <a:chOff x="6357938" y="2732698"/>
            <a:chExt cx="1250950" cy="1255712"/>
          </a:xfrm>
        </p:grpSpPr>
        <p:sp>
          <p:nvSpPr>
            <p:cNvPr id="21" name="Google Shape;929;p31">
              <a:extLst>
                <a:ext uri="{FF2B5EF4-FFF2-40B4-BE49-F238E27FC236}">
                  <a16:creationId xmlns:a16="http://schemas.microsoft.com/office/drawing/2014/main" id="{936D209E-88E9-E98F-7973-5C2FBD801FA4}"/>
                </a:ext>
              </a:extLst>
            </p:cNvPr>
            <p:cNvSpPr>
              <a:spLocks noChangeArrowheads="1"/>
            </p:cNvSpPr>
            <p:nvPr/>
          </p:nvSpPr>
          <p:spPr bwMode="auto">
            <a:xfrm>
              <a:off x="6357938" y="2732698"/>
              <a:ext cx="1250950" cy="1255712"/>
            </a:xfrm>
            <a:prstGeom prst="ellipse">
              <a:avLst/>
            </a:prstGeom>
            <a:solidFill>
              <a:schemeClr val="bg1">
                <a:lumMod val="85000"/>
              </a:schemeClr>
            </a:solidFill>
            <a:ln>
              <a:noFill/>
            </a:ln>
          </p:spPr>
          <p:txBody>
            <a:bodyPr lIns="91425" tIns="45700" rIns="91425" bIns="457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en-US" altLang="en-US" sz="1800">
                <a:latin typeface="Calibri" panose="020F0502020204030204" pitchFamily="34" charset="0"/>
                <a:cs typeface="Calibri" panose="020F0502020204030204" pitchFamily="34" charset="0"/>
                <a:sym typeface="Calibri" panose="020F0502020204030204" pitchFamily="34" charset="0"/>
              </a:endParaRPr>
            </a:p>
          </p:txBody>
        </p:sp>
        <p:pic>
          <p:nvPicPr>
            <p:cNvPr id="22" name="Bild 21" descr="Triangulär linjal med hel fyllning">
              <a:extLst>
                <a:ext uri="{FF2B5EF4-FFF2-40B4-BE49-F238E27FC236}">
                  <a16:creationId xmlns:a16="http://schemas.microsoft.com/office/drawing/2014/main" id="{B352479D-0A0F-1EFD-8E0C-540AE2F7F6E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rot="14697028">
              <a:off x="6503634" y="2982100"/>
              <a:ext cx="705679" cy="705679"/>
            </a:xfrm>
            <a:prstGeom prst="rect">
              <a:avLst/>
            </a:prstGeom>
          </p:spPr>
        </p:pic>
      </p:grpSp>
      <p:grpSp>
        <p:nvGrpSpPr>
          <p:cNvPr id="23" name="Grupp 22">
            <a:extLst>
              <a:ext uri="{FF2B5EF4-FFF2-40B4-BE49-F238E27FC236}">
                <a16:creationId xmlns:a16="http://schemas.microsoft.com/office/drawing/2014/main" id="{27D58A8B-2BE8-4FA7-FB5B-AA122AEBD1DD}"/>
              </a:ext>
              <a:ext uri="{C183D7F6-B498-43B3-948B-1728B52AA6E4}">
                <adec:decorative xmlns:adec="http://schemas.microsoft.com/office/drawing/2017/decorative" val="1"/>
              </a:ext>
            </a:extLst>
          </p:cNvPr>
          <p:cNvGrpSpPr/>
          <p:nvPr/>
        </p:nvGrpSpPr>
        <p:grpSpPr>
          <a:xfrm>
            <a:off x="11353799" y="4665659"/>
            <a:ext cx="579427" cy="579426"/>
            <a:chOff x="8235950" y="2732698"/>
            <a:chExt cx="1255713" cy="1255712"/>
          </a:xfrm>
        </p:grpSpPr>
        <p:sp>
          <p:nvSpPr>
            <p:cNvPr id="24" name="Google Shape;930;p31">
              <a:extLst>
                <a:ext uri="{FF2B5EF4-FFF2-40B4-BE49-F238E27FC236}">
                  <a16:creationId xmlns:a16="http://schemas.microsoft.com/office/drawing/2014/main" id="{944A71CB-1EE8-4026-91E0-6BCA4D3DBDE6}"/>
                </a:ext>
              </a:extLst>
            </p:cNvPr>
            <p:cNvSpPr>
              <a:spLocks noChangeArrowheads="1"/>
            </p:cNvSpPr>
            <p:nvPr/>
          </p:nvSpPr>
          <p:spPr bwMode="auto">
            <a:xfrm>
              <a:off x="8235950" y="2732698"/>
              <a:ext cx="1255713" cy="1255712"/>
            </a:xfrm>
            <a:prstGeom prst="ellipse">
              <a:avLst/>
            </a:prstGeom>
            <a:solidFill>
              <a:schemeClr val="bg1">
                <a:lumMod val="85000"/>
              </a:schemeClr>
            </a:solidFill>
            <a:ln>
              <a:noFill/>
            </a:ln>
          </p:spPr>
          <p:txBody>
            <a:bodyPr lIns="91425" tIns="45700" rIns="91425" bIns="457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en-US" altLang="en-US" sz="1800">
                <a:latin typeface="Calibri" panose="020F0502020204030204" pitchFamily="34" charset="0"/>
                <a:cs typeface="Calibri" panose="020F0502020204030204" pitchFamily="34" charset="0"/>
                <a:sym typeface="Calibri" panose="020F0502020204030204" pitchFamily="34" charset="0"/>
              </a:endParaRPr>
            </a:p>
          </p:txBody>
        </p:sp>
        <p:pic>
          <p:nvPicPr>
            <p:cNvPr id="25" name="Bild 24" descr="Kvitto med hel fyllning">
              <a:extLst>
                <a:ext uri="{FF2B5EF4-FFF2-40B4-BE49-F238E27FC236}">
                  <a16:creationId xmlns:a16="http://schemas.microsoft.com/office/drawing/2014/main" id="{8FAFF3EA-7412-87FA-D5FA-47B4253B8025}"/>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8473276" y="2938201"/>
              <a:ext cx="772399" cy="772399"/>
            </a:xfrm>
            <a:prstGeom prst="rect">
              <a:avLst/>
            </a:prstGeom>
          </p:spPr>
        </p:pic>
      </p:grpSp>
      <p:grpSp>
        <p:nvGrpSpPr>
          <p:cNvPr id="26" name="Grupp 25">
            <a:extLst>
              <a:ext uri="{FF2B5EF4-FFF2-40B4-BE49-F238E27FC236}">
                <a16:creationId xmlns:a16="http://schemas.microsoft.com/office/drawing/2014/main" id="{9D594A4B-B32D-8E84-6153-45D171A555DE}"/>
              </a:ext>
              <a:ext uri="{C183D7F6-B498-43B3-948B-1728B52AA6E4}">
                <adec:decorative xmlns:adec="http://schemas.microsoft.com/office/drawing/2017/decorative" val="1"/>
              </a:ext>
            </a:extLst>
          </p:cNvPr>
          <p:cNvGrpSpPr/>
          <p:nvPr/>
        </p:nvGrpSpPr>
        <p:grpSpPr>
          <a:xfrm>
            <a:off x="11354898" y="5630502"/>
            <a:ext cx="577229" cy="579426"/>
            <a:chOff x="10220325" y="2732698"/>
            <a:chExt cx="1250950" cy="1255712"/>
          </a:xfrm>
        </p:grpSpPr>
        <p:sp>
          <p:nvSpPr>
            <p:cNvPr id="27" name="Google Shape;931;p31">
              <a:extLst>
                <a:ext uri="{FF2B5EF4-FFF2-40B4-BE49-F238E27FC236}">
                  <a16:creationId xmlns:a16="http://schemas.microsoft.com/office/drawing/2014/main" id="{AB1CB6CF-556F-4514-6F4A-A5D5CEAA1D33}"/>
                </a:ext>
              </a:extLst>
            </p:cNvPr>
            <p:cNvSpPr>
              <a:spLocks noChangeArrowheads="1"/>
            </p:cNvSpPr>
            <p:nvPr/>
          </p:nvSpPr>
          <p:spPr bwMode="auto">
            <a:xfrm>
              <a:off x="10220325" y="2732698"/>
              <a:ext cx="1250950" cy="1255712"/>
            </a:xfrm>
            <a:prstGeom prst="ellipse">
              <a:avLst/>
            </a:prstGeom>
            <a:solidFill>
              <a:schemeClr val="bg1">
                <a:lumMod val="85000"/>
              </a:schemeClr>
            </a:solidFill>
            <a:ln>
              <a:noFill/>
            </a:ln>
          </p:spPr>
          <p:txBody>
            <a:bodyPr lIns="91425" tIns="45700" rIns="91425" bIns="457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en-US" altLang="en-US" sz="1800">
                <a:latin typeface="Calibri" panose="020F0502020204030204" pitchFamily="34" charset="0"/>
                <a:cs typeface="Calibri" panose="020F0502020204030204" pitchFamily="34" charset="0"/>
                <a:sym typeface="Calibri" panose="020F0502020204030204" pitchFamily="34" charset="0"/>
              </a:endParaRPr>
            </a:p>
          </p:txBody>
        </p:sp>
        <p:pic>
          <p:nvPicPr>
            <p:cNvPr id="28" name="Bild 27" descr="Verktyg med hel fyllning">
              <a:extLst>
                <a:ext uri="{FF2B5EF4-FFF2-40B4-BE49-F238E27FC236}">
                  <a16:creationId xmlns:a16="http://schemas.microsoft.com/office/drawing/2014/main" id="{EF45A175-C2B3-A723-55BA-DE3135AA8B64}"/>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0462654" y="2975073"/>
              <a:ext cx="776344" cy="776344"/>
            </a:xfrm>
            <a:prstGeom prst="rect">
              <a:avLst/>
            </a:prstGeom>
          </p:spPr>
        </p:pic>
      </p:grpSp>
      <p:cxnSp>
        <p:nvCxnSpPr>
          <p:cNvPr id="31" name="Rak koppling 30">
            <a:extLst>
              <a:ext uri="{FF2B5EF4-FFF2-40B4-BE49-F238E27FC236}">
                <a16:creationId xmlns:a16="http://schemas.microsoft.com/office/drawing/2014/main" id="{EB4A1564-AFCE-5901-C1FA-532BEC1077FB}"/>
              </a:ext>
              <a:ext uri="{C183D7F6-B498-43B3-948B-1728B52AA6E4}">
                <adec:decorative xmlns:adec="http://schemas.microsoft.com/office/drawing/2017/decorative" val="1"/>
              </a:ext>
            </a:extLst>
          </p:cNvPr>
          <p:cNvCxnSpPr>
            <a:cxnSpLocks/>
          </p:cNvCxnSpPr>
          <p:nvPr/>
        </p:nvCxnSpPr>
        <p:spPr>
          <a:xfrm>
            <a:off x="6193857" y="1155032"/>
            <a:ext cx="5067701" cy="0"/>
          </a:xfrm>
          <a:prstGeom prst="line">
            <a:avLst/>
          </a:prstGeom>
          <a:ln w="12700">
            <a:solidFill>
              <a:srgbClr val="4496A4"/>
            </a:solidFill>
          </a:ln>
        </p:spPr>
        <p:style>
          <a:lnRef idx="1">
            <a:schemeClr val="accent1"/>
          </a:lnRef>
          <a:fillRef idx="0">
            <a:schemeClr val="accent1"/>
          </a:fillRef>
          <a:effectRef idx="0">
            <a:schemeClr val="accent1"/>
          </a:effectRef>
          <a:fontRef idx="minor">
            <a:schemeClr val="tx1"/>
          </a:fontRef>
        </p:style>
      </p:cxnSp>
      <p:sp>
        <p:nvSpPr>
          <p:cNvPr id="3" name="Google Shape;939;p31">
            <a:extLst>
              <a:ext uri="{FF2B5EF4-FFF2-40B4-BE49-F238E27FC236}">
                <a16:creationId xmlns:a16="http://schemas.microsoft.com/office/drawing/2014/main" id="{8EBECE71-6C69-1321-EA73-EFB45A99BE50}"/>
              </a:ext>
              <a:ext uri="{C183D7F6-B498-43B3-948B-1728B52AA6E4}">
                <adec:decorative xmlns:adec="http://schemas.microsoft.com/office/drawing/2017/decorative" val="1"/>
              </a:ext>
            </a:extLst>
          </p:cNvPr>
          <p:cNvSpPr txBox="1">
            <a:spLocks noChangeArrowheads="1"/>
          </p:cNvSpPr>
          <p:nvPr/>
        </p:nvSpPr>
        <p:spPr bwMode="auto">
          <a:xfrm>
            <a:off x="10679839" y="4281634"/>
            <a:ext cx="1893093" cy="2597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SzPts val="2100"/>
            </a:pPr>
            <a:r>
              <a:rPr lang="en-US" altLang="en-US" err="1">
                <a:solidFill>
                  <a:schemeClr val="tx1">
                    <a:lumMod val="75000"/>
                    <a:lumOff val="25000"/>
                  </a:schemeClr>
                </a:solidFill>
                <a:latin typeface="Arial Narrow" panose="020B0606020202030204" pitchFamily="34" charset="0"/>
                <a:cs typeface="Open Sans Semibold" panose="020B0706030804020204" pitchFamily="34" charset="0"/>
                <a:sym typeface="Open Sans Semibold" panose="020B0706030804020204" pitchFamily="34" charset="0"/>
              </a:rPr>
              <a:t>Utformning</a:t>
            </a:r>
            <a:endParaRPr lang="en-US" altLang="en-US">
              <a:solidFill>
                <a:schemeClr val="tx1">
                  <a:lumMod val="75000"/>
                  <a:lumOff val="25000"/>
                </a:schemeClr>
              </a:solidFill>
              <a:latin typeface="Arial Narrow" panose="020B0606020202030204" pitchFamily="34" charset="0"/>
            </a:endParaRPr>
          </a:p>
          <a:p>
            <a:pPr algn="ctr" eaLnBrk="1" hangingPunct="1">
              <a:buSzPts val="2100"/>
              <a:buFont typeface="Open Sans Semibold" panose="020B0706030804020204" pitchFamily="34" charset="0"/>
              <a:buNone/>
            </a:pPr>
            <a:endParaRPr lang="en-US" altLang="en-US">
              <a:solidFill>
                <a:schemeClr val="tx1">
                  <a:lumMod val="75000"/>
                  <a:lumOff val="25000"/>
                </a:schemeClr>
              </a:solidFill>
              <a:latin typeface="Arial Narrow" panose="020B0606020202030204" pitchFamily="34" charset="0"/>
            </a:endParaRPr>
          </a:p>
        </p:txBody>
      </p:sp>
      <p:sp>
        <p:nvSpPr>
          <p:cNvPr id="4" name="Google Shape;940;p31">
            <a:extLst>
              <a:ext uri="{FF2B5EF4-FFF2-40B4-BE49-F238E27FC236}">
                <a16:creationId xmlns:a16="http://schemas.microsoft.com/office/drawing/2014/main" id="{3D72E269-C596-FED3-73A0-553E251C84B6}"/>
              </a:ext>
              <a:ext uri="{C183D7F6-B498-43B3-948B-1728B52AA6E4}">
                <adec:decorative xmlns:adec="http://schemas.microsoft.com/office/drawing/2017/decorative" val="1"/>
              </a:ext>
            </a:extLst>
          </p:cNvPr>
          <p:cNvSpPr txBox="1">
            <a:spLocks noChangeArrowheads="1"/>
          </p:cNvSpPr>
          <p:nvPr/>
        </p:nvSpPr>
        <p:spPr bwMode="auto">
          <a:xfrm>
            <a:off x="10946142" y="5238386"/>
            <a:ext cx="1360487" cy="2387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SzPts val="2100"/>
            </a:pPr>
            <a:r>
              <a:rPr lang="en-US" altLang="en-US" err="1">
                <a:solidFill>
                  <a:schemeClr val="tx1">
                    <a:lumMod val="75000"/>
                    <a:lumOff val="25000"/>
                  </a:schemeClr>
                </a:solidFill>
                <a:latin typeface="Arial Narrow" panose="020B0606020202030204" pitchFamily="34" charset="0"/>
                <a:cs typeface="Open Sans Semibold" panose="020B0706030804020204" pitchFamily="34" charset="0"/>
                <a:sym typeface="Open Sans Semibold" panose="020B0706030804020204" pitchFamily="34" charset="0"/>
              </a:rPr>
              <a:t>Inköp</a:t>
            </a:r>
            <a:endParaRPr lang="en-US" altLang="en-US">
              <a:solidFill>
                <a:schemeClr val="tx1">
                  <a:lumMod val="75000"/>
                  <a:lumOff val="25000"/>
                </a:schemeClr>
              </a:solidFill>
              <a:latin typeface="Arial Narrow" panose="020B0606020202030204" pitchFamily="34" charset="0"/>
            </a:endParaRPr>
          </a:p>
          <a:p>
            <a:pPr algn="ctr" eaLnBrk="1" hangingPunct="1">
              <a:buSzPts val="2100"/>
              <a:buFont typeface="Open Sans Semibold" panose="020B0706030804020204" pitchFamily="34" charset="0"/>
              <a:buNone/>
            </a:pPr>
            <a:endParaRPr lang="en-US" altLang="en-US">
              <a:solidFill>
                <a:schemeClr val="tx1">
                  <a:lumMod val="75000"/>
                  <a:lumOff val="25000"/>
                </a:schemeClr>
              </a:solidFill>
              <a:latin typeface="Arial Narrow" panose="020B0606020202030204" pitchFamily="34" charset="0"/>
            </a:endParaRPr>
          </a:p>
        </p:txBody>
      </p:sp>
      <p:sp>
        <p:nvSpPr>
          <p:cNvPr id="5" name="Google Shape;941;p31">
            <a:extLst>
              <a:ext uri="{FF2B5EF4-FFF2-40B4-BE49-F238E27FC236}">
                <a16:creationId xmlns:a16="http://schemas.microsoft.com/office/drawing/2014/main" id="{484659FE-33E0-FDB6-BA1E-0DF6C8966A44}"/>
              </a:ext>
              <a:ext uri="{C183D7F6-B498-43B3-948B-1728B52AA6E4}">
                <adec:decorative xmlns:adec="http://schemas.microsoft.com/office/drawing/2017/decorative" val="1"/>
              </a:ext>
            </a:extLst>
          </p:cNvPr>
          <p:cNvSpPr txBox="1">
            <a:spLocks noChangeArrowheads="1"/>
          </p:cNvSpPr>
          <p:nvPr/>
        </p:nvSpPr>
        <p:spPr bwMode="auto">
          <a:xfrm>
            <a:off x="10618669" y="6209928"/>
            <a:ext cx="2015432" cy="4988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SzPts val="2100"/>
            </a:pPr>
            <a:r>
              <a:rPr lang="en-US" altLang="en-US">
                <a:solidFill>
                  <a:schemeClr val="tx1">
                    <a:lumMod val="75000"/>
                    <a:lumOff val="25000"/>
                  </a:schemeClr>
                </a:solidFill>
                <a:latin typeface="Arial Narrow" panose="020B0606020202030204" pitchFamily="34" charset="0"/>
                <a:cs typeface="Open Sans Semibold" panose="020B0706030804020204" pitchFamily="34" charset="0"/>
                <a:sym typeface="Open Sans Semibold" panose="020B0706030804020204" pitchFamily="34" charset="0"/>
              </a:rPr>
              <a:t>Service &amp;</a:t>
            </a:r>
            <a:br>
              <a:rPr lang="en-US" altLang="en-US">
                <a:solidFill>
                  <a:schemeClr val="tx1">
                    <a:lumMod val="75000"/>
                    <a:lumOff val="25000"/>
                  </a:schemeClr>
                </a:solidFill>
                <a:latin typeface="Arial Narrow" panose="020B0606020202030204" pitchFamily="34" charset="0"/>
                <a:cs typeface="Open Sans Semibold" panose="020B0706030804020204" pitchFamily="34" charset="0"/>
                <a:sym typeface="Open Sans Semibold" panose="020B0706030804020204" pitchFamily="34" charset="0"/>
              </a:rPr>
            </a:br>
            <a:r>
              <a:rPr lang="en-US" altLang="en-US" err="1">
                <a:solidFill>
                  <a:schemeClr val="tx1">
                    <a:lumMod val="75000"/>
                    <a:lumOff val="25000"/>
                  </a:schemeClr>
                </a:solidFill>
                <a:latin typeface="Arial Narrow" panose="020B0606020202030204" pitchFamily="34" charset="0"/>
                <a:cs typeface="Open Sans Semibold" panose="020B0706030804020204" pitchFamily="34" charset="0"/>
                <a:sym typeface="Open Sans Semibold" panose="020B0706030804020204" pitchFamily="34" charset="0"/>
              </a:rPr>
              <a:t>Underhåll</a:t>
            </a:r>
            <a:endParaRPr lang="en-US" altLang="en-US">
              <a:solidFill>
                <a:schemeClr val="tx1">
                  <a:lumMod val="75000"/>
                  <a:lumOff val="25000"/>
                </a:schemeClr>
              </a:solidFill>
              <a:latin typeface="Arial Narrow" panose="020B0606020202030204" pitchFamily="34" charset="0"/>
            </a:endParaRPr>
          </a:p>
          <a:p>
            <a:pPr algn="ctr" eaLnBrk="1" hangingPunct="1">
              <a:buSzPts val="2100"/>
              <a:buFont typeface="Open Sans Semibold" panose="020B0706030804020204" pitchFamily="34" charset="0"/>
              <a:buNone/>
            </a:pPr>
            <a:endParaRPr lang="en-US" altLang="en-US">
              <a:solidFill>
                <a:schemeClr val="tx1">
                  <a:lumMod val="75000"/>
                  <a:lumOff val="25000"/>
                </a:schemeClr>
              </a:solidFill>
              <a:latin typeface="Arial Narrow" panose="020B0606020202030204" pitchFamily="34" charset="0"/>
            </a:endParaRPr>
          </a:p>
        </p:txBody>
      </p:sp>
      <p:sp>
        <p:nvSpPr>
          <p:cNvPr id="6" name="Google Shape;942;p31">
            <a:extLst>
              <a:ext uri="{FF2B5EF4-FFF2-40B4-BE49-F238E27FC236}">
                <a16:creationId xmlns:a16="http://schemas.microsoft.com/office/drawing/2014/main" id="{1C433396-602F-D678-4079-1A18F00E5A8C}"/>
              </a:ext>
              <a:ext uri="{C183D7F6-B498-43B3-948B-1728B52AA6E4}">
                <adec:decorative xmlns:adec="http://schemas.microsoft.com/office/drawing/2017/decorative" val="1"/>
              </a:ext>
            </a:extLst>
          </p:cNvPr>
          <p:cNvSpPr txBox="1">
            <a:spLocks noChangeArrowheads="1"/>
          </p:cNvSpPr>
          <p:nvPr/>
        </p:nvSpPr>
        <p:spPr bwMode="auto">
          <a:xfrm>
            <a:off x="10652454" y="1380899"/>
            <a:ext cx="1947863" cy="2719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SzPts val="2100"/>
              <a:buFont typeface="Open Sans Semibold" panose="020B0706030804020204" pitchFamily="34" charset="0"/>
              <a:buNone/>
            </a:pPr>
            <a:r>
              <a:rPr lang="en-US" altLang="en-US">
                <a:solidFill>
                  <a:schemeClr val="tx1">
                    <a:lumMod val="75000"/>
                    <a:lumOff val="25000"/>
                  </a:schemeClr>
                </a:solidFill>
                <a:latin typeface="Arial Narrow" panose="020B0606020202030204" pitchFamily="34" charset="0"/>
                <a:cs typeface="Open Sans Semibold" panose="020B0706030804020204" pitchFamily="34" charset="0"/>
                <a:sym typeface="Open Sans Semibold" panose="020B0706030804020204" pitchFamily="34" charset="0"/>
              </a:rPr>
              <a:t>Organisation</a:t>
            </a:r>
            <a:endParaRPr lang="en-US" altLang="en-US">
              <a:solidFill>
                <a:schemeClr val="tx1">
                  <a:lumMod val="75000"/>
                  <a:lumOff val="25000"/>
                </a:schemeClr>
              </a:solidFill>
              <a:latin typeface="Arial Narrow" panose="020B0606020202030204" pitchFamily="34" charset="0"/>
            </a:endParaRPr>
          </a:p>
        </p:txBody>
      </p:sp>
      <p:sp>
        <p:nvSpPr>
          <p:cNvPr id="32" name="Google Shape;943;p31">
            <a:extLst>
              <a:ext uri="{FF2B5EF4-FFF2-40B4-BE49-F238E27FC236}">
                <a16:creationId xmlns:a16="http://schemas.microsoft.com/office/drawing/2014/main" id="{66D8B6AB-1111-E5A4-1B3A-FEEA0B1BF47B}"/>
              </a:ext>
              <a:ext uri="{C183D7F6-B498-43B3-948B-1728B52AA6E4}">
                <adec:decorative xmlns:adec="http://schemas.microsoft.com/office/drawing/2017/decorative" val="1"/>
              </a:ext>
            </a:extLst>
          </p:cNvPr>
          <p:cNvSpPr txBox="1">
            <a:spLocks noChangeArrowheads="1"/>
          </p:cNvSpPr>
          <p:nvPr/>
        </p:nvSpPr>
        <p:spPr bwMode="auto">
          <a:xfrm>
            <a:off x="10793741" y="2345024"/>
            <a:ext cx="1665288" cy="2815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SzPts val="2100"/>
            </a:pPr>
            <a:r>
              <a:rPr lang="en-US" altLang="en-US" err="1">
                <a:solidFill>
                  <a:schemeClr val="tx1">
                    <a:lumMod val="75000"/>
                    <a:lumOff val="25000"/>
                  </a:schemeClr>
                </a:solidFill>
                <a:latin typeface="Arial Narrow" panose="020B0606020202030204" pitchFamily="34" charset="0"/>
                <a:cs typeface="Open Sans Semibold" panose="020B0706030804020204" pitchFamily="34" charset="0"/>
                <a:sym typeface="Open Sans Semibold" panose="020B0706030804020204" pitchFamily="34" charset="0"/>
              </a:rPr>
              <a:t>Markfrågor</a:t>
            </a:r>
            <a:endParaRPr lang="en-US" altLang="en-US">
              <a:solidFill>
                <a:schemeClr val="tx1">
                  <a:lumMod val="75000"/>
                  <a:lumOff val="25000"/>
                </a:schemeClr>
              </a:solidFill>
              <a:latin typeface="Arial Narrow" panose="020B0606020202030204" pitchFamily="34" charset="0"/>
            </a:endParaRPr>
          </a:p>
          <a:p>
            <a:pPr algn="ctr" eaLnBrk="1" hangingPunct="1">
              <a:buSzPts val="2100"/>
              <a:buFont typeface="Open Sans Semibold" panose="020B0706030804020204" pitchFamily="34" charset="0"/>
              <a:buNone/>
            </a:pPr>
            <a:endParaRPr lang="en-US" altLang="en-US">
              <a:solidFill>
                <a:schemeClr val="tx1">
                  <a:lumMod val="75000"/>
                  <a:lumOff val="25000"/>
                </a:schemeClr>
              </a:solidFill>
              <a:latin typeface="Arial Narrow" panose="020B0606020202030204" pitchFamily="34" charset="0"/>
            </a:endParaRPr>
          </a:p>
        </p:txBody>
      </p:sp>
      <p:sp>
        <p:nvSpPr>
          <p:cNvPr id="33" name="Google Shape;944;p31">
            <a:extLst>
              <a:ext uri="{FF2B5EF4-FFF2-40B4-BE49-F238E27FC236}">
                <a16:creationId xmlns:a16="http://schemas.microsoft.com/office/drawing/2014/main" id="{5A307B86-EC67-E1EF-1352-3F3E256D9852}"/>
              </a:ext>
              <a:ext uri="{C183D7F6-B498-43B3-948B-1728B52AA6E4}">
                <adec:decorative xmlns:adec="http://schemas.microsoft.com/office/drawing/2017/decorative" val="1"/>
              </a:ext>
            </a:extLst>
          </p:cNvPr>
          <p:cNvSpPr txBox="1">
            <a:spLocks noChangeArrowheads="1"/>
          </p:cNvSpPr>
          <p:nvPr/>
        </p:nvSpPr>
        <p:spPr bwMode="auto">
          <a:xfrm>
            <a:off x="10501746" y="3296370"/>
            <a:ext cx="2249278" cy="2597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SzPts val="2100"/>
            </a:pPr>
            <a:r>
              <a:rPr lang="en-US" altLang="en-US" err="1">
                <a:solidFill>
                  <a:schemeClr val="tx1">
                    <a:lumMod val="75000"/>
                    <a:lumOff val="25000"/>
                  </a:schemeClr>
                </a:solidFill>
                <a:latin typeface="Arial Narrow" panose="020B0606020202030204" pitchFamily="34" charset="0"/>
                <a:cs typeface="Open Sans Semibold" panose="020B0706030804020204" pitchFamily="34" charset="0"/>
                <a:sym typeface="Open Sans Semibold" panose="020B0706030804020204" pitchFamily="34" charset="0"/>
              </a:rPr>
              <a:t>Elförsörjning</a:t>
            </a:r>
            <a:endParaRPr lang="en-US" altLang="en-US">
              <a:solidFill>
                <a:schemeClr val="tx1">
                  <a:lumMod val="75000"/>
                  <a:lumOff val="25000"/>
                </a:schemeClr>
              </a:solidFill>
              <a:latin typeface="Arial Narrow" panose="020B0606020202030204" pitchFamily="34" charset="0"/>
            </a:endParaRPr>
          </a:p>
          <a:p>
            <a:pPr algn="ctr" eaLnBrk="1" hangingPunct="1">
              <a:buSzPts val="2100"/>
              <a:buFont typeface="Open Sans Semibold" panose="020B0706030804020204" pitchFamily="34" charset="0"/>
              <a:buNone/>
            </a:pPr>
            <a:endParaRPr lang="en-US" altLang="en-US">
              <a:solidFill>
                <a:schemeClr val="tx1">
                  <a:lumMod val="75000"/>
                  <a:lumOff val="25000"/>
                </a:schemeClr>
              </a:solidFill>
              <a:latin typeface="Arial Narrow" panose="020B0606020202030204" pitchFamily="34" charset="0"/>
            </a:endParaRPr>
          </a:p>
        </p:txBody>
      </p:sp>
    </p:spTree>
    <p:extLst>
      <p:ext uri="{BB962C8B-B14F-4D97-AF65-F5344CB8AC3E}">
        <p14:creationId xmlns:p14="http://schemas.microsoft.com/office/powerpoint/2010/main" val="459731205"/>
      </p:ext>
    </p:extLst>
  </p:cSld>
  <p:clrMapOvr>
    <a:masterClrMapping/>
  </p:clrMapOvr>
  <mc:AlternateContent xmlns:mc="http://schemas.openxmlformats.org/markup-compatibility/2006" xmlns:p14="http://schemas.microsoft.com/office/powerpoint/2010/main">
    <mc:Choice Requires="p14">
      <p:transition spd="slow" p14:dur="1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0"/>
                                        </p:tgtEl>
                                        <p:attrNameLst>
                                          <p:attrName>style.visibility</p:attrName>
                                        </p:attrNameLst>
                                      </p:cBhvr>
                                      <p:to>
                                        <p:strVal val="visible"/>
                                      </p:to>
                                    </p:set>
                                    <p:anim calcmode="lin" valueType="num">
                                      <p:cBhvr additive="base">
                                        <p:cTn id="7" dur="1000" fill="hold"/>
                                        <p:tgtEl>
                                          <p:spTgt spid="60"/>
                                        </p:tgtEl>
                                        <p:attrNameLst>
                                          <p:attrName>ppt_x</p:attrName>
                                        </p:attrNameLst>
                                      </p:cBhvr>
                                      <p:tavLst>
                                        <p:tav tm="0">
                                          <p:val>
                                            <p:strVal val="#ppt_x"/>
                                          </p:val>
                                        </p:tav>
                                        <p:tav tm="100000">
                                          <p:val>
                                            <p:strVal val="#ppt_x"/>
                                          </p:val>
                                        </p:tav>
                                      </p:tavLst>
                                    </p:anim>
                                    <p:anim calcmode="lin" valueType="num">
                                      <p:cBhvr additive="base">
                                        <p:cTn id="8" dur="1000" fill="hold"/>
                                        <p:tgtEl>
                                          <p:spTgt spid="6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5C23299C-6F8E-9730-59C3-45E6B45C15E7}"/>
              </a:ext>
              <a:ext uri="{C183D7F6-B498-43B3-948B-1728B52AA6E4}">
                <adec:decorative xmlns:adec="http://schemas.microsoft.com/office/drawing/2017/decorative" val="1"/>
              </a:ext>
            </a:extLst>
          </p:cNvPr>
          <p:cNvSpPr/>
          <p:nvPr/>
        </p:nvSpPr>
        <p:spPr>
          <a:xfrm>
            <a:off x="-187" y="3429000"/>
            <a:ext cx="6644573" cy="703430"/>
          </a:xfrm>
          <a:prstGeom prst="rect">
            <a:avLst/>
          </a:prstGeom>
          <a:solidFill>
            <a:srgbClr val="B5DFEB">
              <a:alpha val="50000"/>
            </a:srgbClr>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0A6383F2-D702-A7A1-0A8C-83CCEA309BFE}"/>
              </a:ext>
            </a:extLst>
          </p:cNvPr>
          <p:cNvSpPr>
            <a:spLocks noGrp="1"/>
          </p:cNvSpPr>
          <p:nvPr>
            <p:ph type="title"/>
          </p:nvPr>
        </p:nvSpPr>
        <p:spPr>
          <a:xfrm>
            <a:off x="976544" y="648072"/>
            <a:ext cx="10377255" cy="742780"/>
          </a:xfrm>
        </p:spPr>
        <p:txBody>
          <a:bodyPr/>
          <a:lstStyle/>
          <a:p>
            <a:r>
              <a:rPr lang="sv-SE" dirty="0">
                <a:solidFill>
                  <a:srgbClr val="4496A4"/>
                </a:solidFill>
              </a:rPr>
              <a:t>Budget</a:t>
            </a:r>
          </a:p>
        </p:txBody>
      </p:sp>
      <p:sp>
        <p:nvSpPr>
          <p:cNvPr id="33" name="Platshållare för text 2">
            <a:extLst>
              <a:ext uri="{FF2B5EF4-FFF2-40B4-BE49-F238E27FC236}">
                <a16:creationId xmlns:a16="http://schemas.microsoft.com/office/drawing/2014/main" id="{E80FCAC0-7AC2-E0C7-D916-E95CE53033EF}"/>
              </a:ext>
            </a:extLst>
          </p:cNvPr>
          <p:cNvSpPr txBox="1">
            <a:spLocks/>
          </p:cNvSpPr>
          <p:nvPr/>
        </p:nvSpPr>
        <p:spPr>
          <a:xfrm>
            <a:off x="976544" y="2029481"/>
            <a:ext cx="8157831" cy="103024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j-lt"/>
                <a:ea typeface="+mn-ea"/>
                <a:cs typeface="+mn-cs"/>
              </a:defRPr>
            </a:lvl1pPr>
            <a:lvl2pPr marL="541338" indent="-284163"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mn-cs"/>
              </a:defRPr>
            </a:lvl2pPr>
            <a:lvl3pPr marL="808038" indent="-249238"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3pPr>
            <a:lvl4pPr marL="1074738" indent="-249238"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1339850" indent="-24765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spcBef>
                <a:spcPts val="1000"/>
              </a:spcBef>
              <a:buNone/>
            </a:pPr>
            <a:r>
              <a:rPr lang="sv-SE" sz="2000" dirty="0"/>
              <a:t>Detaljerad </a:t>
            </a:r>
            <a:r>
              <a:rPr lang="sv-SE" sz="2000" dirty="0">
                <a:latin typeface="+mj-lt"/>
              </a:rPr>
              <a:t>budget för projektets byggfas</a:t>
            </a:r>
          </a:p>
          <a:p>
            <a:pPr marL="0" indent="0">
              <a:lnSpc>
                <a:spcPct val="150000"/>
              </a:lnSpc>
              <a:spcBef>
                <a:spcPts val="1000"/>
              </a:spcBef>
              <a:buNone/>
            </a:pPr>
            <a:r>
              <a:rPr lang="sv-SE" sz="2000" dirty="0">
                <a:latin typeface="+mj-lt"/>
              </a:rPr>
              <a:t>Uppskatta storleken på driftekonomiska parametrar</a:t>
            </a:r>
            <a:endParaRPr lang="sv-SE" sz="1600" dirty="0"/>
          </a:p>
          <a:p>
            <a:pPr marL="257175" lvl="1" indent="0">
              <a:lnSpc>
                <a:spcPct val="150000"/>
              </a:lnSpc>
              <a:buNone/>
            </a:pPr>
            <a:endParaRPr lang="sv-SE" sz="1600" dirty="0"/>
          </a:p>
          <a:p>
            <a:pPr marL="0" indent="0">
              <a:lnSpc>
                <a:spcPct val="150000"/>
              </a:lnSpc>
              <a:buNone/>
            </a:pPr>
            <a:endParaRPr lang="sv-SE" sz="1800" dirty="0">
              <a:latin typeface="Segoe UI" panose="020B0502040204020203" pitchFamily="34" charset="0"/>
            </a:endParaRPr>
          </a:p>
        </p:txBody>
      </p:sp>
      <p:sp>
        <p:nvSpPr>
          <p:cNvPr id="8" name="Platshållare för text 2">
            <a:extLst>
              <a:ext uri="{FF2B5EF4-FFF2-40B4-BE49-F238E27FC236}">
                <a16:creationId xmlns:a16="http://schemas.microsoft.com/office/drawing/2014/main" id="{6DEF58F1-9DA9-484A-B2D6-FEB54D85F020}"/>
              </a:ext>
            </a:extLst>
          </p:cNvPr>
          <p:cNvSpPr txBox="1">
            <a:spLocks/>
          </p:cNvSpPr>
          <p:nvPr/>
        </p:nvSpPr>
        <p:spPr>
          <a:xfrm>
            <a:off x="976544" y="3553003"/>
            <a:ext cx="8157831" cy="57942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j-lt"/>
                <a:ea typeface="+mn-ea"/>
                <a:cs typeface="+mn-cs"/>
              </a:defRPr>
            </a:lvl1pPr>
            <a:lvl2pPr marL="541338" indent="-284163"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mn-cs"/>
              </a:defRPr>
            </a:lvl2pPr>
            <a:lvl3pPr marL="808038" indent="-249238"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3pPr>
            <a:lvl4pPr marL="1074738" indent="-249238"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1339850" indent="-24765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1000"/>
              </a:spcBef>
              <a:buNone/>
            </a:pPr>
            <a:r>
              <a:rPr lang="sv-SE" sz="1400">
                <a:latin typeface="+mj-lt"/>
              </a:rPr>
              <a:t>Framtida intäkter påverkas bland annat av laddstationens</a:t>
            </a:r>
            <a:br>
              <a:rPr lang="sv-SE" sz="1400"/>
            </a:br>
            <a:r>
              <a:rPr lang="sv-SE" sz="1400">
                <a:latin typeface="+mj-lt"/>
              </a:rPr>
              <a:t>nyttjandegrad</a:t>
            </a:r>
            <a:r>
              <a:rPr lang="sv-SE" sz="1400"/>
              <a:t> </a:t>
            </a:r>
            <a:r>
              <a:rPr lang="sv-SE" sz="1400">
                <a:latin typeface="+mj-lt"/>
              </a:rPr>
              <a:t>och prismodellen för laddning (kr/kWh)</a:t>
            </a:r>
          </a:p>
          <a:p>
            <a:pPr marL="257175" lvl="1" indent="0">
              <a:buNone/>
            </a:pPr>
            <a:endParaRPr lang="sv-SE" sz="1600"/>
          </a:p>
          <a:p>
            <a:pPr marL="257175" lvl="1" indent="0">
              <a:buNone/>
            </a:pPr>
            <a:endParaRPr lang="sv-SE" sz="1600"/>
          </a:p>
          <a:p>
            <a:pPr marL="0" indent="0">
              <a:buNone/>
            </a:pPr>
            <a:endParaRPr lang="sv-SE" sz="1800">
              <a:latin typeface="Segoe UI" panose="020B0502040204020203" pitchFamily="34" charset="0"/>
            </a:endParaRPr>
          </a:p>
        </p:txBody>
      </p:sp>
      <p:grpSp>
        <p:nvGrpSpPr>
          <p:cNvPr id="32" name="Grupp 31" descr="Textrutor">
            <a:extLst>
              <a:ext uri="{FF2B5EF4-FFF2-40B4-BE49-F238E27FC236}">
                <a16:creationId xmlns:a16="http://schemas.microsoft.com/office/drawing/2014/main" id="{913881A9-D8A3-D989-917E-ECC71913A600}"/>
              </a:ext>
            </a:extLst>
          </p:cNvPr>
          <p:cNvGrpSpPr/>
          <p:nvPr/>
        </p:nvGrpSpPr>
        <p:grpSpPr>
          <a:xfrm>
            <a:off x="2603635" y="4711566"/>
            <a:ext cx="8373978" cy="2347587"/>
            <a:chOff x="2603635" y="4711566"/>
            <a:chExt cx="8373978" cy="2347587"/>
          </a:xfrm>
        </p:grpSpPr>
        <p:grpSp>
          <p:nvGrpSpPr>
            <p:cNvPr id="30" name="Grupp 29">
              <a:extLst>
                <a:ext uri="{FF2B5EF4-FFF2-40B4-BE49-F238E27FC236}">
                  <a16:creationId xmlns:a16="http://schemas.microsoft.com/office/drawing/2014/main" id="{AD409750-D86A-4895-DC20-A95E565168C4}"/>
                </a:ext>
              </a:extLst>
            </p:cNvPr>
            <p:cNvGrpSpPr/>
            <p:nvPr/>
          </p:nvGrpSpPr>
          <p:grpSpPr>
            <a:xfrm>
              <a:off x="6828163" y="4711566"/>
              <a:ext cx="4149450" cy="2146434"/>
              <a:chOff x="6828163" y="4711566"/>
              <a:chExt cx="4149450" cy="2146434"/>
            </a:xfrm>
          </p:grpSpPr>
          <p:sp>
            <p:nvSpPr>
              <p:cNvPr id="34" name="Rektangel 33">
                <a:extLst>
                  <a:ext uri="{FF2B5EF4-FFF2-40B4-BE49-F238E27FC236}">
                    <a16:creationId xmlns:a16="http://schemas.microsoft.com/office/drawing/2014/main" id="{BE2DCBCE-A1C4-5A0F-0497-37CE6791D3DD}"/>
                  </a:ext>
                </a:extLst>
              </p:cNvPr>
              <p:cNvSpPr/>
              <p:nvPr/>
            </p:nvSpPr>
            <p:spPr>
              <a:xfrm>
                <a:off x="6828163" y="4711566"/>
                <a:ext cx="4149450" cy="2146434"/>
              </a:xfrm>
              <a:prstGeom prst="rect">
                <a:avLst/>
              </a:prstGeom>
              <a:solidFill>
                <a:srgbClr val="D9D9D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8" name="textruta 37">
                <a:extLst>
                  <a:ext uri="{FF2B5EF4-FFF2-40B4-BE49-F238E27FC236}">
                    <a16:creationId xmlns:a16="http://schemas.microsoft.com/office/drawing/2014/main" id="{34D61E72-18D6-ECD1-0E37-FAE72D2CC837}"/>
                  </a:ext>
                </a:extLst>
              </p:cNvPr>
              <p:cNvSpPr txBox="1"/>
              <p:nvPr/>
            </p:nvSpPr>
            <p:spPr>
              <a:xfrm>
                <a:off x="6942484" y="4754024"/>
                <a:ext cx="3535776" cy="338554"/>
              </a:xfrm>
              <a:prstGeom prst="rect">
                <a:avLst/>
              </a:prstGeom>
              <a:noFill/>
            </p:spPr>
            <p:txBody>
              <a:bodyPr wrap="none" rtlCol="0">
                <a:spAutoFit/>
              </a:bodyPr>
              <a:lstStyle/>
              <a:p>
                <a:r>
                  <a:rPr lang="sv-SE" sz="1600" b="1">
                    <a:solidFill>
                      <a:schemeClr val="tx1">
                        <a:lumMod val="75000"/>
                        <a:lumOff val="25000"/>
                      </a:schemeClr>
                    </a:solidFill>
                    <a:latin typeface="Arial Narrow" panose="020B0606020202030204" pitchFamily="34" charset="0"/>
                  </a:rPr>
                  <a:t>EXEMPEL på ETABLERINGSKOSTNADER</a:t>
                </a:r>
              </a:p>
            </p:txBody>
          </p:sp>
          <p:sp>
            <p:nvSpPr>
              <p:cNvPr id="40" name="textruta 39">
                <a:extLst>
                  <a:ext uri="{FF2B5EF4-FFF2-40B4-BE49-F238E27FC236}">
                    <a16:creationId xmlns:a16="http://schemas.microsoft.com/office/drawing/2014/main" id="{7CB646C8-46FB-135D-994E-5FF9BE1B2469}"/>
                  </a:ext>
                </a:extLst>
              </p:cNvPr>
              <p:cNvSpPr txBox="1"/>
              <p:nvPr/>
            </p:nvSpPr>
            <p:spPr>
              <a:xfrm>
                <a:off x="6942484" y="5165814"/>
                <a:ext cx="3501280" cy="1647118"/>
              </a:xfrm>
              <a:prstGeom prst="rect">
                <a:avLst/>
              </a:prstGeom>
              <a:noFill/>
            </p:spPr>
            <p:txBody>
              <a:bodyPr wrap="none" lIns="91440" tIns="45720" rIns="91440" bIns="45720" rtlCol="0" anchor="t">
                <a:spAutoFit/>
              </a:bodyPr>
              <a:lstStyle/>
              <a:p>
                <a:pPr>
                  <a:lnSpc>
                    <a:spcPct val="150000"/>
                  </a:lnSpc>
                </a:pPr>
                <a:r>
                  <a:rPr lang="sv-SE" sz="1600">
                    <a:solidFill>
                      <a:schemeClr val="tx1">
                        <a:lumMod val="75000"/>
                        <a:lumOff val="25000"/>
                      </a:schemeClr>
                    </a:solidFill>
                    <a:latin typeface="+mj-lt"/>
                    <a:cs typeface="Arial"/>
                  </a:rPr>
                  <a:t>Boknings- och betalsystem</a:t>
                </a:r>
                <a:endParaRPr lang="sv-SE" sz="1600">
                  <a:solidFill>
                    <a:srgbClr val="000000"/>
                  </a:solidFill>
                  <a:latin typeface="+mj-lt"/>
                  <a:cs typeface="Arial"/>
                </a:endParaRPr>
              </a:p>
              <a:p>
                <a:pPr>
                  <a:lnSpc>
                    <a:spcPct val="150000"/>
                  </a:lnSpc>
                </a:pPr>
                <a:r>
                  <a:rPr lang="sv-SE" sz="1600">
                    <a:solidFill>
                      <a:schemeClr val="tx1">
                        <a:lumMod val="75000"/>
                        <a:lumOff val="25000"/>
                      </a:schemeClr>
                    </a:solidFill>
                    <a:latin typeface="+mj-lt"/>
                    <a:cs typeface="Arial"/>
                  </a:rPr>
                  <a:t>Stödfunktioner såsom toalett och VA</a:t>
                </a:r>
                <a:endParaRPr lang="sv-SE">
                  <a:solidFill>
                    <a:schemeClr val="tx1">
                      <a:lumMod val="75000"/>
                      <a:lumOff val="25000"/>
                    </a:schemeClr>
                  </a:solidFill>
                </a:endParaRPr>
              </a:p>
              <a:p>
                <a:r>
                  <a:rPr lang="sv-SE" sz="1600">
                    <a:solidFill>
                      <a:schemeClr val="tx1">
                        <a:lumMod val="75000"/>
                        <a:lumOff val="25000"/>
                      </a:schemeClr>
                    </a:solidFill>
                    <a:latin typeface="+mj-lt"/>
                  </a:rPr>
                  <a:t>Hårdvara – till exempel laddstation</a:t>
                </a:r>
                <a:br>
                  <a:rPr lang="sv-SE" sz="1600">
                    <a:solidFill>
                      <a:schemeClr val="tx1">
                        <a:lumMod val="75000"/>
                        <a:lumOff val="25000"/>
                      </a:schemeClr>
                    </a:solidFill>
                    <a:latin typeface="+mj-lt"/>
                  </a:rPr>
                </a:br>
                <a:r>
                  <a:rPr lang="sv-SE" sz="1600">
                    <a:solidFill>
                      <a:schemeClr val="tx1">
                        <a:lumMod val="75000"/>
                        <a:lumOff val="25000"/>
                      </a:schemeClr>
                    </a:solidFill>
                    <a:latin typeface="+mj-lt"/>
                  </a:rPr>
                  <a:t>och transformatorstation</a:t>
                </a:r>
                <a:endParaRPr lang="sv-SE" sz="1600">
                  <a:solidFill>
                    <a:schemeClr val="tx1">
                      <a:lumMod val="75000"/>
                      <a:lumOff val="25000"/>
                    </a:schemeClr>
                  </a:solidFill>
                  <a:latin typeface="+mj-lt"/>
                  <a:cs typeface="Arial"/>
                </a:endParaRPr>
              </a:p>
              <a:p>
                <a:pPr>
                  <a:lnSpc>
                    <a:spcPct val="150000"/>
                  </a:lnSpc>
                </a:pPr>
                <a:endParaRPr lang="sv-SE" sz="1600">
                  <a:solidFill>
                    <a:schemeClr val="tx1">
                      <a:lumMod val="75000"/>
                      <a:lumOff val="25000"/>
                    </a:schemeClr>
                  </a:solidFill>
                  <a:latin typeface="Arial"/>
                  <a:cs typeface="Arial"/>
                </a:endParaRPr>
              </a:p>
            </p:txBody>
          </p:sp>
        </p:grpSp>
        <p:grpSp>
          <p:nvGrpSpPr>
            <p:cNvPr id="29" name="Grupp 28">
              <a:extLst>
                <a:ext uri="{FF2B5EF4-FFF2-40B4-BE49-F238E27FC236}">
                  <a16:creationId xmlns:a16="http://schemas.microsoft.com/office/drawing/2014/main" id="{DB92429E-A09C-FE52-184A-84BDC140DF12}"/>
                </a:ext>
              </a:extLst>
            </p:cNvPr>
            <p:cNvGrpSpPr/>
            <p:nvPr/>
          </p:nvGrpSpPr>
          <p:grpSpPr>
            <a:xfrm>
              <a:off x="2603635" y="4711566"/>
              <a:ext cx="4033947" cy="2347587"/>
              <a:chOff x="2603635" y="4711566"/>
              <a:chExt cx="4033947" cy="2347587"/>
            </a:xfrm>
          </p:grpSpPr>
          <p:sp>
            <p:nvSpPr>
              <p:cNvPr id="35" name="Rektangel 34">
                <a:extLst>
                  <a:ext uri="{FF2B5EF4-FFF2-40B4-BE49-F238E27FC236}">
                    <a16:creationId xmlns:a16="http://schemas.microsoft.com/office/drawing/2014/main" id="{6685F49A-29C7-D840-089C-E30792E98AB7}"/>
                  </a:ext>
                </a:extLst>
              </p:cNvPr>
              <p:cNvSpPr/>
              <p:nvPr/>
            </p:nvSpPr>
            <p:spPr>
              <a:xfrm>
                <a:off x="2603635" y="4711566"/>
                <a:ext cx="4033947" cy="2146434"/>
              </a:xfrm>
              <a:prstGeom prst="rect">
                <a:avLst/>
              </a:prstGeom>
              <a:solidFill>
                <a:srgbClr val="D9D9D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9" name="textruta 38">
                <a:extLst>
                  <a:ext uri="{FF2B5EF4-FFF2-40B4-BE49-F238E27FC236}">
                    <a16:creationId xmlns:a16="http://schemas.microsoft.com/office/drawing/2014/main" id="{DE578CAA-9036-A14F-0A54-0178EAA3ABFB}"/>
                  </a:ext>
                </a:extLst>
              </p:cNvPr>
              <p:cNvSpPr txBox="1"/>
              <p:nvPr/>
            </p:nvSpPr>
            <p:spPr>
              <a:xfrm>
                <a:off x="2801841" y="4754024"/>
                <a:ext cx="2948564" cy="338554"/>
              </a:xfrm>
              <a:prstGeom prst="rect">
                <a:avLst/>
              </a:prstGeom>
              <a:noFill/>
            </p:spPr>
            <p:txBody>
              <a:bodyPr wrap="none" rtlCol="0">
                <a:spAutoFit/>
              </a:bodyPr>
              <a:lstStyle/>
              <a:p>
                <a:r>
                  <a:rPr lang="sv-SE" sz="1600" b="1">
                    <a:solidFill>
                      <a:schemeClr val="tx1">
                        <a:lumMod val="75000"/>
                        <a:lumOff val="25000"/>
                      </a:schemeClr>
                    </a:solidFill>
                    <a:latin typeface="Arial Narrow" panose="020B0606020202030204" pitchFamily="34" charset="0"/>
                  </a:rPr>
                  <a:t>EXEMPEL på DRIFTSKOSTNADER</a:t>
                </a:r>
              </a:p>
            </p:txBody>
          </p:sp>
          <p:sp>
            <p:nvSpPr>
              <p:cNvPr id="42" name="textruta 41">
                <a:extLst>
                  <a:ext uri="{FF2B5EF4-FFF2-40B4-BE49-F238E27FC236}">
                    <a16:creationId xmlns:a16="http://schemas.microsoft.com/office/drawing/2014/main" id="{356CD966-388A-ACEE-EF62-84DD9A5C2477}"/>
                  </a:ext>
                </a:extLst>
              </p:cNvPr>
              <p:cNvSpPr txBox="1"/>
              <p:nvPr/>
            </p:nvSpPr>
            <p:spPr>
              <a:xfrm>
                <a:off x="2793995" y="5165814"/>
                <a:ext cx="2637260" cy="1893339"/>
              </a:xfrm>
              <a:prstGeom prst="rect">
                <a:avLst/>
              </a:prstGeom>
              <a:noFill/>
            </p:spPr>
            <p:txBody>
              <a:bodyPr wrap="none" lIns="91440" tIns="45720" rIns="91440" bIns="45720" rtlCol="0" anchor="t">
                <a:spAutoFit/>
              </a:bodyPr>
              <a:lstStyle/>
              <a:p>
                <a:pPr>
                  <a:lnSpc>
                    <a:spcPct val="150000"/>
                  </a:lnSpc>
                </a:pPr>
                <a:r>
                  <a:rPr lang="sv-SE" sz="1600">
                    <a:solidFill>
                      <a:schemeClr val="tx1">
                        <a:lumMod val="75000"/>
                        <a:lumOff val="25000"/>
                      </a:schemeClr>
                    </a:solidFill>
                    <a:latin typeface="+mj-lt"/>
                  </a:rPr>
                  <a:t>Elförbrukning och nätavgift</a:t>
                </a:r>
              </a:p>
              <a:p>
                <a:pPr>
                  <a:lnSpc>
                    <a:spcPct val="150000"/>
                  </a:lnSpc>
                </a:pPr>
                <a:r>
                  <a:rPr lang="sv-SE" sz="1600">
                    <a:solidFill>
                      <a:schemeClr val="tx1">
                        <a:lumMod val="75000"/>
                        <a:lumOff val="25000"/>
                      </a:schemeClr>
                    </a:solidFill>
                    <a:latin typeface="+mj-lt"/>
                  </a:rPr>
                  <a:t>Eventuellt arrende av mark</a:t>
                </a:r>
              </a:p>
              <a:p>
                <a:pPr>
                  <a:lnSpc>
                    <a:spcPct val="150000"/>
                  </a:lnSpc>
                </a:pPr>
                <a:r>
                  <a:rPr lang="sv-SE" sz="1600">
                    <a:solidFill>
                      <a:schemeClr val="tx1">
                        <a:lumMod val="75000"/>
                        <a:lumOff val="25000"/>
                      </a:schemeClr>
                    </a:solidFill>
                    <a:latin typeface="+mj-lt"/>
                  </a:rPr>
                  <a:t>Service och underhåll</a:t>
                </a:r>
              </a:p>
              <a:p>
                <a:pPr>
                  <a:lnSpc>
                    <a:spcPct val="150000"/>
                  </a:lnSpc>
                </a:pPr>
                <a:r>
                  <a:rPr lang="sv-SE" sz="1600">
                    <a:solidFill>
                      <a:schemeClr val="tx1">
                        <a:lumMod val="75000"/>
                        <a:lumOff val="25000"/>
                      </a:schemeClr>
                    </a:solidFill>
                    <a:latin typeface="+mj-lt"/>
                    <a:cs typeface="Arial"/>
                  </a:rPr>
                  <a:t>Anläggningsarbeten</a:t>
                </a:r>
                <a:endParaRPr lang="sv-SE" sz="1600">
                  <a:solidFill>
                    <a:srgbClr val="000000"/>
                  </a:solidFill>
                  <a:latin typeface="+mj-lt"/>
                  <a:cs typeface="Arial"/>
                </a:endParaRPr>
              </a:p>
              <a:p>
                <a:pPr>
                  <a:lnSpc>
                    <a:spcPct val="150000"/>
                  </a:lnSpc>
                </a:pPr>
                <a:endParaRPr lang="sv-SE" sz="1600">
                  <a:solidFill>
                    <a:schemeClr val="tx1">
                      <a:lumMod val="75000"/>
                      <a:lumOff val="25000"/>
                    </a:schemeClr>
                  </a:solidFill>
                  <a:latin typeface="+mj-lt"/>
                  <a:cs typeface="Arial"/>
                </a:endParaRPr>
              </a:p>
            </p:txBody>
          </p:sp>
        </p:grpSp>
      </p:grpSp>
      <p:grpSp>
        <p:nvGrpSpPr>
          <p:cNvPr id="11" name="Grupp 10">
            <a:extLst>
              <a:ext uri="{FF2B5EF4-FFF2-40B4-BE49-F238E27FC236}">
                <a16:creationId xmlns:a16="http://schemas.microsoft.com/office/drawing/2014/main" id="{EB5ECFB6-C218-E4D2-1A4D-A7E15FEDFAB1}"/>
              </a:ext>
              <a:ext uri="{C183D7F6-B498-43B3-948B-1728B52AA6E4}">
                <adec:decorative xmlns:adec="http://schemas.microsoft.com/office/drawing/2017/decorative" val="1"/>
              </a:ext>
            </a:extLst>
          </p:cNvPr>
          <p:cNvGrpSpPr/>
          <p:nvPr/>
        </p:nvGrpSpPr>
        <p:grpSpPr>
          <a:xfrm>
            <a:off x="11353799" y="806279"/>
            <a:ext cx="579427" cy="579426"/>
            <a:chOff x="719138" y="2732698"/>
            <a:chExt cx="1255712" cy="1255712"/>
          </a:xfrm>
        </p:grpSpPr>
        <p:sp>
          <p:nvSpPr>
            <p:cNvPr id="12" name="Google Shape;926;p31">
              <a:extLst>
                <a:ext uri="{FF2B5EF4-FFF2-40B4-BE49-F238E27FC236}">
                  <a16:creationId xmlns:a16="http://schemas.microsoft.com/office/drawing/2014/main" id="{95914210-FD7B-C626-CA04-A2541361EDCF}"/>
                </a:ext>
              </a:extLst>
            </p:cNvPr>
            <p:cNvSpPr>
              <a:spLocks noChangeArrowheads="1"/>
            </p:cNvSpPr>
            <p:nvPr/>
          </p:nvSpPr>
          <p:spPr bwMode="auto">
            <a:xfrm>
              <a:off x="719138" y="2732698"/>
              <a:ext cx="1255712" cy="1255712"/>
            </a:xfrm>
            <a:prstGeom prst="ellipse">
              <a:avLst/>
            </a:prstGeom>
            <a:solidFill>
              <a:srgbClr val="4496A4"/>
            </a:solidFill>
            <a:ln>
              <a:noFill/>
            </a:ln>
          </p:spPr>
          <p:txBody>
            <a:bodyPr lIns="91425" tIns="45700" rIns="91425" bIns="457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en-US" altLang="en-US" sz="1800">
                <a:latin typeface="Calibri" panose="020F0502020204030204" pitchFamily="34" charset="0"/>
                <a:cs typeface="Calibri" panose="020F0502020204030204" pitchFamily="34" charset="0"/>
                <a:sym typeface="Calibri" panose="020F0502020204030204" pitchFamily="34" charset="0"/>
              </a:endParaRPr>
            </a:p>
          </p:txBody>
        </p:sp>
        <p:pic>
          <p:nvPicPr>
            <p:cNvPr id="13" name="Bild 12" descr="Ledning med hel fyllning">
              <a:extLst>
                <a:ext uri="{FF2B5EF4-FFF2-40B4-BE49-F238E27FC236}">
                  <a16:creationId xmlns:a16="http://schemas.microsoft.com/office/drawing/2014/main" id="{028AFBAB-D4F6-B223-A183-E60B9DD2C47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85625" y="2889584"/>
              <a:ext cx="914400" cy="914400"/>
            </a:xfrm>
            <a:prstGeom prst="rect">
              <a:avLst/>
            </a:prstGeom>
          </p:spPr>
        </p:pic>
      </p:grpSp>
      <p:grpSp>
        <p:nvGrpSpPr>
          <p:cNvPr id="14" name="Grupp 13">
            <a:extLst>
              <a:ext uri="{FF2B5EF4-FFF2-40B4-BE49-F238E27FC236}">
                <a16:creationId xmlns:a16="http://schemas.microsoft.com/office/drawing/2014/main" id="{43315B06-EA5F-2754-9CAB-0FE0A65CC1BF}"/>
              </a:ext>
              <a:ext uri="{C183D7F6-B498-43B3-948B-1728B52AA6E4}">
                <adec:decorative xmlns:adec="http://schemas.microsoft.com/office/drawing/2017/decorative" val="1"/>
              </a:ext>
            </a:extLst>
          </p:cNvPr>
          <p:cNvGrpSpPr/>
          <p:nvPr/>
        </p:nvGrpSpPr>
        <p:grpSpPr>
          <a:xfrm>
            <a:off x="11354898" y="1771124"/>
            <a:ext cx="577229" cy="579426"/>
            <a:chOff x="2601913" y="2732698"/>
            <a:chExt cx="1250950" cy="1255712"/>
          </a:xfrm>
        </p:grpSpPr>
        <p:sp>
          <p:nvSpPr>
            <p:cNvPr id="15" name="Google Shape;927;p31">
              <a:extLst>
                <a:ext uri="{FF2B5EF4-FFF2-40B4-BE49-F238E27FC236}">
                  <a16:creationId xmlns:a16="http://schemas.microsoft.com/office/drawing/2014/main" id="{8EA23A03-047D-C994-0DDE-3A67E4A2B5E7}"/>
                </a:ext>
              </a:extLst>
            </p:cNvPr>
            <p:cNvSpPr>
              <a:spLocks noChangeArrowheads="1"/>
            </p:cNvSpPr>
            <p:nvPr/>
          </p:nvSpPr>
          <p:spPr bwMode="auto">
            <a:xfrm>
              <a:off x="2601913" y="2732698"/>
              <a:ext cx="1250950" cy="1255712"/>
            </a:xfrm>
            <a:prstGeom prst="ellipse">
              <a:avLst/>
            </a:prstGeom>
            <a:solidFill>
              <a:schemeClr val="bg1">
                <a:lumMod val="85000"/>
              </a:schemeClr>
            </a:solidFill>
            <a:ln>
              <a:noFill/>
            </a:ln>
          </p:spPr>
          <p:txBody>
            <a:bodyPr lIns="91425" tIns="45700" rIns="91425" bIns="457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en-US" altLang="en-US" sz="1800">
                <a:latin typeface="Calibri" panose="020F0502020204030204" pitchFamily="34" charset="0"/>
                <a:cs typeface="Calibri" panose="020F0502020204030204" pitchFamily="34" charset="0"/>
                <a:sym typeface="Calibri" panose="020F0502020204030204" pitchFamily="34" charset="0"/>
              </a:endParaRPr>
            </a:p>
          </p:txBody>
        </p:sp>
        <p:pic>
          <p:nvPicPr>
            <p:cNvPr id="16" name="Bild 15" descr="Grävmaskin med hel fyllning">
              <a:extLst>
                <a:ext uri="{FF2B5EF4-FFF2-40B4-BE49-F238E27FC236}">
                  <a16:creationId xmlns:a16="http://schemas.microsoft.com/office/drawing/2014/main" id="{CBC94C2A-B31A-895B-A9A5-1B2D29BA564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815588" y="2903354"/>
              <a:ext cx="914400" cy="914400"/>
            </a:xfrm>
            <a:prstGeom prst="rect">
              <a:avLst/>
            </a:prstGeom>
          </p:spPr>
        </p:pic>
      </p:grpSp>
      <p:grpSp>
        <p:nvGrpSpPr>
          <p:cNvPr id="17" name="Grupp 16">
            <a:extLst>
              <a:ext uri="{FF2B5EF4-FFF2-40B4-BE49-F238E27FC236}">
                <a16:creationId xmlns:a16="http://schemas.microsoft.com/office/drawing/2014/main" id="{7E710D57-E1D6-1313-3ABE-942C157143AB}"/>
              </a:ext>
              <a:ext uri="{C183D7F6-B498-43B3-948B-1728B52AA6E4}">
                <adec:decorative xmlns:adec="http://schemas.microsoft.com/office/drawing/2017/decorative" val="1"/>
              </a:ext>
            </a:extLst>
          </p:cNvPr>
          <p:cNvGrpSpPr/>
          <p:nvPr/>
        </p:nvGrpSpPr>
        <p:grpSpPr>
          <a:xfrm>
            <a:off x="11354898" y="2735969"/>
            <a:ext cx="577229" cy="579426"/>
            <a:chOff x="4479925" y="2732698"/>
            <a:chExt cx="1250950" cy="1255712"/>
          </a:xfrm>
        </p:grpSpPr>
        <p:sp>
          <p:nvSpPr>
            <p:cNvPr id="18" name="Google Shape;928;p31">
              <a:extLst>
                <a:ext uri="{FF2B5EF4-FFF2-40B4-BE49-F238E27FC236}">
                  <a16:creationId xmlns:a16="http://schemas.microsoft.com/office/drawing/2014/main" id="{82110DEA-8356-743A-4D21-64B2C1E9F1FB}"/>
                </a:ext>
              </a:extLst>
            </p:cNvPr>
            <p:cNvSpPr>
              <a:spLocks noChangeArrowheads="1"/>
            </p:cNvSpPr>
            <p:nvPr/>
          </p:nvSpPr>
          <p:spPr bwMode="auto">
            <a:xfrm>
              <a:off x="4479925" y="2732698"/>
              <a:ext cx="1250950" cy="1255712"/>
            </a:xfrm>
            <a:prstGeom prst="ellipse">
              <a:avLst/>
            </a:prstGeom>
            <a:solidFill>
              <a:schemeClr val="bg1">
                <a:lumMod val="85000"/>
              </a:schemeClr>
            </a:solidFill>
            <a:ln>
              <a:noFill/>
            </a:ln>
          </p:spPr>
          <p:txBody>
            <a:bodyPr lIns="91425" tIns="45700" rIns="91425" bIns="457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en-US" altLang="en-US" sz="1800">
                <a:latin typeface="Calibri" panose="020F0502020204030204" pitchFamily="34" charset="0"/>
                <a:cs typeface="Calibri" panose="020F0502020204030204" pitchFamily="34" charset="0"/>
                <a:sym typeface="Calibri" panose="020F0502020204030204" pitchFamily="34" charset="0"/>
              </a:endParaRPr>
            </a:p>
          </p:txBody>
        </p:sp>
        <p:pic>
          <p:nvPicPr>
            <p:cNvPr id="19" name="Bild 18" descr="Kraftledningstorn med hel fyllning">
              <a:extLst>
                <a:ext uri="{FF2B5EF4-FFF2-40B4-BE49-F238E27FC236}">
                  <a16:creationId xmlns:a16="http://schemas.microsoft.com/office/drawing/2014/main" id="{6C5D84D1-E2E7-6F19-AC63-8ABEE0108E2D}"/>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696023" y="2938201"/>
              <a:ext cx="817165" cy="817165"/>
            </a:xfrm>
            <a:prstGeom prst="rect">
              <a:avLst/>
            </a:prstGeom>
          </p:spPr>
        </p:pic>
      </p:grpSp>
      <p:grpSp>
        <p:nvGrpSpPr>
          <p:cNvPr id="20" name="Grupp 19">
            <a:extLst>
              <a:ext uri="{FF2B5EF4-FFF2-40B4-BE49-F238E27FC236}">
                <a16:creationId xmlns:a16="http://schemas.microsoft.com/office/drawing/2014/main" id="{4224368C-6DA8-4A2E-4AF0-EC3B06DF72C4}"/>
              </a:ext>
              <a:ext uri="{C183D7F6-B498-43B3-948B-1728B52AA6E4}">
                <adec:decorative xmlns:adec="http://schemas.microsoft.com/office/drawing/2017/decorative" val="1"/>
              </a:ext>
            </a:extLst>
          </p:cNvPr>
          <p:cNvGrpSpPr/>
          <p:nvPr/>
        </p:nvGrpSpPr>
        <p:grpSpPr>
          <a:xfrm>
            <a:off x="11354898" y="3700814"/>
            <a:ext cx="577229" cy="579426"/>
            <a:chOff x="6357938" y="2732698"/>
            <a:chExt cx="1250950" cy="1255712"/>
          </a:xfrm>
        </p:grpSpPr>
        <p:sp>
          <p:nvSpPr>
            <p:cNvPr id="21" name="Google Shape;929;p31">
              <a:extLst>
                <a:ext uri="{FF2B5EF4-FFF2-40B4-BE49-F238E27FC236}">
                  <a16:creationId xmlns:a16="http://schemas.microsoft.com/office/drawing/2014/main" id="{936D209E-88E9-E98F-7973-5C2FBD801FA4}"/>
                </a:ext>
              </a:extLst>
            </p:cNvPr>
            <p:cNvSpPr>
              <a:spLocks noChangeArrowheads="1"/>
            </p:cNvSpPr>
            <p:nvPr/>
          </p:nvSpPr>
          <p:spPr bwMode="auto">
            <a:xfrm>
              <a:off x="6357938" y="2732698"/>
              <a:ext cx="1250950" cy="1255712"/>
            </a:xfrm>
            <a:prstGeom prst="ellipse">
              <a:avLst/>
            </a:prstGeom>
            <a:solidFill>
              <a:schemeClr val="bg1">
                <a:lumMod val="85000"/>
              </a:schemeClr>
            </a:solidFill>
            <a:ln>
              <a:noFill/>
            </a:ln>
          </p:spPr>
          <p:txBody>
            <a:bodyPr lIns="91425" tIns="45700" rIns="91425" bIns="457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en-US" altLang="en-US" sz="1800">
                <a:latin typeface="Calibri" panose="020F0502020204030204" pitchFamily="34" charset="0"/>
                <a:cs typeface="Calibri" panose="020F0502020204030204" pitchFamily="34" charset="0"/>
                <a:sym typeface="Calibri" panose="020F0502020204030204" pitchFamily="34" charset="0"/>
              </a:endParaRPr>
            </a:p>
          </p:txBody>
        </p:sp>
        <p:pic>
          <p:nvPicPr>
            <p:cNvPr id="22" name="Bild 21" descr="Triangulär linjal med hel fyllning">
              <a:extLst>
                <a:ext uri="{FF2B5EF4-FFF2-40B4-BE49-F238E27FC236}">
                  <a16:creationId xmlns:a16="http://schemas.microsoft.com/office/drawing/2014/main" id="{B352479D-0A0F-1EFD-8E0C-540AE2F7F6E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rot="14697028">
              <a:off x="6503634" y="2982100"/>
              <a:ext cx="705679" cy="705679"/>
            </a:xfrm>
            <a:prstGeom prst="rect">
              <a:avLst/>
            </a:prstGeom>
          </p:spPr>
        </p:pic>
      </p:grpSp>
      <p:grpSp>
        <p:nvGrpSpPr>
          <p:cNvPr id="23" name="Grupp 22">
            <a:extLst>
              <a:ext uri="{FF2B5EF4-FFF2-40B4-BE49-F238E27FC236}">
                <a16:creationId xmlns:a16="http://schemas.microsoft.com/office/drawing/2014/main" id="{27D58A8B-2BE8-4FA7-FB5B-AA122AEBD1DD}"/>
              </a:ext>
              <a:ext uri="{C183D7F6-B498-43B3-948B-1728B52AA6E4}">
                <adec:decorative xmlns:adec="http://schemas.microsoft.com/office/drawing/2017/decorative" val="1"/>
              </a:ext>
            </a:extLst>
          </p:cNvPr>
          <p:cNvGrpSpPr/>
          <p:nvPr/>
        </p:nvGrpSpPr>
        <p:grpSpPr>
          <a:xfrm>
            <a:off x="11353799" y="4665659"/>
            <a:ext cx="579427" cy="579426"/>
            <a:chOff x="8235950" y="2732698"/>
            <a:chExt cx="1255713" cy="1255712"/>
          </a:xfrm>
        </p:grpSpPr>
        <p:sp>
          <p:nvSpPr>
            <p:cNvPr id="24" name="Google Shape;930;p31">
              <a:extLst>
                <a:ext uri="{FF2B5EF4-FFF2-40B4-BE49-F238E27FC236}">
                  <a16:creationId xmlns:a16="http://schemas.microsoft.com/office/drawing/2014/main" id="{944A71CB-1EE8-4026-91E0-6BCA4D3DBDE6}"/>
                </a:ext>
              </a:extLst>
            </p:cNvPr>
            <p:cNvSpPr>
              <a:spLocks noChangeArrowheads="1"/>
            </p:cNvSpPr>
            <p:nvPr/>
          </p:nvSpPr>
          <p:spPr bwMode="auto">
            <a:xfrm>
              <a:off x="8235950" y="2732698"/>
              <a:ext cx="1255713" cy="1255712"/>
            </a:xfrm>
            <a:prstGeom prst="ellipse">
              <a:avLst/>
            </a:prstGeom>
            <a:solidFill>
              <a:schemeClr val="bg1">
                <a:lumMod val="85000"/>
              </a:schemeClr>
            </a:solidFill>
            <a:ln>
              <a:noFill/>
            </a:ln>
          </p:spPr>
          <p:txBody>
            <a:bodyPr lIns="91425" tIns="45700" rIns="91425" bIns="457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en-US" altLang="en-US" sz="1800">
                <a:latin typeface="Calibri" panose="020F0502020204030204" pitchFamily="34" charset="0"/>
                <a:cs typeface="Calibri" panose="020F0502020204030204" pitchFamily="34" charset="0"/>
                <a:sym typeface="Calibri" panose="020F0502020204030204" pitchFamily="34" charset="0"/>
              </a:endParaRPr>
            </a:p>
          </p:txBody>
        </p:sp>
        <p:pic>
          <p:nvPicPr>
            <p:cNvPr id="25" name="Bild 24" descr="Kvitto med hel fyllning">
              <a:extLst>
                <a:ext uri="{FF2B5EF4-FFF2-40B4-BE49-F238E27FC236}">
                  <a16:creationId xmlns:a16="http://schemas.microsoft.com/office/drawing/2014/main" id="{8FAFF3EA-7412-87FA-D5FA-47B4253B8025}"/>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8473276" y="2938201"/>
              <a:ext cx="772399" cy="772399"/>
            </a:xfrm>
            <a:prstGeom prst="rect">
              <a:avLst/>
            </a:prstGeom>
          </p:spPr>
        </p:pic>
      </p:grpSp>
      <p:grpSp>
        <p:nvGrpSpPr>
          <p:cNvPr id="26" name="Grupp 25">
            <a:extLst>
              <a:ext uri="{FF2B5EF4-FFF2-40B4-BE49-F238E27FC236}">
                <a16:creationId xmlns:a16="http://schemas.microsoft.com/office/drawing/2014/main" id="{9D594A4B-B32D-8E84-6153-45D171A555DE}"/>
              </a:ext>
              <a:ext uri="{C183D7F6-B498-43B3-948B-1728B52AA6E4}">
                <adec:decorative xmlns:adec="http://schemas.microsoft.com/office/drawing/2017/decorative" val="1"/>
              </a:ext>
            </a:extLst>
          </p:cNvPr>
          <p:cNvGrpSpPr/>
          <p:nvPr/>
        </p:nvGrpSpPr>
        <p:grpSpPr>
          <a:xfrm>
            <a:off x="11354898" y="5630502"/>
            <a:ext cx="577229" cy="579426"/>
            <a:chOff x="10220325" y="2732698"/>
            <a:chExt cx="1250950" cy="1255712"/>
          </a:xfrm>
        </p:grpSpPr>
        <p:sp>
          <p:nvSpPr>
            <p:cNvPr id="27" name="Google Shape;931;p31">
              <a:extLst>
                <a:ext uri="{FF2B5EF4-FFF2-40B4-BE49-F238E27FC236}">
                  <a16:creationId xmlns:a16="http://schemas.microsoft.com/office/drawing/2014/main" id="{AB1CB6CF-556F-4514-6F4A-A5D5CEAA1D33}"/>
                </a:ext>
              </a:extLst>
            </p:cNvPr>
            <p:cNvSpPr>
              <a:spLocks noChangeArrowheads="1"/>
            </p:cNvSpPr>
            <p:nvPr/>
          </p:nvSpPr>
          <p:spPr bwMode="auto">
            <a:xfrm>
              <a:off x="10220325" y="2732698"/>
              <a:ext cx="1250950" cy="1255712"/>
            </a:xfrm>
            <a:prstGeom prst="ellipse">
              <a:avLst/>
            </a:prstGeom>
            <a:solidFill>
              <a:schemeClr val="bg1">
                <a:lumMod val="85000"/>
              </a:schemeClr>
            </a:solidFill>
            <a:ln>
              <a:noFill/>
            </a:ln>
          </p:spPr>
          <p:txBody>
            <a:bodyPr lIns="91425" tIns="45700" rIns="91425" bIns="457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en-US" altLang="en-US" sz="1800">
                <a:latin typeface="Calibri" panose="020F0502020204030204" pitchFamily="34" charset="0"/>
                <a:cs typeface="Calibri" panose="020F0502020204030204" pitchFamily="34" charset="0"/>
                <a:sym typeface="Calibri" panose="020F0502020204030204" pitchFamily="34" charset="0"/>
              </a:endParaRPr>
            </a:p>
          </p:txBody>
        </p:sp>
        <p:pic>
          <p:nvPicPr>
            <p:cNvPr id="28" name="Bild 27" descr="Verktyg med hel fyllning">
              <a:extLst>
                <a:ext uri="{FF2B5EF4-FFF2-40B4-BE49-F238E27FC236}">
                  <a16:creationId xmlns:a16="http://schemas.microsoft.com/office/drawing/2014/main" id="{EF45A175-C2B3-A723-55BA-DE3135AA8B64}"/>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0462654" y="2975073"/>
              <a:ext cx="776344" cy="776344"/>
            </a:xfrm>
            <a:prstGeom prst="rect">
              <a:avLst/>
            </a:prstGeom>
          </p:spPr>
        </p:pic>
      </p:grpSp>
      <p:cxnSp>
        <p:nvCxnSpPr>
          <p:cNvPr id="31" name="Rak koppling 30">
            <a:extLst>
              <a:ext uri="{FF2B5EF4-FFF2-40B4-BE49-F238E27FC236}">
                <a16:creationId xmlns:a16="http://schemas.microsoft.com/office/drawing/2014/main" id="{EB4A1564-AFCE-5901-C1FA-532BEC1077FB}"/>
              </a:ext>
              <a:ext uri="{C183D7F6-B498-43B3-948B-1728B52AA6E4}">
                <adec:decorative xmlns:adec="http://schemas.microsoft.com/office/drawing/2017/decorative" val="1"/>
              </a:ext>
            </a:extLst>
          </p:cNvPr>
          <p:cNvCxnSpPr>
            <a:cxnSpLocks/>
          </p:cNvCxnSpPr>
          <p:nvPr/>
        </p:nvCxnSpPr>
        <p:spPr>
          <a:xfrm>
            <a:off x="3113773" y="1155032"/>
            <a:ext cx="8147785" cy="0"/>
          </a:xfrm>
          <a:prstGeom prst="line">
            <a:avLst/>
          </a:prstGeom>
          <a:ln w="12700">
            <a:solidFill>
              <a:srgbClr val="4496A4"/>
            </a:solidFill>
          </a:ln>
        </p:spPr>
        <p:style>
          <a:lnRef idx="1">
            <a:schemeClr val="accent1"/>
          </a:lnRef>
          <a:fillRef idx="0">
            <a:schemeClr val="accent1"/>
          </a:fillRef>
          <a:effectRef idx="0">
            <a:schemeClr val="accent1"/>
          </a:effectRef>
          <a:fontRef idx="minor">
            <a:schemeClr val="tx1"/>
          </a:fontRef>
        </p:style>
      </p:cxnSp>
      <p:sp>
        <p:nvSpPr>
          <p:cNvPr id="36" name="Google Shape;939;p31">
            <a:extLst>
              <a:ext uri="{FF2B5EF4-FFF2-40B4-BE49-F238E27FC236}">
                <a16:creationId xmlns:a16="http://schemas.microsoft.com/office/drawing/2014/main" id="{40900BEE-6C47-003A-5AB1-8946687F7E59}"/>
              </a:ext>
              <a:ext uri="{C183D7F6-B498-43B3-948B-1728B52AA6E4}">
                <adec:decorative xmlns:adec="http://schemas.microsoft.com/office/drawing/2017/decorative" val="1"/>
              </a:ext>
            </a:extLst>
          </p:cNvPr>
          <p:cNvSpPr txBox="1">
            <a:spLocks noChangeArrowheads="1"/>
          </p:cNvSpPr>
          <p:nvPr/>
        </p:nvSpPr>
        <p:spPr bwMode="auto">
          <a:xfrm>
            <a:off x="10693385" y="4281634"/>
            <a:ext cx="1893093" cy="2597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SzPts val="2100"/>
            </a:pPr>
            <a:r>
              <a:rPr lang="en-US" altLang="en-US" sz="1000" err="1">
                <a:solidFill>
                  <a:schemeClr val="tx1">
                    <a:lumMod val="75000"/>
                    <a:lumOff val="25000"/>
                  </a:schemeClr>
                </a:solidFill>
                <a:latin typeface="Arial Narrow" panose="020B0606020202030204" pitchFamily="34" charset="0"/>
                <a:cs typeface="Open Sans Semibold" panose="020B0706030804020204" pitchFamily="34" charset="0"/>
                <a:sym typeface="Open Sans Semibold" panose="020B0706030804020204" pitchFamily="34" charset="0"/>
              </a:rPr>
              <a:t>Utformning</a:t>
            </a:r>
            <a:endParaRPr lang="en-US" altLang="en-US" sz="1000">
              <a:solidFill>
                <a:schemeClr val="tx1">
                  <a:lumMod val="75000"/>
                  <a:lumOff val="25000"/>
                </a:schemeClr>
              </a:solidFill>
              <a:latin typeface="Arial Narrow" panose="020B0606020202030204" pitchFamily="34" charset="0"/>
            </a:endParaRPr>
          </a:p>
          <a:p>
            <a:pPr algn="ctr" eaLnBrk="1" hangingPunct="1">
              <a:buSzPts val="2100"/>
              <a:buFont typeface="Open Sans Semibold" panose="020B0706030804020204" pitchFamily="34" charset="0"/>
              <a:buNone/>
            </a:pPr>
            <a:endParaRPr lang="en-US" altLang="en-US" sz="1000">
              <a:solidFill>
                <a:schemeClr val="tx1">
                  <a:lumMod val="75000"/>
                  <a:lumOff val="25000"/>
                </a:schemeClr>
              </a:solidFill>
              <a:latin typeface="Arial Narrow" panose="020B0606020202030204" pitchFamily="34" charset="0"/>
            </a:endParaRPr>
          </a:p>
        </p:txBody>
      </p:sp>
      <p:sp>
        <p:nvSpPr>
          <p:cNvPr id="37" name="Google Shape;940;p31">
            <a:extLst>
              <a:ext uri="{FF2B5EF4-FFF2-40B4-BE49-F238E27FC236}">
                <a16:creationId xmlns:a16="http://schemas.microsoft.com/office/drawing/2014/main" id="{D7DDF275-6976-1F97-16BA-95804D01D598}"/>
              </a:ext>
              <a:ext uri="{C183D7F6-B498-43B3-948B-1728B52AA6E4}">
                <adec:decorative xmlns:adec="http://schemas.microsoft.com/office/drawing/2017/decorative" val="1"/>
              </a:ext>
            </a:extLst>
          </p:cNvPr>
          <p:cNvSpPr txBox="1">
            <a:spLocks noChangeArrowheads="1"/>
          </p:cNvSpPr>
          <p:nvPr/>
        </p:nvSpPr>
        <p:spPr bwMode="auto">
          <a:xfrm>
            <a:off x="10959688" y="5238386"/>
            <a:ext cx="1360487" cy="2387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SzPts val="2100"/>
            </a:pPr>
            <a:r>
              <a:rPr lang="en-US" altLang="en-US" sz="1000" err="1">
                <a:solidFill>
                  <a:schemeClr val="tx1">
                    <a:lumMod val="75000"/>
                    <a:lumOff val="25000"/>
                  </a:schemeClr>
                </a:solidFill>
                <a:latin typeface="Arial Narrow" panose="020B0606020202030204" pitchFamily="34" charset="0"/>
                <a:cs typeface="Open Sans Semibold" panose="020B0706030804020204" pitchFamily="34" charset="0"/>
                <a:sym typeface="Open Sans Semibold" panose="020B0706030804020204" pitchFamily="34" charset="0"/>
              </a:rPr>
              <a:t>Inköp</a:t>
            </a:r>
            <a:endParaRPr lang="en-US" altLang="en-US" sz="1000">
              <a:solidFill>
                <a:schemeClr val="tx1">
                  <a:lumMod val="75000"/>
                  <a:lumOff val="25000"/>
                </a:schemeClr>
              </a:solidFill>
              <a:latin typeface="Arial Narrow" panose="020B0606020202030204" pitchFamily="34" charset="0"/>
            </a:endParaRPr>
          </a:p>
          <a:p>
            <a:pPr algn="ctr" eaLnBrk="1" hangingPunct="1">
              <a:buSzPts val="2100"/>
              <a:buFont typeface="Open Sans Semibold" panose="020B0706030804020204" pitchFamily="34" charset="0"/>
              <a:buNone/>
            </a:pPr>
            <a:endParaRPr lang="en-US" altLang="en-US" sz="1000">
              <a:solidFill>
                <a:schemeClr val="tx1">
                  <a:lumMod val="75000"/>
                  <a:lumOff val="25000"/>
                </a:schemeClr>
              </a:solidFill>
              <a:latin typeface="Arial Narrow" panose="020B0606020202030204" pitchFamily="34" charset="0"/>
            </a:endParaRPr>
          </a:p>
        </p:txBody>
      </p:sp>
      <p:sp>
        <p:nvSpPr>
          <p:cNvPr id="41" name="Google Shape;941;p31">
            <a:extLst>
              <a:ext uri="{FF2B5EF4-FFF2-40B4-BE49-F238E27FC236}">
                <a16:creationId xmlns:a16="http://schemas.microsoft.com/office/drawing/2014/main" id="{0B03592C-5C7D-AE6A-D15E-584A8FF0F46B}"/>
              </a:ext>
              <a:ext uri="{C183D7F6-B498-43B3-948B-1728B52AA6E4}">
                <adec:decorative xmlns:adec="http://schemas.microsoft.com/office/drawing/2017/decorative" val="1"/>
              </a:ext>
            </a:extLst>
          </p:cNvPr>
          <p:cNvSpPr txBox="1">
            <a:spLocks noChangeArrowheads="1"/>
          </p:cNvSpPr>
          <p:nvPr/>
        </p:nvSpPr>
        <p:spPr bwMode="auto">
          <a:xfrm>
            <a:off x="10632215" y="6209928"/>
            <a:ext cx="2015432" cy="4988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SzPts val="2100"/>
            </a:pPr>
            <a:r>
              <a:rPr lang="en-US" altLang="en-US" sz="1000">
                <a:solidFill>
                  <a:schemeClr val="tx1">
                    <a:lumMod val="75000"/>
                    <a:lumOff val="25000"/>
                  </a:schemeClr>
                </a:solidFill>
                <a:latin typeface="Arial Narrow" panose="020B0606020202030204" pitchFamily="34" charset="0"/>
                <a:cs typeface="Open Sans Semibold" panose="020B0706030804020204" pitchFamily="34" charset="0"/>
                <a:sym typeface="Open Sans Semibold" panose="020B0706030804020204" pitchFamily="34" charset="0"/>
              </a:rPr>
              <a:t>Service &amp; </a:t>
            </a:r>
            <a:r>
              <a:rPr lang="en-US" altLang="en-US" sz="1000" err="1">
                <a:solidFill>
                  <a:schemeClr val="tx1">
                    <a:lumMod val="75000"/>
                    <a:lumOff val="25000"/>
                  </a:schemeClr>
                </a:solidFill>
                <a:latin typeface="Arial Narrow" panose="020B0606020202030204" pitchFamily="34" charset="0"/>
                <a:cs typeface="Open Sans Semibold" panose="020B0706030804020204" pitchFamily="34" charset="0"/>
                <a:sym typeface="Open Sans Semibold" panose="020B0706030804020204" pitchFamily="34" charset="0"/>
              </a:rPr>
              <a:t>Underhåll</a:t>
            </a:r>
            <a:endParaRPr lang="en-US" altLang="en-US" sz="1000">
              <a:solidFill>
                <a:schemeClr val="tx1">
                  <a:lumMod val="75000"/>
                  <a:lumOff val="25000"/>
                </a:schemeClr>
              </a:solidFill>
              <a:latin typeface="Arial Narrow" panose="020B0606020202030204" pitchFamily="34" charset="0"/>
            </a:endParaRPr>
          </a:p>
          <a:p>
            <a:pPr algn="ctr" eaLnBrk="1" hangingPunct="1">
              <a:buSzPts val="2100"/>
              <a:buFont typeface="Open Sans Semibold" panose="020B0706030804020204" pitchFamily="34" charset="0"/>
              <a:buNone/>
            </a:pPr>
            <a:endParaRPr lang="en-US" altLang="en-US" sz="1000">
              <a:solidFill>
                <a:schemeClr val="tx1">
                  <a:lumMod val="75000"/>
                  <a:lumOff val="25000"/>
                </a:schemeClr>
              </a:solidFill>
              <a:latin typeface="Arial Narrow" panose="020B0606020202030204" pitchFamily="34" charset="0"/>
            </a:endParaRPr>
          </a:p>
        </p:txBody>
      </p:sp>
      <p:sp>
        <p:nvSpPr>
          <p:cNvPr id="43" name="Google Shape;942;p31">
            <a:extLst>
              <a:ext uri="{FF2B5EF4-FFF2-40B4-BE49-F238E27FC236}">
                <a16:creationId xmlns:a16="http://schemas.microsoft.com/office/drawing/2014/main" id="{E9446A25-0309-068B-F20F-F7CED003C4F6}"/>
              </a:ext>
              <a:ext uri="{C183D7F6-B498-43B3-948B-1728B52AA6E4}">
                <adec:decorative xmlns:adec="http://schemas.microsoft.com/office/drawing/2017/decorative" val="1"/>
              </a:ext>
            </a:extLst>
          </p:cNvPr>
          <p:cNvSpPr txBox="1">
            <a:spLocks noChangeArrowheads="1"/>
          </p:cNvSpPr>
          <p:nvPr/>
        </p:nvSpPr>
        <p:spPr bwMode="auto">
          <a:xfrm>
            <a:off x="10666000" y="1380899"/>
            <a:ext cx="1947863" cy="2719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SzPts val="2100"/>
              <a:buFont typeface="Open Sans Semibold" panose="020B0706030804020204" pitchFamily="34" charset="0"/>
              <a:buNone/>
            </a:pPr>
            <a:r>
              <a:rPr lang="en-US" altLang="en-US" sz="1000">
                <a:solidFill>
                  <a:schemeClr val="tx1">
                    <a:lumMod val="75000"/>
                    <a:lumOff val="25000"/>
                  </a:schemeClr>
                </a:solidFill>
                <a:latin typeface="Arial Narrow" panose="020B0606020202030204" pitchFamily="34" charset="0"/>
                <a:cs typeface="Open Sans Semibold" panose="020B0706030804020204" pitchFamily="34" charset="0"/>
                <a:sym typeface="Open Sans Semibold" panose="020B0706030804020204" pitchFamily="34" charset="0"/>
              </a:rPr>
              <a:t>Organisation</a:t>
            </a:r>
            <a:endParaRPr lang="en-US" altLang="en-US" sz="1000">
              <a:solidFill>
                <a:schemeClr val="tx1">
                  <a:lumMod val="75000"/>
                  <a:lumOff val="25000"/>
                </a:schemeClr>
              </a:solidFill>
              <a:latin typeface="Arial Narrow" panose="020B0606020202030204" pitchFamily="34" charset="0"/>
            </a:endParaRPr>
          </a:p>
        </p:txBody>
      </p:sp>
      <p:sp>
        <p:nvSpPr>
          <p:cNvPr id="44" name="Google Shape;943;p31">
            <a:extLst>
              <a:ext uri="{FF2B5EF4-FFF2-40B4-BE49-F238E27FC236}">
                <a16:creationId xmlns:a16="http://schemas.microsoft.com/office/drawing/2014/main" id="{8863C6FA-D3EC-3E27-B8BE-732DF334E375}"/>
              </a:ext>
              <a:ext uri="{C183D7F6-B498-43B3-948B-1728B52AA6E4}">
                <adec:decorative xmlns:adec="http://schemas.microsoft.com/office/drawing/2017/decorative" val="1"/>
              </a:ext>
            </a:extLst>
          </p:cNvPr>
          <p:cNvSpPr txBox="1">
            <a:spLocks noChangeArrowheads="1"/>
          </p:cNvSpPr>
          <p:nvPr/>
        </p:nvSpPr>
        <p:spPr bwMode="auto">
          <a:xfrm>
            <a:off x="10807287" y="2345024"/>
            <a:ext cx="1665288" cy="2815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SzPts val="2100"/>
            </a:pPr>
            <a:r>
              <a:rPr lang="en-US" altLang="en-US" sz="1000" err="1">
                <a:solidFill>
                  <a:schemeClr val="tx1">
                    <a:lumMod val="75000"/>
                    <a:lumOff val="25000"/>
                  </a:schemeClr>
                </a:solidFill>
                <a:latin typeface="Arial Narrow" panose="020B0606020202030204" pitchFamily="34" charset="0"/>
                <a:cs typeface="Open Sans Semibold" panose="020B0706030804020204" pitchFamily="34" charset="0"/>
                <a:sym typeface="Open Sans Semibold" panose="020B0706030804020204" pitchFamily="34" charset="0"/>
              </a:rPr>
              <a:t>Markfrågor</a:t>
            </a:r>
            <a:endParaRPr lang="en-US" altLang="en-US" sz="1000">
              <a:solidFill>
                <a:schemeClr val="tx1">
                  <a:lumMod val="75000"/>
                  <a:lumOff val="25000"/>
                </a:schemeClr>
              </a:solidFill>
              <a:latin typeface="Arial Narrow" panose="020B0606020202030204" pitchFamily="34" charset="0"/>
            </a:endParaRPr>
          </a:p>
          <a:p>
            <a:pPr algn="ctr" eaLnBrk="1" hangingPunct="1">
              <a:buSzPts val="2100"/>
              <a:buFont typeface="Open Sans Semibold" panose="020B0706030804020204" pitchFamily="34" charset="0"/>
              <a:buNone/>
            </a:pPr>
            <a:endParaRPr lang="en-US" altLang="en-US" sz="1000">
              <a:solidFill>
                <a:schemeClr val="tx1">
                  <a:lumMod val="75000"/>
                  <a:lumOff val="25000"/>
                </a:schemeClr>
              </a:solidFill>
              <a:latin typeface="Arial Narrow" panose="020B0606020202030204" pitchFamily="34" charset="0"/>
            </a:endParaRPr>
          </a:p>
        </p:txBody>
      </p:sp>
      <p:sp>
        <p:nvSpPr>
          <p:cNvPr id="45" name="Google Shape;944;p31">
            <a:extLst>
              <a:ext uri="{FF2B5EF4-FFF2-40B4-BE49-F238E27FC236}">
                <a16:creationId xmlns:a16="http://schemas.microsoft.com/office/drawing/2014/main" id="{3318DC3C-D775-80DD-D503-AF1A6DBB00C9}"/>
              </a:ext>
              <a:ext uri="{C183D7F6-B498-43B3-948B-1728B52AA6E4}">
                <adec:decorative xmlns:adec="http://schemas.microsoft.com/office/drawing/2017/decorative" val="1"/>
              </a:ext>
            </a:extLst>
          </p:cNvPr>
          <p:cNvSpPr txBox="1">
            <a:spLocks noChangeArrowheads="1"/>
          </p:cNvSpPr>
          <p:nvPr/>
        </p:nvSpPr>
        <p:spPr bwMode="auto">
          <a:xfrm>
            <a:off x="10515292" y="3296370"/>
            <a:ext cx="2249278" cy="2597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SzPts val="2100"/>
            </a:pPr>
            <a:r>
              <a:rPr lang="en-US" altLang="en-US" sz="1000" err="1">
                <a:solidFill>
                  <a:schemeClr val="tx1">
                    <a:lumMod val="75000"/>
                    <a:lumOff val="25000"/>
                  </a:schemeClr>
                </a:solidFill>
                <a:latin typeface="Arial Narrow" panose="020B0606020202030204" pitchFamily="34" charset="0"/>
                <a:cs typeface="Open Sans Semibold" panose="020B0706030804020204" pitchFamily="34" charset="0"/>
                <a:sym typeface="Open Sans Semibold" panose="020B0706030804020204" pitchFamily="34" charset="0"/>
              </a:rPr>
              <a:t>Elförsörjning</a:t>
            </a:r>
            <a:endParaRPr lang="en-US" altLang="en-US" sz="1000">
              <a:solidFill>
                <a:schemeClr val="tx1">
                  <a:lumMod val="75000"/>
                  <a:lumOff val="25000"/>
                </a:schemeClr>
              </a:solidFill>
              <a:latin typeface="Arial Narrow" panose="020B0606020202030204" pitchFamily="34" charset="0"/>
            </a:endParaRPr>
          </a:p>
          <a:p>
            <a:pPr algn="ctr" eaLnBrk="1" hangingPunct="1">
              <a:buSzPts val="2100"/>
              <a:buFont typeface="Open Sans Semibold" panose="020B0706030804020204" pitchFamily="34" charset="0"/>
              <a:buNone/>
            </a:pPr>
            <a:endParaRPr lang="en-US" altLang="en-US" sz="1000">
              <a:solidFill>
                <a:schemeClr val="tx1">
                  <a:lumMod val="75000"/>
                  <a:lumOff val="25000"/>
                </a:schemeClr>
              </a:solidFill>
              <a:latin typeface="Arial Narrow" panose="020B0606020202030204" pitchFamily="34" charset="0"/>
            </a:endParaRPr>
          </a:p>
        </p:txBody>
      </p:sp>
    </p:spTree>
    <p:extLst>
      <p:ext uri="{BB962C8B-B14F-4D97-AF65-F5344CB8AC3E}">
        <p14:creationId xmlns:p14="http://schemas.microsoft.com/office/powerpoint/2010/main" val="1240839253"/>
      </p:ext>
    </p:extLst>
  </p:cSld>
  <p:clrMapOvr>
    <a:masterClrMapping/>
  </p:clrMapOvr>
  <mc:AlternateContent xmlns:mc="http://schemas.openxmlformats.org/markup-compatibility/2006" xmlns:p14="http://schemas.microsoft.com/office/powerpoint/2010/main">
    <mc:Choice Requires="p14">
      <p:transition spd="slow" p14:dur="1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additive="base">
                                        <p:cTn id="7" dur="1000" fill="hold"/>
                                        <p:tgtEl>
                                          <p:spTgt spid="32"/>
                                        </p:tgtEl>
                                        <p:attrNameLst>
                                          <p:attrName>ppt_x</p:attrName>
                                        </p:attrNameLst>
                                      </p:cBhvr>
                                      <p:tavLst>
                                        <p:tav tm="0">
                                          <p:val>
                                            <p:strVal val="#ppt_x"/>
                                          </p:val>
                                        </p:tav>
                                        <p:tav tm="100000">
                                          <p:val>
                                            <p:strVal val="#ppt_x"/>
                                          </p:val>
                                        </p:tav>
                                      </p:tavLst>
                                    </p:anim>
                                    <p:anim calcmode="lin" valueType="num">
                                      <p:cBhvr additive="base">
                                        <p:cTn id="8" dur="1000" fill="hold"/>
                                        <p:tgtEl>
                                          <p:spTgt spid="3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A6383F2-D702-A7A1-0A8C-83CCEA309BFE}"/>
              </a:ext>
            </a:extLst>
          </p:cNvPr>
          <p:cNvSpPr>
            <a:spLocks noGrp="1"/>
          </p:cNvSpPr>
          <p:nvPr>
            <p:ph type="title"/>
          </p:nvPr>
        </p:nvSpPr>
        <p:spPr>
          <a:xfrm>
            <a:off x="976544" y="648072"/>
            <a:ext cx="10377255" cy="742780"/>
          </a:xfrm>
        </p:spPr>
        <p:txBody>
          <a:bodyPr/>
          <a:lstStyle/>
          <a:p>
            <a:r>
              <a:rPr lang="sv-SE" dirty="0">
                <a:solidFill>
                  <a:srgbClr val="4496A4"/>
                </a:solidFill>
              </a:rPr>
              <a:t>Risker</a:t>
            </a:r>
          </a:p>
        </p:txBody>
      </p:sp>
      <p:grpSp>
        <p:nvGrpSpPr>
          <p:cNvPr id="11" name="Grupp 10">
            <a:extLst>
              <a:ext uri="{FF2B5EF4-FFF2-40B4-BE49-F238E27FC236}">
                <a16:creationId xmlns:a16="http://schemas.microsoft.com/office/drawing/2014/main" id="{EB5ECFB6-C218-E4D2-1A4D-A7E15FEDFAB1}"/>
              </a:ext>
              <a:ext uri="{C183D7F6-B498-43B3-948B-1728B52AA6E4}">
                <adec:decorative xmlns:adec="http://schemas.microsoft.com/office/drawing/2017/decorative" val="1"/>
              </a:ext>
            </a:extLst>
          </p:cNvPr>
          <p:cNvGrpSpPr/>
          <p:nvPr/>
        </p:nvGrpSpPr>
        <p:grpSpPr>
          <a:xfrm>
            <a:off x="11353799" y="806279"/>
            <a:ext cx="579427" cy="579426"/>
            <a:chOff x="719138" y="2732698"/>
            <a:chExt cx="1255712" cy="1255712"/>
          </a:xfrm>
        </p:grpSpPr>
        <p:sp>
          <p:nvSpPr>
            <p:cNvPr id="12" name="Google Shape;926;p31">
              <a:extLst>
                <a:ext uri="{FF2B5EF4-FFF2-40B4-BE49-F238E27FC236}">
                  <a16:creationId xmlns:a16="http://schemas.microsoft.com/office/drawing/2014/main" id="{95914210-FD7B-C626-CA04-A2541361EDCF}"/>
                </a:ext>
              </a:extLst>
            </p:cNvPr>
            <p:cNvSpPr>
              <a:spLocks noChangeArrowheads="1"/>
            </p:cNvSpPr>
            <p:nvPr/>
          </p:nvSpPr>
          <p:spPr bwMode="auto">
            <a:xfrm>
              <a:off x="719138" y="2732698"/>
              <a:ext cx="1255712" cy="1255712"/>
            </a:xfrm>
            <a:prstGeom prst="ellipse">
              <a:avLst/>
            </a:prstGeom>
            <a:solidFill>
              <a:srgbClr val="4496A4"/>
            </a:solidFill>
            <a:ln>
              <a:noFill/>
            </a:ln>
          </p:spPr>
          <p:txBody>
            <a:bodyPr lIns="91425" tIns="45700" rIns="91425" bIns="457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en-US" altLang="en-US" sz="1800">
                <a:latin typeface="Calibri" panose="020F0502020204030204" pitchFamily="34" charset="0"/>
                <a:cs typeface="Calibri" panose="020F0502020204030204" pitchFamily="34" charset="0"/>
                <a:sym typeface="Calibri" panose="020F0502020204030204" pitchFamily="34" charset="0"/>
              </a:endParaRPr>
            </a:p>
          </p:txBody>
        </p:sp>
        <p:pic>
          <p:nvPicPr>
            <p:cNvPr id="13" name="Bild 12" descr="Ledning med hel fyllning">
              <a:extLst>
                <a:ext uri="{FF2B5EF4-FFF2-40B4-BE49-F238E27FC236}">
                  <a16:creationId xmlns:a16="http://schemas.microsoft.com/office/drawing/2014/main" id="{028AFBAB-D4F6-B223-A183-E60B9DD2C47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85625" y="2889584"/>
              <a:ext cx="914400" cy="914400"/>
            </a:xfrm>
            <a:prstGeom prst="rect">
              <a:avLst/>
            </a:prstGeom>
          </p:spPr>
        </p:pic>
      </p:grpSp>
      <p:grpSp>
        <p:nvGrpSpPr>
          <p:cNvPr id="14" name="Grupp 13">
            <a:extLst>
              <a:ext uri="{FF2B5EF4-FFF2-40B4-BE49-F238E27FC236}">
                <a16:creationId xmlns:a16="http://schemas.microsoft.com/office/drawing/2014/main" id="{43315B06-EA5F-2754-9CAB-0FE0A65CC1BF}"/>
              </a:ext>
              <a:ext uri="{C183D7F6-B498-43B3-948B-1728B52AA6E4}">
                <adec:decorative xmlns:adec="http://schemas.microsoft.com/office/drawing/2017/decorative" val="1"/>
              </a:ext>
            </a:extLst>
          </p:cNvPr>
          <p:cNvGrpSpPr/>
          <p:nvPr/>
        </p:nvGrpSpPr>
        <p:grpSpPr>
          <a:xfrm>
            <a:off x="11354898" y="1771124"/>
            <a:ext cx="577229" cy="579426"/>
            <a:chOff x="2601913" y="2732698"/>
            <a:chExt cx="1250950" cy="1255712"/>
          </a:xfrm>
        </p:grpSpPr>
        <p:sp>
          <p:nvSpPr>
            <p:cNvPr id="15" name="Google Shape;927;p31">
              <a:extLst>
                <a:ext uri="{FF2B5EF4-FFF2-40B4-BE49-F238E27FC236}">
                  <a16:creationId xmlns:a16="http://schemas.microsoft.com/office/drawing/2014/main" id="{8EA23A03-047D-C994-0DDE-3A67E4A2B5E7}"/>
                </a:ext>
              </a:extLst>
            </p:cNvPr>
            <p:cNvSpPr>
              <a:spLocks noChangeArrowheads="1"/>
            </p:cNvSpPr>
            <p:nvPr/>
          </p:nvSpPr>
          <p:spPr bwMode="auto">
            <a:xfrm>
              <a:off x="2601913" y="2732698"/>
              <a:ext cx="1250950" cy="1255712"/>
            </a:xfrm>
            <a:prstGeom prst="ellipse">
              <a:avLst/>
            </a:prstGeom>
            <a:solidFill>
              <a:schemeClr val="bg1">
                <a:lumMod val="85000"/>
              </a:schemeClr>
            </a:solidFill>
            <a:ln>
              <a:noFill/>
            </a:ln>
          </p:spPr>
          <p:txBody>
            <a:bodyPr lIns="91425" tIns="45700" rIns="91425" bIns="457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en-US" altLang="en-US" sz="1800">
                <a:latin typeface="Calibri" panose="020F0502020204030204" pitchFamily="34" charset="0"/>
                <a:cs typeface="Calibri" panose="020F0502020204030204" pitchFamily="34" charset="0"/>
                <a:sym typeface="Calibri" panose="020F0502020204030204" pitchFamily="34" charset="0"/>
              </a:endParaRPr>
            </a:p>
          </p:txBody>
        </p:sp>
        <p:pic>
          <p:nvPicPr>
            <p:cNvPr id="16" name="Bild 15" descr="Grävmaskin med hel fyllning">
              <a:extLst>
                <a:ext uri="{FF2B5EF4-FFF2-40B4-BE49-F238E27FC236}">
                  <a16:creationId xmlns:a16="http://schemas.microsoft.com/office/drawing/2014/main" id="{CBC94C2A-B31A-895B-A9A5-1B2D29BA564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815588" y="2903354"/>
              <a:ext cx="914400" cy="914400"/>
            </a:xfrm>
            <a:prstGeom prst="rect">
              <a:avLst/>
            </a:prstGeom>
          </p:spPr>
        </p:pic>
      </p:grpSp>
      <p:grpSp>
        <p:nvGrpSpPr>
          <p:cNvPr id="17" name="Grupp 16">
            <a:extLst>
              <a:ext uri="{FF2B5EF4-FFF2-40B4-BE49-F238E27FC236}">
                <a16:creationId xmlns:a16="http://schemas.microsoft.com/office/drawing/2014/main" id="{7E710D57-E1D6-1313-3ABE-942C157143AB}"/>
              </a:ext>
              <a:ext uri="{C183D7F6-B498-43B3-948B-1728B52AA6E4}">
                <adec:decorative xmlns:adec="http://schemas.microsoft.com/office/drawing/2017/decorative" val="1"/>
              </a:ext>
            </a:extLst>
          </p:cNvPr>
          <p:cNvGrpSpPr/>
          <p:nvPr/>
        </p:nvGrpSpPr>
        <p:grpSpPr>
          <a:xfrm>
            <a:off x="11354898" y="2735969"/>
            <a:ext cx="577229" cy="579426"/>
            <a:chOff x="4479925" y="2732698"/>
            <a:chExt cx="1250950" cy="1255712"/>
          </a:xfrm>
        </p:grpSpPr>
        <p:sp>
          <p:nvSpPr>
            <p:cNvPr id="18" name="Google Shape;928;p31">
              <a:extLst>
                <a:ext uri="{FF2B5EF4-FFF2-40B4-BE49-F238E27FC236}">
                  <a16:creationId xmlns:a16="http://schemas.microsoft.com/office/drawing/2014/main" id="{82110DEA-8356-743A-4D21-64B2C1E9F1FB}"/>
                </a:ext>
              </a:extLst>
            </p:cNvPr>
            <p:cNvSpPr>
              <a:spLocks noChangeArrowheads="1"/>
            </p:cNvSpPr>
            <p:nvPr/>
          </p:nvSpPr>
          <p:spPr bwMode="auto">
            <a:xfrm>
              <a:off x="4479925" y="2732698"/>
              <a:ext cx="1250950" cy="1255712"/>
            </a:xfrm>
            <a:prstGeom prst="ellipse">
              <a:avLst/>
            </a:prstGeom>
            <a:solidFill>
              <a:schemeClr val="bg1">
                <a:lumMod val="85000"/>
              </a:schemeClr>
            </a:solidFill>
            <a:ln>
              <a:noFill/>
            </a:ln>
          </p:spPr>
          <p:txBody>
            <a:bodyPr lIns="91425" tIns="45700" rIns="91425" bIns="457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en-US" altLang="en-US" sz="1800">
                <a:latin typeface="Calibri" panose="020F0502020204030204" pitchFamily="34" charset="0"/>
                <a:cs typeface="Calibri" panose="020F0502020204030204" pitchFamily="34" charset="0"/>
                <a:sym typeface="Calibri" panose="020F0502020204030204" pitchFamily="34" charset="0"/>
              </a:endParaRPr>
            </a:p>
          </p:txBody>
        </p:sp>
        <p:pic>
          <p:nvPicPr>
            <p:cNvPr id="19" name="Bild 18" descr="Kraftledningstorn med hel fyllning">
              <a:extLst>
                <a:ext uri="{FF2B5EF4-FFF2-40B4-BE49-F238E27FC236}">
                  <a16:creationId xmlns:a16="http://schemas.microsoft.com/office/drawing/2014/main" id="{6C5D84D1-E2E7-6F19-AC63-8ABEE0108E2D}"/>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696023" y="2938201"/>
              <a:ext cx="817165" cy="817165"/>
            </a:xfrm>
            <a:prstGeom prst="rect">
              <a:avLst/>
            </a:prstGeom>
          </p:spPr>
        </p:pic>
      </p:grpSp>
      <p:grpSp>
        <p:nvGrpSpPr>
          <p:cNvPr id="20" name="Grupp 19">
            <a:extLst>
              <a:ext uri="{FF2B5EF4-FFF2-40B4-BE49-F238E27FC236}">
                <a16:creationId xmlns:a16="http://schemas.microsoft.com/office/drawing/2014/main" id="{4224368C-6DA8-4A2E-4AF0-EC3B06DF72C4}"/>
              </a:ext>
              <a:ext uri="{C183D7F6-B498-43B3-948B-1728B52AA6E4}">
                <adec:decorative xmlns:adec="http://schemas.microsoft.com/office/drawing/2017/decorative" val="1"/>
              </a:ext>
            </a:extLst>
          </p:cNvPr>
          <p:cNvGrpSpPr/>
          <p:nvPr/>
        </p:nvGrpSpPr>
        <p:grpSpPr>
          <a:xfrm>
            <a:off x="11354898" y="3700814"/>
            <a:ext cx="577229" cy="579426"/>
            <a:chOff x="6357938" y="2732698"/>
            <a:chExt cx="1250950" cy="1255712"/>
          </a:xfrm>
        </p:grpSpPr>
        <p:sp>
          <p:nvSpPr>
            <p:cNvPr id="21" name="Google Shape;929;p31">
              <a:extLst>
                <a:ext uri="{FF2B5EF4-FFF2-40B4-BE49-F238E27FC236}">
                  <a16:creationId xmlns:a16="http://schemas.microsoft.com/office/drawing/2014/main" id="{936D209E-88E9-E98F-7973-5C2FBD801FA4}"/>
                </a:ext>
              </a:extLst>
            </p:cNvPr>
            <p:cNvSpPr>
              <a:spLocks noChangeArrowheads="1"/>
            </p:cNvSpPr>
            <p:nvPr/>
          </p:nvSpPr>
          <p:spPr bwMode="auto">
            <a:xfrm>
              <a:off x="6357938" y="2732698"/>
              <a:ext cx="1250950" cy="1255712"/>
            </a:xfrm>
            <a:prstGeom prst="ellipse">
              <a:avLst/>
            </a:prstGeom>
            <a:solidFill>
              <a:schemeClr val="bg1">
                <a:lumMod val="85000"/>
              </a:schemeClr>
            </a:solidFill>
            <a:ln>
              <a:noFill/>
            </a:ln>
          </p:spPr>
          <p:txBody>
            <a:bodyPr lIns="91425" tIns="45700" rIns="91425" bIns="457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en-US" altLang="en-US" sz="1800">
                <a:latin typeface="Calibri" panose="020F0502020204030204" pitchFamily="34" charset="0"/>
                <a:cs typeface="Calibri" panose="020F0502020204030204" pitchFamily="34" charset="0"/>
                <a:sym typeface="Calibri" panose="020F0502020204030204" pitchFamily="34" charset="0"/>
              </a:endParaRPr>
            </a:p>
          </p:txBody>
        </p:sp>
        <p:pic>
          <p:nvPicPr>
            <p:cNvPr id="22" name="Bild 21" descr="Triangulär linjal med hel fyllning">
              <a:extLst>
                <a:ext uri="{FF2B5EF4-FFF2-40B4-BE49-F238E27FC236}">
                  <a16:creationId xmlns:a16="http://schemas.microsoft.com/office/drawing/2014/main" id="{B352479D-0A0F-1EFD-8E0C-540AE2F7F6E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rot="14697028">
              <a:off x="6503634" y="2982100"/>
              <a:ext cx="705679" cy="705679"/>
            </a:xfrm>
            <a:prstGeom prst="rect">
              <a:avLst/>
            </a:prstGeom>
          </p:spPr>
        </p:pic>
      </p:grpSp>
      <p:grpSp>
        <p:nvGrpSpPr>
          <p:cNvPr id="23" name="Grupp 22">
            <a:extLst>
              <a:ext uri="{FF2B5EF4-FFF2-40B4-BE49-F238E27FC236}">
                <a16:creationId xmlns:a16="http://schemas.microsoft.com/office/drawing/2014/main" id="{27D58A8B-2BE8-4FA7-FB5B-AA122AEBD1DD}"/>
              </a:ext>
              <a:ext uri="{C183D7F6-B498-43B3-948B-1728B52AA6E4}">
                <adec:decorative xmlns:adec="http://schemas.microsoft.com/office/drawing/2017/decorative" val="1"/>
              </a:ext>
            </a:extLst>
          </p:cNvPr>
          <p:cNvGrpSpPr/>
          <p:nvPr/>
        </p:nvGrpSpPr>
        <p:grpSpPr>
          <a:xfrm>
            <a:off x="11353799" y="4665659"/>
            <a:ext cx="579427" cy="579426"/>
            <a:chOff x="8235950" y="2732698"/>
            <a:chExt cx="1255713" cy="1255712"/>
          </a:xfrm>
        </p:grpSpPr>
        <p:sp>
          <p:nvSpPr>
            <p:cNvPr id="24" name="Google Shape;930;p31">
              <a:extLst>
                <a:ext uri="{FF2B5EF4-FFF2-40B4-BE49-F238E27FC236}">
                  <a16:creationId xmlns:a16="http://schemas.microsoft.com/office/drawing/2014/main" id="{944A71CB-1EE8-4026-91E0-6BCA4D3DBDE6}"/>
                </a:ext>
              </a:extLst>
            </p:cNvPr>
            <p:cNvSpPr>
              <a:spLocks noChangeArrowheads="1"/>
            </p:cNvSpPr>
            <p:nvPr/>
          </p:nvSpPr>
          <p:spPr bwMode="auto">
            <a:xfrm>
              <a:off x="8235950" y="2732698"/>
              <a:ext cx="1255713" cy="1255712"/>
            </a:xfrm>
            <a:prstGeom prst="ellipse">
              <a:avLst/>
            </a:prstGeom>
            <a:solidFill>
              <a:schemeClr val="bg1">
                <a:lumMod val="85000"/>
              </a:schemeClr>
            </a:solidFill>
            <a:ln>
              <a:noFill/>
            </a:ln>
          </p:spPr>
          <p:txBody>
            <a:bodyPr lIns="91425" tIns="45700" rIns="91425" bIns="457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en-US" altLang="en-US" sz="1800">
                <a:latin typeface="Calibri" panose="020F0502020204030204" pitchFamily="34" charset="0"/>
                <a:cs typeface="Calibri" panose="020F0502020204030204" pitchFamily="34" charset="0"/>
                <a:sym typeface="Calibri" panose="020F0502020204030204" pitchFamily="34" charset="0"/>
              </a:endParaRPr>
            </a:p>
          </p:txBody>
        </p:sp>
        <p:pic>
          <p:nvPicPr>
            <p:cNvPr id="25" name="Bild 24" descr="Kvitto med hel fyllning">
              <a:extLst>
                <a:ext uri="{FF2B5EF4-FFF2-40B4-BE49-F238E27FC236}">
                  <a16:creationId xmlns:a16="http://schemas.microsoft.com/office/drawing/2014/main" id="{8FAFF3EA-7412-87FA-D5FA-47B4253B8025}"/>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8473276" y="2938201"/>
              <a:ext cx="772399" cy="772399"/>
            </a:xfrm>
            <a:prstGeom prst="rect">
              <a:avLst/>
            </a:prstGeom>
          </p:spPr>
        </p:pic>
      </p:grpSp>
      <p:grpSp>
        <p:nvGrpSpPr>
          <p:cNvPr id="26" name="Grupp 25">
            <a:extLst>
              <a:ext uri="{FF2B5EF4-FFF2-40B4-BE49-F238E27FC236}">
                <a16:creationId xmlns:a16="http://schemas.microsoft.com/office/drawing/2014/main" id="{9D594A4B-B32D-8E84-6153-45D171A555DE}"/>
              </a:ext>
              <a:ext uri="{C183D7F6-B498-43B3-948B-1728B52AA6E4}">
                <adec:decorative xmlns:adec="http://schemas.microsoft.com/office/drawing/2017/decorative" val="1"/>
              </a:ext>
            </a:extLst>
          </p:cNvPr>
          <p:cNvGrpSpPr/>
          <p:nvPr/>
        </p:nvGrpSpPr>
        <p:grpSpPr>
          <a:xfrm>
            <a:off x="11354898" y="5630502"/>
            <a:ext cx="577229" cy="579426"/>
            <a:chOff x="10220325" y="2732698"/>
            <a:chExt cx="1250950" cy="1255712"/>
          </a:xfrm>
        </p:grpSpPr>
        <p:sp>
          <p:nvSpPr>
            <p:cNvPr id="27" name="Google Shape;931;p31">
              <a:extLst>
                <a:ext uri="{FF2B5EF4-FFF2-40B4-BE49-F238E27FC236}">
                  <a16:creationId xmlns:a16="http://schemas.microsoft.com/office/drawing/2014/main" id="{AB1CB6CF-556F-4514-6F4A-A5D5CEAA1D33}"/>
                </a:ext>
              </a:extLst>
            </p:cNvPr>
            <p:cNvSpPr>
              <a:spLocks noChangeArrowheads="1"/>
            </p:cNvSpPr>
            <p:nvPr/>
          </p:nvSpPr>
          <p:spPr bwMode="auto">
            <a:xfrm>
              <a:off x="10220325" y="2732698"/>
              <a:ext cx="1250950" cy="1255712"/>
            </a:xfrm>
            <a:prstGeom prst="ellipse">
              <a:avLst/>
            </a:prstGeom>
            <a:solidFill>
              <a:schemeClr val="bg1">
                <a:lumMod val="85000"/>
              </a:schemeClr>
            </a:solidFill>
            <a:ln>
              <a:noFill/>
            </a:ln>
          </p:spPr>
          <p:txBody>
            <a:bodyPr lIns="91425" tIns="45700" rIns="91425" bIns="457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en-US" altLang="en-US" sz="1800">
                <a:latin typeface="Calibri" panose="020F0502020204030204" pitchFamily="34" charset="0"/>
                <a:cs typeface="Calibri" panose="020F0502020204030204" pitchFamily="34" charset="0"/>
                <a:sym typeface="Calibri" panose="020F0502020204030204" pitchFamily="34" charset="0"/>
              </a:endParaRPr>
            </a:p>
          </p:txBody>
        </p:sp>
        <p:pic>
          <p:nvPicPr>
            <p:cNvPr id="28" name="Bild 27" descr="Verktyg med hel fyllning">
              <a:extLst>
                <a:ext uri="{FF2B5EF4-FFF2-40B4-BE49-F238E27FC236}">
                  <a16:creationId xmlns:a16="http://schemas.microsoft.com/office/drawing/2014/main" id="{EF45A175-C2B3-A723-55BA-DE3135AA8B64}"/>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0462654" y="2975073"/>
              <a:ext cx="776344" cy="776344"/>
            </a:xfrm>
            <a:prstGeom prst="rect">
              <a:avLst/>
            </a:prstGeom>
          </p:spPr>
        </p:pic>
      </p:grpSp>
      <p:cxnSp>
        <p:nvCxnSpPr>
          <p:cNvPr id="31" name="Rak koppling 30">
            <a:extLst>
              <a:ext uri="{FF2B5EF4-FFF2-40B4-BE49-F238E27FC236}">
                <a16:creationId xmlns:a16="http://schemas.microsoft.com/office/drawing/2014/main" id="{EB4A1564-AFCE-5901-C1FA-532BEC1077FB}"/>
              </a:ext>
              <a:ext uri="{C183D7F6-B498-43B3-948B-1728B52AA6E4}">
                <adec:decorative xmlns:adec="http://schemas.microsoft.com/office/drawing/2017/decorative" val="1"/>
              </a:ext>
            </a:extLst>
          </p:cNvPr>
          <p:cNvCxnSpPr>
            <a:cxnSpLocks/>
          </p:cNvCxnSpPr>
          <p:nvPr/>
        </p:nvCxnSpPr>
        <p:spPr>
          <a:xfrm>
            <a:off x="2882766" y="1155032"/>
            <a:ext cx="8378792" cy="0"/>
          </a:xfrm>
          <a:prstGeom prst="line">
            <a:avLst/>
          </a:prstGeom>
          <a:ln w="12700">
            <a:solidFill>
              <a:srgbClr val="4496A4"/>
            </a:solidFill>
          </a:ln>
        </p:spPr>
        <p:style>
          <a:lnRef idx="1">
            <a:schemeClr val="accent1"/>
          </a:lnRef>
          <a:fillRef idx="0">
            <a:schemeClr val="accent1"/>
          </a:fillRef>
          <a:effectRef idx="0">
            <a:schemeClr val="accent1"/>
          </a:effectRef>
          <a:fontRef idx="minor">
            <a:schemeClr val="tx1"/>
          </a:fontRef>
        </p:style>
      </p:cxnSp>
      <p:sp>
        <p:nvSpPr>
          <p:cNvPr id="33" name="Platshållare för text 2">
            <a:extLst>
              <a:ext uri="{FF2B5EF4-FFF2-40B4-BE49-F238E27FC236}">
                <a16:creationId xmlns:a16="http://schemas.microsoft.com/office/drawing/2014/main" id="{E80FCAC0-7AC2-E0C7-D916-E95CE53033EF}"/>
              </a:ext>
            </a:extLst>
          </p:cNvPr>
          <p:cNvSpPr txBox="1">
            <a:spLocks/>
          </p:cNvSpPr>
          <p:nvPr/>
        </p:nvSpPr>
        <p:spPr>
          <a:xfrm>
            <a:off x="976544" y="2029480"/>
            <a:ext cx="8157831" cy="225075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j-lt"/>
                <a:ea typeface="+mn-ea"/>
                <a:cs typeface="+mn-cs"/>
              </a:defRPr>
            </a:lvl1pPr>
            <a:lvl2pPr marL="541338" indent="-284163"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mn-cs"/>
              </a:defRPr>
            </a:lvl2pPr>
            <a:lvl3pPr marL="808038" indent="-249238"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3pPr>
            <a:lvl4pPr marL="1074738" indent="-249238"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1339850" indent="-24765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None/>
            </a:pPr>
            <a:r>
              <a:rPr lang="sv-SE" sz="2000"/>
              <a:t>Risker identifieras och listas</a:t>
            </a:r>
          </a:p>
          <a:p>
            <a:pPr marL="0" indent="0">
              <a:lnSpc>
                <a:spcPct val="150000"/>
              </a:lnSpc>
              <a:buNone/>
            </a:pPr>
            <a:r>
              <a:rPr lang="sv-SE" sz="2000"/>
              <a:t>Sannolikheter bedöms</a:t>
            </a:r>
          </a:p>
          <a:p>
            <a:pPr marL="0" indent="0">
              <a:lnSpc>
                <a:spcPct val="150000"/>
              </a:lnSpc>
              <a:buNone/>
            </a:pPr>
            <a:r>
              <a:rPr lang="sv-SE" sz="2000"/>
              <a:t>Konsekvenser beskrivs</a:t>
            </a:r>
          </a:p>
          <a:p>
            <a:pPr marL="0" indent="0">
              <a:lnSpc>
                <a:spcPct val="150000"/>
              </a:lnSpc>
              <a:buNone/>
            </a:pPr>
            <a:r>
              <a:rPr lang="sv-SE" sz="2000"/>
              <a:t>Riskreducerande åtgärder planeras </a:t>
            </a:r>
          </a:p>
          <a:p>
            <a:pPr marL="257175" lvl="1" indent="0">
              <a:lnSpc>
                <a:spcPct val="150000"/>
              </a:lnSpc>
              <a:buNone/>
            </a:pPr>
            <a:endParaRPr lang="sv-SE" sz="1600"/>
          </a:p>
          <a:p>
            <a:pPr marL="0" indent="0">
              <a:lnSpc>
                <a:spcPct val="150000"/>
              </a:lnSpc>
              <a:buNone/>
            </a:pPr>
            <a:endParaRPr lang="sv-SE" sz="1800">
              <a:latin typeface="Segoe UI" panose="020B0502040204020203" pitchFamily="34" charset="0"/>
            </a:endParaRPr>
          </a:p>
        </p:txBody>
      </p:sp>
      <p:grpSp>
        <p:nvGrpSpPr>
          <p:cNvPr id="6" name="Grupp 5" descr="Textruta">
            <a:extLst>
              <a:ext uri="{FF2B5EF4-FFF2-40B4-BE49-F238E27FC236}">
                <a16:creationId xmlns:a16="http://schemas.microsoft.com/office/drawing/2014/main" id="{7EFB1509-A36A-7EF8-F883-DB7FF456611B}"/>
              </a:ext>
            </a:extLst>
          </p:cNvPr>
          <p:cNvGrpSpPr/>
          <p:nvPr/>
        </p:nvGrpSpPr>
        <p:grpSpPr>
          <a:xfrm>
            <a:off x="2603635" y="4711566"/>
            <a:ext cx="4033947" cy="2146434"/>
            <a:chOff x="2603635" y="4711566"/>
            <a:chExt cx="4033947" cy="2146434"/>
          </a:xfrm>
        </p:grpSpPr>
        <p:sp>
          <p:nvSpPr>
            <p:cNvPr id="35" name="Rektangel 34">
              <a:extLst>
                <a:ext uri="{FF2B5EF4-FFF2-40B4-BE49-F238E27FC236}">
                  <a16:creationId xmlns:a16="http://schemas.microsoft.com/office/drawing/2014/main" id="{6685F49A-29C7-D840-089C-E30792E98AB7}"/>
                </a:ext>
              </a:extLst>
            </p:cNvPr>
            <p:cNvSpPr/>
            <p:nvPr/>
          </p:nvSpPr>
          <p:spPr>
            <a:xfrm>
              <a:off x="2603635" y="4711566"/>
              <a:ext cx="4033947" cy="2146434"/>
            </a:xfrm>
            <a:prstGeom prst="rect">
              <a:avLst/>
            </a:prstGeom>
            <a:solidFill>
              <a:srgbClr val="D9D9D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9" name="textruta 38">
              <a:extLst>
                <a:ext uri="{FF2B5EF4-FFF2-40B4-BE49-F238E27FC236}">
                  <a16:creationId xmlns:a16="http://schemas.microsoft.com/office/drawing/2014/main" id="{DE578CAA-9036-A14F-0A54-0178EAA3ABFB}"/>
                </a:ext>
              </a:extLst>
            </p:cNvPr>
            <p:cNvSpPr txBox="1"/>
            <p:nvPr/>
          </p:nvSpPr>
          <p:spPr>
            <a:xfrm>
              <a:off x="2801841" y="4754024"/>
              <a:ext cx="2704908" cy="338554"/>
            </a:xfrm>
            <a:prstGeom prst="rect">
              <a:avLst/>
            </a:prstGeom>
            <a:noFill/>
          </p:spPr>
          <p:txBody>
            <a:bodyPr wrap="none" rtlCol="0">
              <a:spAutoFit/>
            </a:bodyPr>
            <a:lstStyle/>
            <a:p>
              <a:r>
                <a:rPr lang="sv-SE" sz="1600" b="1">
                  <a:solidFill>
                    <a:schemeClr val="tx1">
                      <a:lumMod val="75000"/>
                      <a:lumOff val="25000"/>
                    </a:schemeClr>
                  </a:solidFill>
                  <a:latin typeface="Arial Narrow" panose="020B0606020202030204" pitchFamily="34" charset="0"/>
                </a:rPr>
                <a:t>EXEMPEL på PROJEKTRISKER</a:t>
              </a:r>
            </a:p>
          </p:txBody>
        </p:sp>
        <p:sp>
          <p:nvSpPr>
            <p:cNvPr id="42" name="textruta 41">
              <a:extLst>
                <a:ext uri="{FF2B5EF4-FFF2-40B4-BE49-F238E27FC236}">
                  <a16:creationId xmlns:a16="http://schemas.microsoft.com/office/drawing/2014/main" id="{356CD966-388A-ACEE-EF62-84DD9A5C2477}"/>
                </a:ext>
              </a:extLst>
            </p:cNvPr>
            <p:cNvSpPr txBox="1"/>
            <p:nvPr/>
          </p:nvSpPr>
          <p:spPr>
            <a:xfrm>
              <a:off x="2793995" y="5165814"/>
              <a:ext cx="3389069" cy="1524007"/>
            </a:xfrm>
            <a:prstGeom prst="rect">
              <a:avLst/>
            </a:prstGeom>
            <a:noFill/>
          </p:spPr>
          <p:txBody>
            <a:bodyPr wrap="none" rtlCol="0">
              <a:spAutoFit/>
            </a:bodyPr>
            <a:lstStyle/>
            <a:p>
              <a:pPr>
                <a:lnSpc>
                  <a:spcPct val="150000"/>
                </a:lnSpc>
              </a:pPr>
              <a:r>
                <a:rPr lang="sv-SE" sz="1600">
                  <a:solidFill>
                    <a:schemeClr val="tx1">
                      <a:lumMod val="75000"/>
                      <a:lumOff val="25000"/>
                    </a:schemeClr>
                  </a:solidFill>
                  <a:latin typeface="+mj-lt"/>
                </a:rPr>
                <a:t>Långa ledtider</a:t>
              </a:r>
            </a:p>
            <a:p>
              <a:pPr>
                <a:lnSpc>
                  <a:spcPct val="150000"/>
                </a:lnSpc>
              </a:pPr>
              <a:r>
                <a:rPr lang="sv-SE" sz="1600">
                  <a:solidFill>
                    <a:schemeClr val="tx1">
                      <a:lumMod val="75000"/>
                      <a:lumOff val="25000"/>
                    </a:schemeClr>
                  </a:solidFill>
                  <a:latin typeface="+mj-lt"/>
                </a:rPr>
                <a:t>Långa leveranstider</a:t>
              </a:r>
            </a:p>
            <a:p>
              <a:pPr>
                <a:lnSpc>
                  <a:spcPct val="150000"/>
                </a:lnSpc>
              </a:pPr>
              <a:r>
                <a:rPr lang="sv-SE" sz="1600">
                  <a:solidFill>
                    <a:schemeClr val="tx1">
                      <a:lumMod val="75000"/>
                      <a:lumOff val="25000"/>
                    </a:schemeClr>
                  </a:solidFill>
                  <a:latin typeface="+mj-lt"/>
                </a:rPr>
                <a:t>Nytt teknikområde under utveckling</a:t>
              </a:r>
            </a:p>
            <a:p>
              <a:pPr>
                <a:lnSpc>
                  <a:spcPct val="150000"/>
                </a:lnSpc>
              </a:pPr>
              <a:r>
                <a:rPr lang="sv-SE" sz="1600">
                  <a:solidFill>
                    <a:schemeClr val="tx1">
                      <a:lumMod val="75000"/>
                      <a:lumOff val="25000"/>
                    </a:schemeClr>
                  </a:solidFill>
                  <a:latin typeface="+mj-lt"/>
                </a:rPr>
                <a:t>Oförutsedda kostnader</a:t>
              </a:r>
            </a:p>
          </p:txBody>
        </p:sp>
      </p:grpSp>
      <p:grpSp>
        <p:nvGrpSpPr>
          <p:cNvPr id="7" name="Grupp 6" descr="Tipsruta">
            <a:extLst>
              <a:ext uri="{FF2B5EF4-FFF2-40B4-BE49-F238E27FC236}">
                <a16:creationId xmlns:a16="http://schemas.microsoft.com/office/drawing/2014/main" id="{AF53613A-0BB2-AF7E-15F4-9B9939938A2F}"/>
              </a:ext>
            </a:extLst>
          </p:cNvPr>
          <p:cNvGrpSpPr/>
          <p:nvPr/>
        </p:nvGrpSpPr>
        <p:grpSpPr>
          <a:xfrm>
            <a:off x="6828163" y="4711566"/>
            <a:ext cx="4149450" cy="2146434"/>
            <a:chOff x="6828163" y="4711566"/>
            <a:chExt cx="4149450" cy="2146434"/>
          </a:xfrm>
        </p:grpSpPr>
        <p:sp>
          <p:nvSpPr>
            <p:cNvPr id="34" name="Rektangel 33">
              <a:extLst>
                <a:ext uri="{FF2B5EF4-FFF2-40B4-BE49-F238E27FC236}">
                  <a16:creationId xmlns:a16="http://schemas.microsoft.com/office/drawing/2014/main" id="{BE2DCBCE-A1C4-5A0F-0497-37CE6791D3DD}"/>
                </a:ext>
              </a:extLst>
            </p:cNvPr>
            <p:cNvSpPr/>
            <p:nvPr/>
          </p:nvSpPr>
          <p:spPr>
            <a:xfrm>
              <a:off x="6828163" y="4711566"/>
              <a:ext cx="4149450" cy="2146434"/>
            </a:xfrm>
            <a:prstGeom prst="rect">
              <a:avLst/>
            </a:prstGeom>
            <a:solidFill>
              <a:srgbClr val="4496A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8" name="textruta 37">
              <a:extLst>
                <a:ext uri="{FF2B5EF4-FFF2-40B4-BE49-F238E27FC236}">
                  <a16:creationId xmlns:a16="http://schemas.microsoft.com/office/drawing/2014/main" id="{34D61E72-18D6-ECD1-0E37-FAE72D2CC837}"/>
                </a:ext>
              </a:extLst>
            </p:cNvPr>
            <p:cNvSpPr txBox="1"/>
            <p:nvPr/>
          </p:nvSpPr>
          <p:spPr>
            <a:xfrm>
              <a:off x="6942484" y="4754024"/>
              <a:ext cx="558166" cy="338554"/>
            </a:xfrm>
            <a:prstGeom prst="rect">
              <a:avLst/>
            </a:prstGeom>
            <a:noFill/>
          </p:spPr>
          <p:txBody>
            <a:bodyPr wrap="none" rtlCol="0">
              <a:spAutoFit/>
            </a:bodyPr>
            <a:lstStyle/>
            <a:p>
              <a:r>
                <a:rPr lang="sv-SE" sz="1600" b="1">
                  <a:solidFill>
                    <a:schemeClr val="bg1"/>
                  </a:solidFill>
                  <a:latin typeface="Arial Narrow" panose="020B0606020202030204" pitchFamily="34" charset="0"/>
                </a:rPr>
                <a:t>TIPS</a:t>
              </a:r>
            </a:p>
          </p:txBody>
        </p:sp>
        <p:sp>
          <p:nvSpPr>
            <p:cNvPr id="40" name="textruta 39">
              <a:extLst>
                <a:ext uri="{FF2B5EF4-FFF2-40B4-BE49-F238E27FC236}">
                  <a16:creationId xmlns:a16="http://schemas.microsoft.com/office/drawing/2014/main" id="{7CB646C8-46FB-135D-994E-5FF9BE1B2469}"/>
                </a:ext>
              </a:extLst>
            </p:cNvPr>
            <p:cNvSpPr txBox="1"/>
            <p:nvPr/>
          </p:nvSpPr>
          <p:spPr>
            <a:xfrm>
              <a:off x="6942484" y="5165814"/>
              <a:ext cx="3686907" cy="785343"/>
            </a:xfrm>
            <a:prstGeom prst="rect">
              <a:avLst/>
            </a:prstGeom>
            <a:noFill/>
          </p:spPr>
          <p:txBody>
            <a:bodyPr wrap="none" rtlCol="0">
              <a:spAutoFit/>
            </a:bodyPr>
            <a:lstStyle/>
            <a:p>
              <a:pPr>
                <a:lnSpc>
                  <a:spcPct val="150000"/>
                </a:lnSpc>
              </a:pPr>
              <a:r>
                <a:rPr lang="sv-SE" sz="1600" dirty="0">
                  <a:solidFill>
                    <a:schemeClr val="bg1"/>
                  </a:solidFill>
                  <a:latin typeface="+mj-lt"/>
                </a:rPr>
                <a:t>Gör riskbedömningen tidigt, uppdatera</a:t>
              </a:r>
            </a:p>
            <a:p>
              <a:pPr>
                <a:lnSpc>
                  <a:spcPct val="150000"/>
                </a:lnSpc>
              </a:pPr>
              <a:r>
                <a:rPr lang="sv-SE" sz="1600" dirty="0">
                  <a:solidFill>
                    <a:schemeClr val="bg1"/>
                  </a:solidFill>
                  <a:latin typeface="+mj-lt"/>
                </a:rPr>
                <a:t>Ta höjd för tids- och ekonomiska risker</a:t>
              </a:r>
            </a:p>
          </p:txBody>
        </p:sp>
      </p:grpSp>
      <p:sp>
        <p:nvSpPr>
          <p:cNvPr id="29" name="Google Shape;939;p31">
            <a:extLst>
              <a:ext uri="{FF2B5EF4-FFF2-40B4-BE49-F238E27FC236}">
                <a16:creationId xmlns:a16="http://schemas.microsoft.com/office/drawing/2014/main" id="{9B5864A7-45CB-B2A3-5289-1362DFA66A93}"/>
              </a:ext>
              <a:ext uri="{C183D7F6-B498-43B3-948B-1728B52AA6E4}">
                <adec:decorative xmlns:adec="http://schemas.microsoft.com/office/drawing/2017/decorative" val="1"/>
              </a:ext>
            </a:extLst>
          </p:cNvPr>
          <p:cNvSpPr txBox="1">
            <a:spLocks noChangeArrowheads="1"/>
          </p:cNvSpPr>
          <p:nvPr/>
        </p:nvSpPr>
        <p:spPr bwMode="auto">
          <a:xfrm>
            <a:off x="10679839" y="4281634"/>
            <a:ext cx="1893093" cy="2597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SzPts val="2100"/>
            </a:pPr>
            <a:r>
              <a:rPr lang="en-US" altLang="en-US" sz="1000" err="1">
                <a:solidFill>
                  <a:schemeClr val="tx1">
                    <a:lumMod val="75000"/>
                    <a:lumOff val="25000"/>
                  </a:schemeClr>
                </a:solidFill>
                <a:latin typeface="Arial Narrow" panose="020B0606020202030204" pitchFamily="34" charset="0"/>
                <a:cs typeface="Open Sans Semibold" panose="020B0706030804020204" pitchFamily="34" charset="0"/>
                <a:sym typeface="Open Sans Semibold" panose="020B0706030804020204" pitchFamily="34" charset="0"/>
              </a:rPr>
              <a:t>Utformning</a:t>
            </a:r>
            <a:endParaRPr lang="en-US" altLang="en-US" sz="1000">
              <a:solidFill>
                <a:schemeClr val="tx1">
                  <a:lumMod val="75000"/>
                  <a:lumOff val="25000"/>
                </a:schemeClr>
              </a:solidFill>
              <a:latin typeface="Arial Narrow" panose="020B0606020202030204" pitchFamily="34" charset="0"/>
            </a:endParaRPr>
          </a:p>
          <a:p>
            <a:pPr algn="ctr" eaLnBrk="1" hangingPunct="1">
              <a:buSzPts val="2100"/>
              <a:buFont typeface="Open Sans Semibold" panose="020B0706030804020204" pitchFamily="34" charset="0"/>
              <a:buNone/>
            </a:pPr>
            <a:endParaRPr lang="en-US" altLang="en-US" sz="1000">
              <a:solidFill>
                <a:schemeClr val="tx1">
                  <a:lumMod val="75000"/>
                  <a:lumOff val="25000"/>
                </a:schemeClr>
              </a:solidFill>
              <a:latin typeface="Arial Narrow" panose="020B0606020202030204" pitchFamily="34" charset="0"/>
            </a:endParaRPr>
          </a:p>
        </p:txBody>
      </p:sp>
      <p:sp>
        <p:nvSpPr>
          <p:cNvPr id="30" name="Google Shape;940;p31">
            <a:extLst>
              <a:ext uri="{FF2B5EF4-FFF2-40B4-BE49-F238E27FC236}">
                <a16:creationId xmlns:a16="http://schemas.microsoft.com/office/drawing/2014/main" id="{11969C2D-49DF-17EE-E41F-C580D31CF367}"/>
              </a:ext>
              <a:ext uri="{C183D7F6-B498-43B3-948B-1728B52AA6E4}">
                <adec:decorative xmlns:adec="http://schemas.microsoft.com/office/drawing/2017/decorative" val="1"/>
              </a:ext>
            </a:extLst>
          </p:cNvPr>
          <p:cNvSpPr txBox="1">
            <a:spLocks noChangeArrowheads="1"/>
          </p:cNvSpPr>
          <p:nvPr/>
        </p:nvSpPr>
        <p:spPr bwMode="auto">
          <a:xfrm>
            <a:off x="10946142" y="5238386"/>
            <a:ext cx="1360487" cy="2387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SzPts val="2100"/>
            </a:pPr>
            <a:r>
              <a:rPr lang="en-US" altLang="en-US" sz="1000" err="1">
                <a:solidFill>
                  <a:schemeClr val="tx1">
                    <a:lumMod val="75000"/>
                    <a:lumOff val="25000"/>
                  </a:schemeClr>
                </a:solidFill>
                <a:latin typeface="Arial Narrow" panose="020B0606020202030204" pitchFamily="34" charset="0"/>
                <a:cs typeface="Open Sans Semibold" panose="020B0706030804020204" pitchFamily="34" charset="0"/>
                <a:sym typeface="Open Sans Semibold" panose="020B0706030804020204" pitchFamily="34" charset="0"/>
              </a:rPr>
              <a:t>Inköp</a:t>
            </a:r>
            <a:endParaRPr lang="en-US" altLang="en-US" sz="1000">
              <a:solidFill>
                <a:schemeClr val="tx1">
                  <a:lumMod val="75000"/>
                  <a:lumOff val="25000"/>
                </a:schemeClr>
              </a:solidFill>
              <a:latin typeface="Arial Narrow" panose="020B0606020202030204" pitchFamily="34" charset="0"/>
            </a:endParaRPr>
          </a:p>
          <a:p>
            <a:pPr algn="ctr" eaLnBrk="1" hangingPunct="1">
              <a:buSzPts val="2100"/>
              <a:buFont typeface="Open Sans Semibold" panose="020B0706030804020204" pitchFamily="34" charset="0"/>
              <a:buNone/>
            </a:pPr>
            <a:endParaRPr lang="en-US" altLang="en-US" sz="1000">
              <a:solidFill>
                <a:schemeClr val="tx1">
                  <a:lumMod val="75000"/>
                  <a:lumOff val="25000"/>
                </a:schemeClr>
              </a:solidFill>
              <a:latin typeface="Arial Narrow" panose="020B0606020202030204" pitchFamily="34" charset="0"/>
            </a:endParaRPr>
          </a:p>
        </p:txBody>
      </p:sp>
      <p:sp>
        <p:nvSpPr>
          <p:cNvPr id="32" name="Google Shape;941;p31">
            <a:extLst>
              <a:ext uri="{FF2B5EF4-FFF2-40B4-BE49-F238E27FC236}">
                <a16:creationId xmlns:a16="http://schemas.microsoft.com/office/drawing/2014/main" id="{CE49D81A-89A1-A7CC-33EE-05AB7B92C798}"/>
              </a:ext>
              <a:ext uri="{C183D7F6-B498-43B3-948B-1728B52AA6E4}">
                <adec:decorative xmlns:adec="http://schemas.microsoft.com/office/drawing/2017/decorative" val="1"/>
              </a:ext>
            </a:extLst>
          </p:cNvPr>
          <p:cNvSpPr txBox="1">
            <a:spLocks noChangeArrowheads="1"/>
          </p:cNvSpPr>
          <p:nvPr/>
        </p:nvSpPr>
        <p:spPr bwMode="auto">
          <a:xfrm>
            <a:off x="10618669" y="6209928"/>
            <a:ext cx="2015432" cy="4988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SzPts val="2100"/>
            </a:pPr>
            <a:r>
              <a:rPr lang="en-US" altLang="en-US" sz="1000">
                <a:solidFill>
                  <a:schemeClr val="tx1">
                    <a:lumMod val="75000"/>
                    <a:lumOff val="25000"/>
                  </a:schemeClr>
                </a:solidFill>
                <a:latin typeface="Arial Narrow" panose="020B0606020202030204" pitchFamily="34" charset="0"/>
                <a:cs typeface="Open Sans Semibold" panose="020B0706030804020204" pitchFamily="34" charset="0"/>
                <a:sym typeface="Open Sans Semibold" panose="020B0706030804020204" pitchFamily="34" charset="0"/>
              </a:rPr>
              <a:t>Service &amp; </a:t>
            </a:r>
            <a:r>
              <a:rPr lang="en-US" altLang="en-US" sz="1000" err="1">
                <a:solidFill>
                  <a:schemeClr val="tx1">
                    <a:lumMod val="75000"/>
                    <a:lumOff val="25000"/>
                  </a:schemeClr>
                </a:solidFill>
                <a:latin typeface="Arial Narrow" panose="020B0606020202030204" pitchFamily="34" charset="0"/>
                <a:cs typeface="Open Sans Semibold" panose="020B0706030804020204" pitchFamily="34" charset="0"/>
                <a:sym typeface="Open Sans Semibold" panose="020B0706030804020204" pitchFamily="34" charset="0"/>
              </a:rPr>
              <a:t>Underhåll</a:t>
            </a:r>
            <a:endParaRPr lang="en-US" altLang="en-US" sz="1000">
              <a:solidFill>
                <a:schemeClr val="tx1">
                  <a:lumMod val="75000"/>
                  <a:lumOff val="25000"/>
                </a:schemeClr>
              </a:solidFill>
              <a:latin typeface="Arial Narrow" panose="020B0606020202030204" pitchFamily="34" charset="0"/>
            </a:endParaRPr>
          </a:p>
          <a:p>
            <a:pPr algn="ctr" eaLnBrk="1" hangingPunct="1">
              <a:buSzPts val="2100"/>
              <a:buFont typeface="Open Sans Semibold" panose="020B0706030804020204" pitchFamily="34" charset="0"/>
              <a:buNone/>
            </a:pPr>
            <a:endParaRPr lang="en-US" altLang="en-US" sz="1000">
              <a:solidFill>
                <a:schemeClr val="tx1">
                  <a:lumMod val="75000"/>
                  <a:lumOff val="25000"/>
                </a:schemeClr>
              </a:solidFill>
              <a:latin typeface="Arial Narrow" panose="020B0606020202030204" pitchFamily="34" charset="0"/>
            </a:endParaRPr>
          </a:p>
        </p:txBody>
      </p:sp>
      <p:sp>
        <p:nvSpPr>
          <p:cNvPr id="36" name="Google Shape;942;p31">
            <a:extLst>
              <a:ext uri="{FF2B5EF4-FFF2-40B4-BE49-F238E27FC236}">
                <a16:creationId xmlns:a16="http://schemas.microsoft.com/office/drawing/2014/main" id="{244F11D2-3A31-AAC9-06FB-45E89D728242}"/>
              </a:ext>
              <a:ext uri="{C183D7F6-B498-43B3-948B-1728B52AA6E4}">
                <adec:decorative xmlns:adec="http://schemas.microsoft.com/office/drawing/2017/decorative" val="1"/>
              </a:ext>
            </a:extLst>
          </p:cNvPr>
          <p:cNvSpPr txBox="1">
            <a:spLocks noChangeArrowheads="1"/>
          </p:cNvSpPr>
          <p:nvPr/>
        </p:nvSpPr>
        <p:spPr bwMode="auto">
          <a:xfrm>
            <a:off x="10652454" y="1380899"/>
            <a:ext cx="1947863" cy="2719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SzPts val="2100"/>
              <a:buFont typeface="Open Sans Semibold" panose="020B0706030804020204" pitchFamily="34" charset="0"/>
              <a:buNone/>
            </a:pPr>
            <a:r>
              <a:rPr lang="en-US" altLang="en-US" sz="1000">
                <a:solidFill>
                  <a:schemeClr val="tx1">
                    <a:lumMod val="75000"/>
                    <a:lumOff val="25000"/>
                  </a:schemeClr>
                </a:solidFill>
                <a:latin typeface="Arial Narrow" panose="020B0606020202030204" pitchFamily="34" charset="0"/>
                <a:cs typeface="Open Sans Semibold" panose="020B0706030804020204" pitchFamily="34" charset="0"/>
                <a:sym typeface="Open Sans Semibold" panose="020B0706030804020204" pitchFamily="34" charset="0"/>
              </a:rPr>
              <a:t>Organisation</a:t>
            </a:r>
            <a:endParaRPr lang="en-US" altLang="en-US" sz="1000">
              <a:solidFill>
                <a:schemeClr val="tx1">
                  <a:lumMod val="75000"/>
                  <a:lumOff val="25000"/>
                </a:schemeClr>
              </a:solidFill>
              <a:latin typeface="Arial Narrow" panose="020B0606020202030204" pitchFamily="34" charset="0"/>
            </a:endParaRPr>
          </a:p>
        </p:txBody>
      </p:sp>
      <p:sp>
        <p:nvSpPr>
          <p:cNvPr id="37" name="Google Shape;943;p31">
            <a:extLst>
              <a:ext uri="{FF2B5EF4-FFF2-40B4-BE49-F238E27FC236}">
                <a16:creationId xmlns:a16="http://schemas.microsoft.com/office/drawing/2014/main" id="{18934021-0C61-A581-951C-8B432483F56F}"/>
              </a:ext>
              <a:ext uri="{C183D7F6-B498-43B3-948B-1728B52AA6E4}">
                <adec:decorative xmlns:adec="http://schemas.microsoft.com/office/drawing/2017/decorative" val="1"/>
              </a:ext>
            </a:extLst>
          </p:cNvPr>
          <p:cNvSpPr txBox="1">
            <a:spLocks noChangeArrowheads="1"/>
          </p:cNvSpPr>
          <p:nvPr/>
        </p:nvSpPr>
        <p:spPr bwMode="auto">
          <a:xfrm>
            <a:off x="10793741" y="2345024"/>
            <a:ext cx="1665288" cy="2815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SzPts val="2100"/>
            </a:pPr>
            <a:r>
              <a:rPr lang="en-US" altLang="en-US" sz="1000" err="1">
                <a:solidFill>
                  <a:schemeClr val="tx1">
                    <a:lumMod val="75000"/>
                    <a:lumOff val="25000"/>
                  </a:schemeClr>
                </a:solidFill>
                <a:latin typeface="Arial Narrow" panose="020B0606020202030204" pitchFamily="34" charset="0"/>
                <a:cs typeface="Open Sans Semibold" panose="020B0706030804020204" pitchFamily="34" charset="0"/>
                <a:sym typeface="Open Sans Semibold" panose="020B0706030804020204" pitchFamily="34" charset="0"/>
              </a:rPr>
              <a:t>Markfrågor</a:t>
            </a:r>
            <a:endParaRPr lang="en-US" altLang="en-US" sz="1000">
              <a:solidFill>
                <a:schemeClr val="tx1">
                  <a:lumMod val="75000"/>
                  <a:lumOff val="25000"/>
                </a:schemeClr>
              </a:solidFill>
              <a:latin typeface="Arial Narrow" panose="020B0606020202030204" pitchFamily="34" charset="0"/>
            </a:endParaRPr>
          </a:p>
          <a:p>
            <a:pPr algn="ctr" eaLnBrk="1" hangingPunct="1">
              <a:buSzPts val="2100"/>
              <a:buFont typeface="Open Sans Semibold" panose="020B0706030804020204" pitchFamily="34" charset="0"/>
              <a:buNone/>
            </a:pPr>
            <a:endParaRPr lang="en-US" altLang="en-US" sz="1000">
              <a:solidFill>
                <a:schemeClr val="tx1">
                  <a:lumMod val="75000"/>
                  <a:lumOff val="25000"/>
                </a:schemeClr>
              </a:solidFill>
              <a:latin typeface="Arial Narrow" panose="020B0606020202030204" pitchFamily="34" charset="0"/>
            </a:endParaRPr>
          </a:p>
        </p:txBody>
      </p:sp>
      <p:sp>
        <p:nvSpPr>
          <p:cNvPr id="41" name="Google Shape;944;p31">
            <a:extLst>
              <a:ext uri="{FF2B5EF4-FFF2-40B4-BE49-F238E27FC236}">
                <a16:creationId xmlns:a16="http://schemas.microsoft.com/office/drawing/2014/main" id="{D85663AD-8484-FF71-2754-5D99D81AADA4}"/>
              </a:ext>
              <a:ext uri="{C183D7F6-B498-43B3-948B-1728B52AA6E4}">
                <adec:decorative xmlns:adec="http://schemas.microsoft.com/office/drawing/2017/decorative" val="1"/>
              </a:ext>
            </a:extLst>
          </p:cNvPr>
          <p:cNvSpPr txBox="1">
            <a:spLocks noChangeArrowheads="1"/>
          </p:cNvSpPr>
          <p:nvPr/>
        </p:nvSpPr>
        <p:spPr bwMode="auto">
          <a:xfrm>
            <a:off x="10501746" y="3296370"/>
            <a:ext cx="2249278" cy="2597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SzPts val="2100"/>
            </a:pPr>
            <a:r>
              <a:rPr lang="en-US" altLang="en-US" sz="1000" err="1">
                <a:solidFill>
                  <a:schemeClr val="tx1">
                    <a:lumMod val="75000"/>
                    <a:lumOff val="25000"/>
                  </a:schemeClr>
                </a:solidFill>
                <a:latin typeface="Arial Narrow" panose="020B0606020202030204" pitchFamily="34" charset="0"/>
                <a:cs typeface="Open Sans Semibold" panose="020B0706030804020204" pitchFamily="34" charset="0"/>
                <a:sym typeface="Open Sans Semibold" panose="020B0706030804020204" pitchFamily="34" charset="0"/>
              </a:rPr>
              <a:t>Elförsörjning</a:t>
            </a:r>
            <a:endParaRPr lang="en-US" altLang="en-US" sz="1000">
              <a:solidFill>
                <a:schemeClr val="tx1">
                  <a:lumMod val="75000"/>
                  <a:lumOff val="25000"/>
                </a:schemeClr>
              </a:solidFill>
              <a:latin typeface="Arial Narrow" panose="020B0606020202030204" pitchFamily="34" charset="0"/>
            </a:endParaRPr>
          </a:p>
          <a:p>
            <a:pPr algn="ctr" eaLnBrk="1" hangingPunct="1">
              <a:buSzPts val="2100"/>
              <a:buFont typeface="Open Sans Semibold" panose="020B0706030804020204" pitchFamily="34" charset="0"/>
              <a:buNone/>
            </a:pPr>
            <a:endParaRPr lang="en-US" altLang="en-US" sz="1000">
              <a:solidFill>
                <a:schemeClr val="tx1">
                  <a:lumMod val="75000"/>
                  <a:lumOff val="25000"/>
                </a:schemeClr>
              </a:solidFill>
              <a:latin typeface="Arial Narrow" panose="020B0606020202030204" pitchFamily="34" charset="0"/>
            </a:endParaRPr>
          </a:p>
        </p:txBody>
      </p:sp>
    </p:spTree>
    <p:extLst>
      <p:ext uri="{BB962C8B-B14F-4D97-AF65-F5344CB8AC3E}">
        <p14:creationId xmlns:p14="http://schemas.microsoft.com/office/powerpoint/2010/main" val="2950333557"/>
      </p:ext>
    </p:extLst>
  </p:cSld>
  <p:clrMapOvr>
    <a:masterClrMapping/>
  </p:clrMapOvr>
  <mc:AlternateContent xmlns:mc="http://schemas.openxmlformats.org/markup-compatibility/2006" xmlns:p14="http://schemas.microsoft.com/office/powerpoint/2010/main">
    <mc:Choice Requires="p14">
      <p:transition spd="slow" p14:dur="1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ppt_x"/>
                                          </p:val>
                                        </p:tav>
                                        <p:tav tm="100000">
                                          <p:val>
                                            <p:strVal val="#ppt_x"/>
                                          </p:val>
                                        </p:tav>
                                      </p:tavLst>
                                    </p:anim>
                                    <p:anim calcmode="lin" valueType="num">
                                      <p:cBhvr additive="base">
                                        <p:cTn id="8" dur="10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1000" fill="hold"/>
                                        <p:tgtEl>
                                          <p:spTgt spid="7"/>
                                        </p:tgtEl>
                                        <p:attrNameLst>
                                          <p:attrName>ppt_x</p:attrName>
                                        </p:attrNameLst>
                                      </p:cBhvr>
                                      <p:tavLst>
                                        <p:tav tm="0">
                                          <p:val>
                                            <p:strVal val="#ppt_x"/>
                                          </p:val>
                                        </p:tav>
                                        <p:tav tm="100000">
                                          <p:val>
                                            <p:strVal val="#ppt_x"/>
                                          </p:val>
                                        </p:tav>
                                      </p:tavLst>
                                    </p:anim>
                                    <p:anim calcmode="lin" valueType="num">
                                      <p:cBhvr additive="base">
                                        <p:cTn id="14" dur="10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A6383F2-D702-A7A1-0A8C-83CCEA309BFE}"/>
              </a:ext>
            </a:extLst>
          </p:cNvPr>
          <p:cNvSpPr>
            <a:spLocks noGrp="1"/>
          </p:cNvSpPr>
          <p:nvPr>
            <p:ph type="title"/>
          </p:nvPr>
        </p:nvSpPr>
        <p:spPr>
          <a:xfrm>
            <a:off x="976544" y="648072"/>
            <a:ext cx="10377255" cy="742780"/>
          </a:xfrm>
        </p:spPr>
        <p:txBody>
          <a:bodyPr/>
          <a:lstStyle/>
          <a:p>
            <a:r>
              <a:rPr lang="sv-SE">
                <a:solidFill>
                  <a:srgbClr val="4496A4"/>
                </a:solidFill>
              </a:rPr>
              <a:t>Samarbete och samverkan</a:t>
            </a:r>
          </a:p>
        </p:txBody>
      </p:sp>
      <p:grpSp>
        <p:nvGrpSpPr>
          <p:cNvPr id="11" name="Grupp 10">
            <a:extLst>
              <a:ext uri="{FF2B5EF4-FFF2-40B4-BE49-F238E27FC236}">
                <a16:creationId xmlns:a16="http://schemas.microsoft.com/office/drawing/2014/main" id="{EB5ECFB6-C218-E4D2-1A4D-A7E15FEDFAB1}"/>
              </a:ext>
              <a:ext uri="{C183D7F6-B498-43B3-948B-1728B52AA6E4}">
                <adec:decorative xmlns:adec="http://schemas.microsoft.com/office/drawing/2017/decorative" val="1"/>
              </a:ext>
            </a:extLst>
          </p:cNvPr>
          <p:cNvGrpSpPr/>
          <p:nvPr/>
        </p:nvGrpSpPr>
        <p:grpSpPr>
          <a:xfrm>
            <a:off x="11353799" y="806279"/>
            <a:ext cx="579427" cy="579426"/>
            <a:chOff x="719138" y="2732698"/>
            <a:chExt cx="1255712" cy="1255712"/>
          </a:xfrm>
        </p:grpSpPr>
        <p:sp>
          <p:nvSpPr>
            <p:cNvPr id="12" name="Google Shape;926;p31">
              <a:extLst>
                <a:ext uri="{FF2B5EF4-FFF2-40B4-BE49-F238E27FC236}">
                  <a16:creationId xmlns:a16="http://schemas.microsoft.com/office/drawing/2014/main" id="{95914210-FD7B-C626-CA04-A2541361EDCF}"/>
                </a:ext>
              </a:extLst>
            </p:cNvPr>
            <p:cNvSpPr>
              <a:spLocks noChangeArrowheads="1"/>
            </p:cNvSpPr>
            <p:nvPr/>
          </p:nvSpPr>
          <p:spPr bwMode="auto">
            <a:xfrm>
              <a:off x="719138" y="2732698"/>
              <a:ext cx="1255712" cy="1255712"/>
            </a:xfrm>
            <a:prstGeom prst="ellipse">
              <a:avLst/>
            </a:prstGeom>
            <a:solidFill>
              <a:srgbClr val="4496A4"/>
            </a:solidFill>
            <a:ln>
              <a:noFill/>
            </a:ln>
          </p:spPr>
          <p:txBody>
            <a:bodyPr lIns="91425" tIns="45700" rIns="91425" bIns="457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en-US" altLang="en-US" sz="1800">
                <a:latin typeface="Calibri" panose="020F0502020204030204" pitchFamily="34" charset="0"/>
                <a:cs typeface="Calibri" panose="020F0502020204030204" pitchFamily="34" charset="0"/>
                <a:sym typeface="Calibri" panose="020F0502020204030204" pitchFamily="34" charset="0"/>
              </a:endParaRPr>
            </a:p>
          </p:txBody>
        </p:sp>
        <p:pic>
          <p:nvPicPr>
            <p:cNvPr id="13" name="Bild 12" descr="Ledning med hel fyllning">
              <a:extLst>
                <a:ext uri="{FF2B5EF4-FFF2-40B4-BE49-F238E27FC236}">
                  <a16:creationId xmlns:a16="http://schemas.microsoft.com/office/drawing/2014/main" id="{028AFBAB-D4F6-B223-A183-E60B9DD2C47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85625" y="2889584"/>
              <a:ext cx="914400" cy="914400"/>
            </a:xfrm>
            <a:prstGeom prst="rect">
              <a:avLst/>
            </a:prstGeom>
          </p:spPr>
        </p:pic>
      </p:grpSp>
      <p:grpSp>
        <p:nvGrpSpPr>
          <p:cNvPr id="14" name="Grupp 13">
            <a:extLst>
              <a:ext uri="{FF2B5EF4-FFF2-40B4-BE49-F238E27FC236}">
                <a16:creationId xmlns:a16="http://schemas.microsoft.com/office/drawing/2014/main" id="{43315B06-EA5F-2754-9CAB-0FE0A65CC1BF}"/>
              </a:ext>
              <a:ext uri="{C183D7F6-B498-43B3-948B-1728B52AA6E4}">
                <adec:decorative xmlns:adec="http://schemas.microsoft.com/office/drawing/2017/decorative" val="1"/>
              </a:ext>
            </a:extLst>
          </p:cNvPr>
          <p:cNvGrpSpPr/>
          <p:nvPr/>
        </p:nvGrpSpPr>
        <p:grpSpPr>
          <a:xfrm>
            <a:off x="11354898" y="1771124"/>
            <a:ext cx="577229" cy="579426"/>
            <a:chOff x="2601913" y="2732698"/>
            <a:chExt cx="1250950" cy="1255712"/>
          </a:xfrm>
        </p:grpSpPr>
        <p:sp>
          <p:nvSpPr>
            <p:cNvPr id="15" name="Google Shape;927;p31">
              <a:extLst>
                <a:ext uri="{FF2B5EF4-FFF2-40B4-BE49-F238E27FC236}">
                  <a16:creationId xmlns:a16="http://schemas.microsoft.com/office/drawing/2014/main" id="{8EA23A03-047D-C994-0DDE-3A67E4A2B5E7}"/>
                </a:ext>
              </a:extLst>
            </p:cNvPr>
            <p:cNvSpPr>
              <a:spLocks noChangeArrowheads="1"/>
            </p:cNvSpPr>
            <p:nvPr/>
          </p:nvSpPr>
          <p:spPr bwMode="auto">
            <a:xfrm>
              <a:off x="2601913" y="2732698"/>
              <a:ext cx="1250950" cy="1255712"/>
            </a:xfrm>
            <a:prstGeom prst="ellipse">
              <a:avLst/>
            </a:prstGeom>
            <a:solidFill>
              <a:schemeClr val="bg1">
                <a:lumMod val="85000"/>
              </a:schemeClr>
            </a:solidFill>
            <a:ln>
              <a:noFill/>
            </a:ln>
          </p:spPr>
          <p:txBody>
            <a:bodyPr lIns="91425" tIns="45700" rIns="91425" bIns="457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en-US" altLang="en-US" sz="1800">
                <a:latin typeface="Calibri" panose="020F0502020204030204" pitchFamily="34" charset="0"/>
                <a:cs typeface="Calibri" panose="020F0502020204030204" pitchFamily="34" charset="0"/>
                <a:sym typeface="Calibri" panose="020F0502020204030204" pitchFamily="34" charset="0"/>
              </a:endParaRPr>
            </a:p>
          </p:txBody>
        </p:sp>
        <p:pic>
          <p:nvPicPr>
            <p:cNvPr id="16" name="Bild 15" descr="Grävmaskin med hel fyllning">
              <a:extLst>
                <a:ext uri="{FF2B5EF4-FFF2-40B4-BE49-F238E27FC236}">
                  <a16:creationId xmlns:a16="http://schemas.microsoft.com/office/drawing/2014/main" id="{CBC94C2A-B31A-895B-A9A5-1B2D29BA564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815588" y="2903354"/>
              <a:ext cx="914400" cy="914400"/>
            </a:xfrm>
            <a:prstGeom prst="rect">
              <a:avLst/>
            </a:prstGeom>
          </p:spPr>
        </p:pic>
      </p:grpSp>
      <p:grpSp>
        <p:nvGrpSpPr>
          <p:cNvPr id="17" name="Grupp 16">
            <a:extLst>
              <a:ext uri="{FF2B5EF4-FFF2-40B4-BE49-F238E27FC236}">
                <a16:creationId xmlns:a16="http://schemas.microsoft.com/office/drawing/2014/main" id="{7E710D57-E1D6-1313-3ABE-942C157143AB}"/>
              </a:ext>
              <a:ext uri="{C183D7F6-B498-43B3-948B-1728B52AA6E4}">
                <adec:decorative xmlns:adec="http://schemas.microsoft.com/office/drawing/2017/decorative" val="1"/>
              </a:ext>
            </a:extLst>
          </p:cNvPr>
          <p:cNvGrpSpPr/>
          <p:nvPr/>
        </p:nvGrpSpPr>
        <p:grpSpPr>
          <a:xfrm>
            <a:off x="11354898" y="2735969"/>
            <a:ext cx="577229" cy="579426"/>
            <a:chOff x="4479925" y="2732698"/>
            <a:chExt cx="1250950" cy="1255712"/>
          </a:xfrm>
        </p:grpSpPr>
        <p:sp>
          <p:nvSpPr>
            <p:cNvPr id="18" name="Google Shape;928;p31">
              <a:extLst>
                <a:ext uri="{FF2B5EF4-FFF2-40B4-BE49-F238E27FC236}">
                  <a16:creationId xmlns:a16="http://schemas.microsoft.com/office/drawing/2014/main" id="{82110DEA-8356-743A-4D21-64B2C1E9F1FB}"/>
                </a:ext>
              </a:extLst>
            </p:cNvPr>
            <p:cNvSpPr>
              <a:spLocks noChangeArrowheads="1"/>
            </p:cNvSpPr>
            <p:nvPr/>
          </p:nvSpPr>
          <p:spPr bwMode="auto">
            <a:xfrm>
              <a:off x="4479925" y="2732698"/>
              <a:ext cx="1250950" cy="1255712"/>
            </a:xfrm>
            <a:prstGeom prst="ellipse">
              <a:avLst/>
            </a:prstGeom>
            <a:solidFill>
              <a:schemeClr val="bg1">
                <a:lumMod val="85000"/>
              </a:schemeClr>
            </a:solidFill>
            <a:ln>
              <a:noFill/>
            </a:ln>
          </p:spPr>
          <p:txBody>
            <a:bodyPr lIns="91425" tIns="45700" rIns="91425" bIns="457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en-US" altLang="en-US" sz="1800">
                <a:latin typeface="Calibri" panose="020F0502020204030204" pitchFamily="34" charset="0"/>
                <a:cs typeface="Calibri" panose="020F0502020204030204" pitchFamily="34" charset="0"/>
                <a:sym typeface="Calibri" panose="020F0502020204030204" pitchFamily="34" charset="0"/>
              </a:endParaRPr>
            </a:p>
          </p:txBody>
        </p:sp>
        <p:pic>
          <p:nvPicPr>
            <p:cNvPr id="19" name="Bild 18" descr="Kraftledningstorn med hel fyllning">
              <a:extLst>
                <a:ext uri="{FF2B5EF4-FFF2-40B4-BE49-F238E27FC236}">
                  <a16:creationId xmlns:a16="http://schemas.microsoft.com/office/drawing/2014/main" id="{6C5D84D1-E2E7-6F19-AC63-8ABEE0108E2D}"/>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696023" y="2938201"/>
              <a:ext cx="817165" cy="817165"/>
            </a:xfrm>
            <a:prstGeom prst="rect">
              <a:avLst/>
            </a:prstGeom>
          </p:spPr>
        </p:pic>
      </p:grpSp>
      <p:grpSp>
        <p:nvGrpSpPr>
          <p:cNvPr id="20" name="Grupp 19">
            <a:extLst>
              <a:ext uri="{FF2B5EF4-FFF2-40B4-BE49-F238E27FC236}">
                <a16:creationId xmlns:a16="http://schemas.microsoft.com/office/drawing/2014/main" id="{4224368C-6DA8-4A2E-4AF0-EC3B06DF72C4}"/>
              </a:ext>
              <a:ext uri="{C183D7F6-B498-43B3-948B-1728B52AA6E4}">
                <adec:decorative xmlns:adec="http://schemas.microsoft.com/office/drawing/2017/decorative" val="1"/>
              </a:ext>
            </a:extLst>
          </p:cNvPr>
          <p:cNvGrpSpPr/>
          <p:nvPr/>
        </p:nvGrpSpPr>
        <p:grpSpPr>
          <a:xfrm>
            <a:off x="11354898" y="3700814"/>
            <a:ext cx="577229" cy="579426"/>
            <a:chOff x="6357938" y="2732698"/>
            <a:chExt cx="1250950" cy="1255712"/>
          </a:xfrm>
        </p:grpSpPr>
        <p:sp>
          <p:nvSpPr>
            <p:cNvPr id="21" name="Google Shape;929;p31">
              <a:extLst>
                <a:ext uri="{FF2B5EF4-FFF2-40B4-BE49-F238E27FC236}">
                  <a16:creationId xmlns:a16="http://schemas.microsoft.com/office/drawing/2014/main" id="{936D209E-88E9-E98F-7973-5C2FBD801FA4}"/>
                </a:ext>
              </a:extLst>
            </p:cNvPr>
            <p:cNvSpPr>
              <a:spLocks noChangeArrowheads="1"/>
            </p:cNvSpPr>
            <p:nvPr/>
          </p:nvSpPr>
          <p:spPr bwMode="auto">
            <a:xfrm>
              <a:off x="6357938" y="2732698"/>
              <a:ext cx="1250950" cy="1255712"/>
            </a:xfrm>
            <a:prstGeom prst="ellipse">
              <a:avLst/>
            </a:prstGeom>
            <a:solidFill>
              <a:schemeClr val="bg1">
                <a:lumMod val="85000"/>
              </a:schemeClr>
            </a:solidFill>
            <a:ln>
              <a:noFill/>
            </a:ln>
          </p:spPr>
          <p:txBody>
            <a:bodyPr lIns="91425" tIns="45700" rIns="91425" bIns="457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en-US" altLang="en-US" sz="1800">
                <a:latin typeface="Calibri" panose="020F0502020204030204" pitchFamily="34" charset="0"/>
                <a:cs typeface="Calibri" panose="020F0502020204030204" pitchFamily="34" charset="0"/>
                <a:sym typeface="Calibri" panose="020F0502020204030204" pitchFamily="34" charset="0"/>
              </a:endParaRPr>
            </a:p>
          </p:txBody>
        </p:sp>
        <p:pic>
          <p:nvPicPr>
            <p:cNvPr id="22" name="Bild 21" descr="Triangulär linjal med hel fyllning">
              <a:extLst>
                <a:ext uri="{FF2B5EF4-FFF2-40B4-BE49-F238E27FC236}">
                  <a16:creationId xmlns:a16="http://schemas.microsoft.com/office/drawing/2014/main" id="{B352479D-0A0F-1EFD-8E0C-540AE2F7F6E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rot="14697028">
              <a:off x="6503634" y="2982100"/>
              <a:ext cx="705679" cy="705679"/>
            </a:xfrm>
            <a:prstGeom prst="rect">
              <a:avLst/>
            </a:prstGeom>
          </p:spPr>
        </p:pic>
      </p:grpSp>
      <p:grpSp>
        <p:nvGrpSpPr>
          <p:cNvPr id="23" name="Grupp 22">
            <a:extLst>
              <a:ext uri="{FF2B5EF4-FFF2-40B4-BE49-F238E27FC236}">
                <a16:creationId xmlns:a16="http://schemas.microsoft.com/office/drawing/2014/main" id="{27D58A8B-2BE8-4FA7-FB5B-AA122AEBD1DD}"/>
              </a:ext>
              <a:ext uri="{C183D7F6-B498-43B3-948B-1728B52AA6E4}">
                <adec:decorative xmlns:adec="http://schemas.microsoft.com/office/drawing/2017/decorative" val="1"/>
              </a:ext>
            </a:extLst>
          </p:cNvPr>
          <p:cNvGrpSpPr/>
          <p:nvPr/>
        </p:nvGrpSpPr>
        <p:grpSpPr>
          <a:xfrm>
            <a:off x="11353799" y="4665659"/>
            <a:ext cx="579427" cy="579426"/>
            <a:chOff x="8235950" y="2732698"/>
            <a:chExt cx="1255713" cy="1255712"/>
          </a:xfrm>
        </p:grpSpPr>
        <p:sp>
          <p:nvSpPr>
            <p:cNvPr id="24" name="Google Shape;930;p31">
              <a:extLst>
                <a:ext uri="{FF2B5EF4-FFF2-40B4-BE49-F238E27FC236}">
                  <a16:creationId xmlns:a16="http://schemas.microsoft.com/office/drawing/2014/main" id="{944A71CB-1EE8-4026-91E0-6BCA4D3DBDE6}"/>
                </a:ext>
              </a:extLst>
            </p:cNvPr>
            <p:cNvSpPr>
              <a:spLocks noChangeArrowheads="1"/>
            </p:cNvSpPr>
            <p:nvPr/>
          </p:nvSpPr>
          <p:spPr bwMode="auto">
            <a:xfrm>
              <a:off x="8235950" y="2732698"/>
              <a:ext cx="1255713" cy="1255712"/>
            </a:xfrm>
            <a:prstGeom prst="ellipse">
              <a:avLst/>
            </a:prstGeom>
            <a:solidFill>
              <a:schemeClr val="bg1">
                <a:lumMod val="85000"/>
              </a:schemeClr>
            </a:solidFill>
            <a:ln>
              <a:noFill/>
            </a:ln>
          </p:spPr>
          <p:txBody>
            <a:bodyPr lIns="91425" tIns="45700" rIns="91425" bIns="457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en-US" altLang="en-US" sz="1800">
                <a:latin typeface="Calibri" panose="020F0502020204030204" pitchFamily="34" charset="0"/>
                <a:cs typeface="Calibri" panose="020F0502020204030204" pitchFamily="34" charset="0"/>
                <a:sym typeface="Calibri" panose="020F0502020204030204" pitchFamily="34" charset="0"/>
              </a:endParaRPr>
            </a:p>
          </p:txBody>
        </p:sp>
        <p:pic>
          <p:nvPicPr>
            <p:cNvPr id="25" name="Bild 24" descr="Kvitto med hel fyllning">
              <a:extLst>
                <a:ext uri="{FF2B5EF4-FFF2-40B4-BE49-F238E27FC236}">
                  <a16:creationId xmlns:a16="http://schemas.microsoft.com/office/drawing/2014/main" id="{8FAFF3EA-7412-87FA-D5FA-47B4253B8025}"/>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8473276" y="2938201"/>
              <a:ext cx="772399" cy="772399"/>
            </a:xfrm>
            <a:prstGeom prst="rect">
              <a:avLst/>
            </a:prstGeom>
          </p:spPr>
        </p:pic>
      </p:grpSp>
      <p:grpSp>
        <p:nvGrpSpPr>
          <p:cNvPr id="26" name="Grupp 25">
            <a:extLst>
              <a:ext uri="{FF2B5EF4-FFF2-40B4-BE49-F238E27FC236}">
                <a16:creationId xmlns:a16="http://schemas.microsoft.com/office/drawing/2014/main" id="{9D594A4B-B32D-8E84-6153-45D171A555DE}"/>
              </a:ext>
              <a:ext uri="{C183D7F6-B498-43B3-948B-1728B52AA6E4}">
                <adec:decorative xmlns:adec="http://schemas.microsoft.com/office/drawing/2017/decorative" val="1"/>
              </a:ext>
            </a:extLst>
          </p:cNvPr>
          <p:cNvGrpSpPr/>
          <p:nvPr/>
        </p:nvGrpSpPr>
        <p:grpSpPr>
          <a:xfrm>
            <a:off x="11354898" y="5630502"/>
            <a:ext cx="577229" cy="579426"/>
            <a:chOff x="10220325" y="2732698"/>
            <a:chExt cx="1250950" cy="1255712"/>
          </a:xfrm>
        </p:grpSpPr>
        <p:sp>
          <p:nvSpPr>
            <p:cNvPr id="27" name="Google Shape;931;p31">
              <a:extLst>
                <a:ext uri="{FF2B5EF4-FFF2-40B4-BE49-F238E27FC236}">
                  <a16:creationId xmlns:a16="http://schemas.microsoft.com/office/drawing/2014/main" id="{AB1CB6CF-556F-4514-6F4A-A5D5CEAA1D33}"/>
                </a:ext>
              </a:extLst>
            </p:cNvPr>
            <p:cNvSpPr>
              <a:spLocks noChangeArrowheads="1"/>
            </p:cNvSpPr>
            <p:nvPr/>
          </p:nvSpPr>
          <p:spPr bwMode="auto">
            <a:xfrm>
              <a:off x="10220325" y="2732698"/>
              <a:ext cx="1250950" cy="1255712"/>
            </a:xfrm>
            <a:prstGeom prst="ellipse">
              <a:avLst/>
            </a:prstGeom>
            <a:solidFill>
              <a:schemeClr val="bg1">
                <a:lumMod val="85000"/>
              </a:schemeClr>
            </a:solidFill>
            <a:ln>
              <a:noFill/>
            </a:ln>
          </p:spPr>
          <p:txBody>
            <a:bodyPr lIns="91425" tIns="45700" rIns="91425" bIns="457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en-US" altLang="en-US" sz="1800">
                <a:latin typeface="Calibri" panose="020F0502020204030204" pitchFamily="34" charset="0"/>
                <a:cs typeface="Calibri" panose="020F0502020204030204" pitchFamily="34" charset="0"/>
                <a:sym typeface="Calibri" panose="020F0502020204030204" pitchFamily="34" charset="0"/>
              </a:endParaRPr>
            </a:p>
          </p:txBody>
        </p:sp>
        <p:pic>
          <p:nvPicPr>
            <p:cNvPr id="28" name="Bild 27" descr="Verktyg med hel fyllning">
              <a:extLst>
                <a:ext uri="{FF2B5EF4-FFF2-40B4-BE49-F238E27FC236}">
                  <a16:creationId xmlns:a16="http://schemas.microsoft.com/office/drawing/2014/main" id="{EF45A175-C2B3-A723-55BA-DE3135AA8B64}"/>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0462654" y="2975073"/>
              <a:ext cx="776344" cy="776344"/>
            </a:xfrm>
            <a:prstGeom prst="rect">
              <a:avLst/>
            </a:prstGeom>
          </p:spPr>
        </p:pic>
      </p:grpSp>
      <p:cxnSp>
        <p:nvCxnSpPr>
          <p:cNvPr id="31" name="Rak koppling 30">
            <a:extLst>
              <a:ext uri="{FF2B5EF4-FFF2-40B4-BE49-F238E27FC236}">
                <a16:creationId xmlns:a16="http://schemas.microsoft.com/office/drawing/2014/main" id="{EB4A1564-AFCE-5901-C1FA-532BEC1077FB}"/>
              </a:ext>
              <a:ext uri="{C183D7F6-B498-43B3-948B-1728B52AA6E4}">
                <adec:decorative xmlns:adec="http://schemas.microsoft.com/office/drawing/2017/decorative" val="1"/>
              </a:ext>
            </a:extLst>
          </p:cNvPr>
          <p:cNvCxnSpPr>
            <a:cxnSpLocks/>
          </p:cNvCxnSpPr>
          <p:nvPr/>
        </p:nvCxnSpPr>
        <p:spPr>
          <a:xfrm>
            <a:off x="8219975" y="1155032"/>
            <a:ext cx="3041583" cy="0"/>
          </a:xfrm>
          <a:prstGeom prst="line">
            <a:avLst/>
          </a:prstGeom>
          <a:ln w="12700">
            <a:solidFill>
              <a:srgbClr val="4496A4"/>
            </a:solidFill>
          </a:ln>
        </p:spPr>
        <p:style>
          <a:lnRef idx="1">
            <a:schemeClr val="accent1"/>
          </a:lnRef>
          <a:fillRef idx="0">
            <a:schemeClr val="accent1"/>
          </a:fillRef>
          <a:effectRef idx="0">
            <a:schemeClr val="accent1"/>
          </a:effectRef>
          <a:fontRef idx="minor">
            <a:schemeClr val="tx1"/>
          </a:fontRef>
        </p:style>
      </p:cxnSp>
      <p:sp>
        <p:nvSpPr>
          <p:cNvPr id="33" name="Platshållare för text 2">
            <a:extLst>
              <a:ext uri="{FF2B5EF4-FFF2-40B4-BE49-F238E27FC236}">
                <a16:creationId xmlns:a16="http://schemas.microsoft.com/office/drawing/2014/main" id="{E80FCAC0-7AC2-E0C7-D916-E95CE53033EF}"/>
              </a:ext>
            </a:extLst>
          </p:cNvPr>
          <p:cNvSpPr txBox="1">
            <a:spLocks/>
          </p:cNvSpPr>
          <p:nvPr/>
        </p:nvSpPr>
        <p:spPr>
          <a:xfrm>
            <a:off x="976544" y="2029480"/>
            <a:ext cx="8157831" cy="225075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j-lt"/>
                <a:ea typeface="+mn-ea"/>
                <a:cs typeface="+mn-cs"/>
              </a:defRPr>
            </a:lvl1pPr>
            <a:lvl2pPr marL="541338" indent="-284163"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mn-cs"/>
              </a:defRPr>
            </a:lvl2pPr>
            <a:lvl3pPr marL="808038" indent="-249238"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3pPr>
            <a:lvl4pPr marL="1074738" indent="-249238"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1339850" indent="-24765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None/>
            </a:pPr>
            <a:r>
              <a:rPr lang="sv-SE" sz="2000"/>
              <a:t>Tydliga projektdirektiv, roller och arbetsfördelning</a:t>
            </a:r>
          </a:p>
          <a:p>
            <a:pPr marL="0" indent="0">
              <a:lnSpc>
                <a:spcPct val="150000"/>
              </a:lnSpc>
              <a:buNone/>
            </a:pPr>
            <a:r>
              <a:rPr lang="sv-SE" sz="2000"/>
              <a:t>Interna avstämningar kontinuerligt</a:t>
            </a:r>
          </a:p>
          <a:p>
            <a:pPr marL="0" indent="0">
              <a:lnSpc>
                <a:spcPct val="150000"/>
              </a:lnSpc>
              <a:buNone/>
            </a:pPr>
            <a:r>
              <a:rPr lang="sv-SE" sz="2000"/>
              <a:t>Bra koordinering och dialog med andra parter</a:t>
            </a:r>
            <a:endParaRPr lang="sv-SE" sz="1600"/>
          </a:p>
          <a:p>
            <a:pPr marL="0" indent="0">
              <a:lnSpc>
                <a:spcPct val="150000"/>
              </a:lnSpc>
              <a:buNone/>
            </a:pPr>
            <a:endParaRPr lang="sv-SE" sz="1800">
              <a:latin typeface="Segoe UI" panose="020B0502040204020203" pitchFamily="34" charset="0"/>
            </a:endParaRPr>
          </a:p>
        </p:txBody>
      </p:sp>
      <p:grpSp>
        <p:nvGrpSpPr>
          <p:cNvPr id="69" name="Grupp 68" descr="Tipsruta">
            <a:extLst>
              <a:ext uri="{FF2B5EF4-FFF2-40B4-BE49-F238E27FC236}">
                <a16:creationId xmlns:a16="http://schemas.microsoft.com/office/drawing/2014/main" id="{CB1CE677-0F20-0921-8335-47E1A1F3C44B}"/>
              </a:ext>
            </a:extLst>
          </p:cNvPr>
          <p:cNvGrpSpPr/>
          <p:nvPr/>
        </p:nvGrpSpPr>
        <p:grpSpPr>
          <a:xfrm>
            <a:off x="6828163" y="4711566"/>
            <a:ext cx="4149450" cy="2146434"/>
            <a:chOff x="6828163" y="4711566"/>
            <a:chExt cx="4149450" cy="2146434"/>
          </a:xfrm>
        </p:grpSpPr>
        <p:sp>
          <p:nvSpPr>
            <p:cNvPr id="34" name="Rektangel 33">
              <a:extLst>
                <a:ext uri="{FF2B5EF4-FFF2-40B4-BE49-F238E27FC236}">
                  <a16:creationId xmlns:a16="http://schemas.microsoft.com/office/drawing/2014/main" id="{BE2DCBCE-A1C4-5A0F-0497-37CE6791D3DD}"/>
                </a:ext>
              </a:extLst>
            </p:cNvPr>
            <p:cNvSpPr/>
            <p:nvPr/>
          </p:nvSpPr>
          <p:spPr>
            <a:xfrm>
              <a:off x="6828163" y="4711566"/>
              <a:ext cx="4149450" cy="2146434"/>
            </a:xfrm>
            <a:prstGeom prst="rect">
              <a:avLst/>
            </a:prstGeom>
            <a:solidFill>
              <a:srgbClr val="4496A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8" name="textruta 37">
              <a:extLst>
                <a:ext uri="{FF2B5EF4-FFF2-40B4-BE49-F238E27FC236}">
                  <a16:creationId xmlns:a16="http://schemas.microsoft.com/office/drawing/2014/main" id="{34D61E72-18D6-ECD1-0E37-FAE72D2CC837}"/>
                </a:ext>
              </a:extLst>
            </p:cNvPr>
            <p:cNvSpPr txBox="1"/>
            <p:nvPr/>
          </p:nvSpPr>
          <p:spPr>
            <a:xfrm>
              <a:off x="6942484" y="4754024"/>
              <a:ext cx="558166" cy="338554"/>
            </a:xfrm>
            <a:prstGeom prst="rect">
              <a:avLst/>
            </a:prstGeom>
            <a:noFill/>
          </p:spPr>
          <p:txBody>
            <a:bodyPr wrap="none" rtlCol="0">
              <a:spAutoFit/>
            </a:bodyPr>
            <a:lstStyle/>
            <a:p>
              <a:r>
                <a:rPr lang="sv-SE" sz="1600" b="1">
                  <a:solidFill>
                    <a:schemeClr val="bg1"/>
                  </a:solidFill>
                  <a:latin typeface="Arial Narrow" panose="020B0606020202030204" pitchFamily="34" charset="0"/>
                </a:rPr>
                <a:t>TIPS</a:t>
              </a:r>
            </a:p>
          </p:txBody>
        </p:sp>
        <p:sp>
          <p:nvSpPr>
            <p:cNvPr id="40" name="textruta 39">
              <a:extLst>
                <a:ext uri="{FF2B5EF4-FFF2-40B4-BE49-F238E27FC236}">
                  <a16:creationId xmlns:a16="http://schemas.microsoft.com/office/drawing/2014/main" id="{7CB646C8-46FB-135D-994E-5FF9BE1B2469}"/>
                </a:ext>
              </a:extLst>
            </p:cNvPr>
            <p:cNvSpPr txBox="1"/>
            <p:nvPr/>
          </p:nvSpPr>
          <p:spPr>
            <a:xfrm>
              <a:off x="6942484" y="5165814"/>
              <a:ext cx="3991798" cy="1154675"/>
            </a:xfrm>
            <a:prstGeom prst="rect">
              <a:avLst/>
            </a:prstGeom>
            <a:noFill/>
          </p:spPr>
          <p:txBody>
            <a:bodyPr wrap="none" rtlCol="0">
              <a:spAutoFit/>
            </a:bodyPr>
            <a:lstStyle/>
            <a:p>
              <a:pPr>
                <a:lnSpc>
                  <a:spcPct val="150000"/>
                </a:lnSpc>
              </a:pPr>
              <a:r>
                <a:rPr lang="sv-SE" sz="1600">
                  <a:solidFill>
                    <a:schemeClr val="bg1"/>
                  </a:solidFill>
                  <a:latin typeface="+mj-lt"/>
                </a:rPr>
                <a:t>Ha en tydlig ansvarsfördelning</a:t>
              </a:r>
            </a:p>
            <a:p>
              <a:pPr>
                <a:lnSpc>
                  <a:spcPct val="150000"/>
                </a:lnSpc>
              </a:pPr>
              <a:r>
                <a:rPr lang="sv-SE" sz="1600">
                  <a:solidFill>
                    <a:schemeClr val="bg1"/>
                  </a:solidFill>
                  <a:latin typeface="+mj-lt"/>
                </a:rPr>
                <a:t>Finns det möjlighet att dela resurser</a:t>
              </a:r>
            </a:p>
            <a:p>
              <a:pPr>
                <a:lnSpc>
                  <a:spcPct val="150000"/>
                </a:lnSpc>
              </a:pPr>
              <a:r>
                <a:rPr lang="sv-SE" sz="1600">
                  <a:solidFill>
                    <a:schemeClr val="bg1"/>
                  </a:solidFill>
                  <a:latin typeface="+mj-lt"/>
                </a:rPr>
                <a:t>Ekonomiskt stöd? Håll koll på rapportering</a:t>
              </a:r>
            </a:p>
          </p:txBody>
        </p:sp>
      </p:grpSp>
      <p:grpSp>
        <p:nvGrpSpPr>
          <p:cNvPr id="3" name="Grupp 2" descr="Illustration över projektorganisationen med projektgruppen i mitten, knuten till styrgrupp och aktörer utanför, som elnätsbolag, kommunen, leverantörer och myndigheter. ">
            <a:extLst>
              <a:ext uri="{FF2B5EF4-FFF2-40B4-BE49-F238E27FC236}">
                <a16:creationId xmlns:a16="http://schemas.microsoft.com/office/drawing/2014/main" id="{A4CD3408-C26C-3375-71C3-BC19EA871438}"/>
              </a:ext>
            </a:extLst>
          </p:cNvPr>
          <p:cNvGrpSpPr/>
          <p:nvPr/>
        </p:nvGrpSpPr>
        <p:grpSpPr>
          <a:xfrm>
            <a:off x="1245152" y="4167437"/>
            <a:ext cx="4212096" cy="1898915"/>
            <a:chOff x="1245152" y="4427362"/>
            <a:chExt cx="4212096" cy="1898915"/>
          </a:xfrm>
        </p:grpSpPr>
        <p:grpSp>
          <p:nvGrpSpPr>
            <p:cNvPr id="51" name="Grupp 50">
              <a:extLst>
                <a:ext uri="{FF2B5EF4-FFF2-40B4-BE49-F238E27FC236}">
                  <a16:creationId xmlns:a16="http://schemas.microsoft.com/office/drawing/2014/main" id="{00F54E30-D010-6087-5DD0-C797FAA9CE8A}"/>
                </a:ext>
              </a:extLst>
            </p:cNvPr>
            <p:cNvGrpSpPr/>
            <p:nvPr/>
          </p:nvGrpSpPr>
          <p:grpSpPr>
            <a:xfrm>
              <a:off x="2574492" y="4658894"/>
              <a:ext cx="1361964" cy="1361962"/>
              <a:chOff x="719138" y="2930824"/>
              <a:chExt cx="1255712" cy="1255712"/>
            </a:xfrm>
          </p:grpSpPr>
          <p:sp>
            <p:nvSpPr>
              <p:cNvPr id="52" name="Google Shape;926;p31">
                <a:extLst>
                  <a:ext uri="{FF2B5EF4-FFF2-40B4-BE49-F238E27FC236}">
                    <a16:creationId xmlns:a16="http://schemas.microsoft.com/office/drawing/2014/main" id="{CAD9D8FD-17D8-F74B-27D1-F735D7B9C670}"/>
                  </a:ext>
                </a:extLst>
              </p:cNvPr>
              <p:cNvSpPr>
                <a:spLocks noChangeArrowheads="1"/>
              </p:cNvSpPr>
              <p:nvPr/>
            </p:nvSpPr>
            <p:spPr bwMode="auto">
              <a:xfrm>
                <a:off x="719138" y="2930824"/>
                <a:ext cx="1255712" cy="1255712"/>
              </a:xfrm>
              <a:prstGeom prst="ellipse">
                <a:avLst/>
              </a:prstGeom>
              <a:solidFill>
                <a:srgbClr val="4496A4"/>
              </a:solidFill>
              <a:ln>
                <a:noFill/>
              </a:ln>
            </p:spPr>
            <p:txBody>
              <a:bodyPr lIns="91425" tIns="45700" rIns="91425" bIns="457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en-US" altLang="en-US" sz="1800">
                  <a:latin typeface="Calibri" panose="020F0502020204030204" pitchFamily="34" charset="0"/>
                  <a:cs typeface="Calibri" panose="020F0502020204030204" pitchFamily="34" charset="0"/>
                  <a:sym typeface="Calibri" panose="020F0502020204030204" pitchFamily="34" charset="0"/>
                </a:endParaRPr>
              </a:p>
            </p:txBody>
          </p:sp>
          <p:pic>
            <p:nvPicPr>
              <p:cNvPr id="53" name="Bild 52" descr="Ledning med hel fyllning">
                <a:extLst>
                  <a:ext uri="{FF2B5EF4-FFF2-40B4-BE49-F238E27FC236}">
                    <a16:creationId xmlns:a16="http://schemas.microsoft.com/office/drawing/2014/main" id="{4277CF7C-475B-65D9-BA81-B7774A5F36D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85625" y="3095170"/>
                <a:ext cx="914400" cy="914400"/>
              </a:xfrm>
              <a:prstGeom prst="rect">
                <a:avLst/>
              </a:prstGeom>
            </p:spPr>
          </p:pic>
        </p:grpSp>
        <p:sp>
          <p:nvSpPr>
            <p:cNvPr id="54" name="Ellips 53">
              <a:extLst>
                <a:ext uri="{FF2B5EF4-FFF2-40B4-BE49-F238E27FC236}">
                  <a16:creationId xmlns:a16="http://schemas.microsoft.com/office/drawing/2014/main" id="{620B7324-7373-418C-A089-458A267FAFF9}"/>
                </a:ext>
              </a:extLst>
            </p:cNvPr>
            <p:cNvSpPr/>
            <p:nvPr/>
          </p:nvSpPr>
          <p:spPr>
            <a:xfrm>
              <a:off x="3442101" y="4476282"/>
              <a:ext cx="609473" cy="609473"/>
            </a:xfrm>
            <a:prstGeom prst="ellipse">
              <a:avLst/>
            </a:prstGeom>
            <a:solidFill>
              <a:srgbClr val="016976"/>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5" name="textruta 54">
              <a:extLst>
                <a:ext uri="{FF2B5EF4-FFF2-40B4-BE49-F238E27FC236}">
                  <a16:creationId xmlns:a16="http://schemas.microsoft.com/office/drawing/2014/main" id="{B4BA1D6C-2136-E48D-A9CF-E275161ABC5A}"/>
                </a:ext>
              </a:extLst>
            </p:cNvPr>
            <p:cNvSpPr txBox="1"/>
            <p:nvPr/>
          </p:nvSpPr>
          <p:spPr>
            <a:xfrm>
              <a:off x="2683328" y="5987723"/>
              <a:ext cx="1135247" cy="338554"/>
            </a:xfrm>
            <a:prstGeom prst="rect">
              <a:avLst/>
            </a:prstGeom>
            <a:noFill/>
          </p:spPr>
          <p:txBody>
            <a:bodyPr wrap="none" rtlCol="0">
              <a:spAutoFit/>
            </a:bodyPr>
            <a:lstStyle/>
            <a:p>
              <a:pPr algn="ctr"/>
              <a:r>
                <a:rPr lang="sv-SE" sz="1600" dirty="0">
                  <a:solidFill>
                    <a:schemeClr val="tx1">
                      <a:lumMod val="75000"/>
                      <a:lumOff val="25000"/>
                    </a:schemeClr>
                  </a:solidFill>
                  <a:latin typeface="Arial Narrow" panose="020B0606020202030204" pitchFamily="34" charset="0"/>
                </a:rPr>
                <a:t>Projektgrupp</a:t>
              </a:r>
            </a:p>
          </p:txBody>
        </p:sp>
        <p:grpSp>
          <p:nvGrpSpPr>
            <p:cNvPr id="58" name="Grupp 57">
              <a:extLst>
                <a:ext uri="{FF2B5EF4-FFF2-40B4-BE49-F238E27FC236}">
                  <a16:creationId xmlns:a16="http://schemas.microsoft.com/office/drawing/2014/main" id="{A69C7229-20AB-3BD4-DB91-FA92A0193F99}"/>
                </a:ext>
              </a:extLst>
            </p:cNvPr>
            <p:cNvGrpSpPr/>
            <p:nvPr/>
          </p:nvGrpSpPr>
          <p:grpSpPr>
            <a:xfrm>
              <a:off x="3484595" y="4546826"/>
              <a:ext cx="561371" cy="432901"/>
              <a:chOff x="9533239" y="1423224"/>
              <a:chExt cx="561371" cy="432901"/>
            </a:xfrm>
          </p:grpSpPr>
          <p:sp>
            <p:nvSpPr>
              <p:cNvPr id="56" name="textruta 55">
                <a:extLst>
                  <a:ext uri="{FF2B5EF4-FFF2-40B4-BE49-F238E27FC236}">
                    <a16:creationId xmlns:a16="http://schemas.microsoft.com/office/drawing/2014/main" id="{F3495E2D-A8B5-D83E-A4DC-E70F063DACE1}"/>
                  </a:ext>
                </a:extLst>
              </p:cNvPr>
              <p:cNvSpPr txBox="1"/>
              <p:nvPr/>
            </p:nvSpPr>
            <p:spPr>
              <a:xfrm>
                <a:off x="9565299" y="1423224"/>
                <a:ext cx="497251" cy="307777"/>
              </a:xfrm>
              <a:prstGeom prst="rect">
                <a:avLst/>
              </a:prstGeom>
              <a:noFill/>
            </p:spPr>
            <p:txBody>
              <a:bodyPr wrap="none" rtlCol="0">
                <a:spAutoFit/>
              </a:bodyPr>
              <a:lstStyle/>
              <a:p>
                <a:pPr algn="ctr"/>
                <a:r>
                  <a:rPr lang="sv-SE" sz="1400">
                    <a:solidFill>
                      <a:schemeClr val="bg1"/>
                    </a:solidFill>
                    <a:latin typeface="Arial Narrow" panose="020B0606020202030204" pitchFamily="34" charset="0"/>
                  </a:rPr>
                  <a:t>Styr-</a:t>
                </a:r>
              </a:p>
            </p:txBody>
          </p:sp>
          <p:sp>
            <p:nvSpPr>
              <p:cNvPr id="57" name="textruta 56">
                <a:extLst>
                  <a:ext uri="{FF2B5EF4-FFF2-40B4-BE49-F238E27FC236}">
                    <a16:creationId xmlns:a16="http://schemas.microsoft.com/office/drawing/2014/main" id="{F04651B5-AE39-D8C1-FD41-084756F2D23F}"/>
                  </a:ext>
                </a:extLst>
              </p:cNvPr>
              <p:cNvSpPr txBox="1"/>
              <p:nvPr/>
            </p:nvSpPr>
            <p:spPr>
              <a:xfrm>
                <a:off x="9533239" y="1548348"/>
                <a:ext cx="561371" cy="307777"/>
              </a:xfrm>
              <a:prstGeom prst="rect">
                <a:avLst/>
              </a:prstGeom>
              <a:noFill/>
            </p:spPr>
            <p:txBody>
              <a:bodyPr wrap="none" rtlCol="0">
                <a:spAutoFit/>
              </a:bodyPr>
              <a:lstStyle/>
              <a:p>
                <a:pPr algn="ctr"/>
                <a:r>
                  <a:rPr lang="sv-SE" sz="1400" dirty="0">
                    <a:solidFill>
                      <a:schemeClr val="bg1"/>
                    </a:solidFill>
                    <a:latin typeface="Arial Narrow" panose="020B0606020202030204" pitchFamily="34" charset="0"/>
                  </a:rPr>
                  <a:t>grupp</a:t>
                </a:r>
              </a:p>
            </p:txBody>
          </p:sp>
        </p:grpSp>
        <p:sp>
          <p:nvSpPr>
            <p:cNvPr id="59" name="textruta 58">
              <a:extLst>
                <a:ext uri="{FF2B5EF4-FFF2-40B4-BE49-F238E27FC236}">
                  <a16:creationId xmlns:a16="http://schemas.microsoft.com/office/drawing/2014/main" id="{7C8BC219-5533-0AB8-5CB9-67A36653FD7A}"/>
                </a:ext>
              </a:extLst>
            </p:cNvPr>
            <p:cNvSpPr txBox="1"/>
            <p:nvPr/>
          </p:nvSpPr>
          <p:spPr>
            <a:xfrm>
              <a:off x="1349481" y="4427362"/>
              <a:ext cx="1197764" cy="307777"/>
            </a:xfrm>
            <a:prstGeom prst="rect">
              <a:avLst/>
            </a:prstGeom>
            <a:noFill/>
          </p:spPr>
          <p:txBody>
            <a:bodyPr wrap="none" rtlCol="0">
              <a:spAutoFit/>
            </a:bodyPr>
            <a:lstStyle/>
            <a:p>
              <a:r>
                <a:rPr lang="sv-SE" sz="1400" b="1" dirty="0">
                  <a:latin typeface="+mj-lt"/>
                </a:rPr>
                <a:t>Elnätsbolag</a:t>
              </a:r>
            </a:p>
          </p:txBody>
        </p:sp>
        <p:sp>
          <p:nvSpPr>
            <p:cNvPr id="60" name="textruta 59">
              <a:extLst>
                <a:ext uri="{FF2B5EF4-FFF2-40B4-BE49-F238E27FC236}">
                  <a16:creationId xmlns:a16="http://schemas.microsoft.com/office/drawing/2014/main" id="{863247A7-383E-3118-16CF-EA642BCCF2CA}"/>
                </a:ext>
              </a:extLst>
            </p:cNvPr>
            <p:cNvSpPr txBox="1"/>
            <p:nvPr/>
          </p:nvSpPr>
          <p:spPr>
            <a:xfrm>
              <a:off x="4209791" y="4805494"/>
              <a:ext cx="1247457" cy="307777"/>
            </a:xfrm>
            <a:prstGeom prst="rect">
              <a:avLst/>
            </a:prstGeom>
            <a:noFill/>
          </p:spPr>
          <p:txBody>
            <a:bodyPr wrap="none" rtlCol="0">
              <a:spAutoFit/>
            </a:bodyPr>
            <a:lstStyle/>
            <a:p>
              <a:r>
                <a:rPr lang="sv-SE" sz="1400" b="1">
                  <a:latin typeface="+mj-lt"/>
                </a:rPr>
                <a:t>Myndigheter</a:t>
              </a:r>
            </a:p>
          </p:txBody>
        </p:sp>
        <p:sp>
          <p:nvSpPr>
            <p:cNvPr id="61" name="textruta 60">
              <a:extLst>
                <a:ext uri="{FF2B5EF4-FFF2-40B4-BE49-F238E27FC236}">
                  <a16:creationId xmlns:a16="http://schemas.microsoft.com/office/drawing/2014/main" id="{26C56D89-1EBA-F40E-0E72-808D511106BC}"/>
                </a:ext>
              </a:extLst>
            </p:cNvPr>
            <p:cNvSpPr txBox="1"/>
            <p:nvPr/>
          </p:nvSpPr>
          <p:spPr>
            <a:xfrm>
              <a:off x="1245152" y="5811484"/>
              <a:ext cx="1170513" cy="307777"/>
            </a:xfrm>
            <a:prstGeom prst="rect">
              <a:avLst/>
            </a:prstGeom>
            <a:noFill/>
          </p:spPr>
          <p:txBody>
            <a:bodyPr wrap="none" rtlCol="0">
              <a:spAutoFit/>
            </a:bodyPr>
            <a:lstStyle/>
            <a:p>
              <a:r>
                <a:rPr lang="sv-SE" sz="1400" b="1">
                  <a:latin typeface="+mj-lt"/>
                </a:rPr>
                <a:t>Kommunen</a:t>
              </a:r>
            </a:p>
          </p:txBody>
        </p:sp>
        <p:sp>
          <p:nvSpPr>
            <p:cNvPr id="62" name="textruta 61">
              <a:extLst>
                <a:ext uri="{FF2B5EF4-FFF2-40B4-BE49-F238E27FC236}">
                  <a16:creationId xmlns:a16="http://schemas.microsoft.com/office/drawing/2014/main" id="{96657882-CE26-0B93-25FA-D32C9B89701F}"/>
                </a:ext>
              </a:extLst>
            </p:cNvPr>
            <p:cNvSpPr txBox="1"/>
            <p:nvPr/>
          </p:nvSpPr>
          <p:spPr>
            <a:xfrm>
              <a:off x="4141207" y="5823121"/>
              <a:ext cx="1279517" cy="307777"/>
            </a:xfrm>
            <a:prstGeom prst="rect">
              <a:avLst/>
            </a:prstGeom>
            <a:noFill/>
          </p:spPr>
          <p:txBody>
            <a:bodyPr wrap="none" rtlCol="0">
              <a:spAutoFit/>
            </a:bodyPr>
            <a:lstStyle/>
            <a:p>
              <a:r>
                <a:rPr lang="sv-SE" sz="1400" b="1">
                  <a:latin typeface="+mj-lt"/>
                </a:rPr>
                <a:t>Leverantörer</a:t>
              </a:r>
            </a:p>
          </p:txBody>
        </p:sp>
        <p:sp>
          <p:nvSpPr>
            <p:cNvPr id="63" name="Pil: vänster-höger 62">
              <a:extLst>
                <a:ext uri="{FF2B5EF4-FFF2-40B4-BE49-F238E27FC236}">
                  <a16:creationId xmlns:a16="http://schemas.microsoft.com/office/drawing/2014/main" id="{ACC65C7F-51B0-7915-C4FA-91AE4313E4A8}"/>
                </a:ext>
              </a:extLst>
            </p:cNvPr>
            <p:cNvSpPr/>
            <p:nvPr/>
          </p:nvSpPr>
          <p:spPr>
            <a:xfrm rot="19906165">
              <a:off x="2103673" y="5610695"/>
              <a:ext cx="524577" cy="235254"/>
            </a:xfrm>
            <a:prstGeom prst="leftRightArrow">
              <a:avLst>
                <a:gd name="adj1" fmla="val 59030"/>
                <a:gd name="adj2" fmla="val 50000"/>
              </a:avLst>
            </a:prstGeom>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4" name="Pil: vänster-höger 63">
              <a:extLst>
                <a:ext uri="{FF2B5EF4-FFF2-40B4-BE49-F238E27FC236}">
                  <a16:creationId xmlns:a16="http://schemas.microsoft.com/office/drawing/2014/main" id="{F98F458C-CBAF-F8C6-2DA6-C34D58A965E8}"/>
                </a:ext>
              </a:extLst>
            </p:cNvPr>
            <p:cNvSpPr/>
            <p:nvPr/>
          </p:nvSpPr>
          <p:spPr>
            <a:xfrm rot="1110262">
              <a:off x="2190196" y="4711922"/>
              <a:ext cx="524577" cy="235254"/>
            </a:xfrm>
            <a:prstGeom prst="leftRightArrow">
              <a:avLst>
                <a:gd name="adj1" fmla="val 59030"/>
                <a:gd name="adj2" fmla="val 50000"/>
              </a:avLst>
            </a:prstGeom>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5" name="Pil: vänster-höger 64">
              <a:extLst>
                <a:ext uri="{FF2B5EF4-FFF2-40B4-BE49-F238E27FC236}">
                  <a16:creationId xmlns:a16="http://schemas.microsoft.com/office/drawing/2014/main" id="{EB7E480A-DED5-67AA-F631-44FA42A17F4F}"/>
                </a:ext>
              </a:extLst>
            </p:cNvPr>
            <p:cNvSpPr/>
            <p:nvPr/>
          </p:nvSpPr>
          <p:spPr>
            <a:xfrm rot="19906165">
              <a:off x="3927299" y="5089324"/>
              <a:ext cx="524577" cy="235254"/>
            </a:xfrm>
            <a:prstGeom prst="leftRightArrow">
              <a:avLst>
                <a:gd name="adj1" fmla="val 59030"/>
                <a:gd name="adj2" fmla="val 50000"/>
              </a:avLst>
            </a:prstGeom>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6" name="Pil: vänster-höger 65">
              <a:extLst>
                <a:ext uri="{FF2B5EF4-FFF2-40B4-BE49-F238E27FC236}">
                  <a16:creationId xmlns:a16="http://schemas.microsoft.com/office/drawing/2014/main" id="{4C421D65-EF65-8709-48C4-5D32DEED80A9}"/>
                </a:ext>
              </a:extLst>
            </p:cNvPr>
            <p:cNvSpPr/>
            <p:nvPr/>
          </p:nvSpPr>
          <p:spPr>
            <a:xfrm rot="1110262">
              <a:off x="3891978" y="5617166"/>
              <a:ext cx="524577" cy="235254"/>
            </a:xfrm>
            <a:prstGeom prst="leftRightArrow">
              <a:avLst>
                <a:gd name="adj1" fmla="val 59030"/>
                <a:gd name="adj2" fmla="val 50000"/>
              </a:avLst>
            </a:prstGeom>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grpSp>
      <p:sp>
        <p:nvSpPr>
          <p:cNvPr id="9" name="Google Shape;939;p31">
            <a:extLst>
              <a:ext uri="{FF2B5EF4-FFF2-40B4-BE49-F238E27FC236}">
                <a16:creationId xmlns:a16="http://schemas.microsoft.com/office/drawing/2014/main" id="{1F4AFFFD-35A7-7467-6036-62AF5DAD5871}"/>
              </a:ext>
            </a:extLst>
          </p:cNvPr>
          <p:cNvSpPr txBox="1">
            <a:spLocks noChangeArrowheads="1"/>
          </p:cNvSpPr>
          <p:nvPr/>
        </p:nvSpPr>
        <p:spPr bwMode="auto">
          <a:xfrm>
            <a:off x="10679839" y="4281634"/>
            <a:ext cx="1893093" cy="2597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SzPts val="2100"/>
            </a:pPr>
            <a:r>
              <a:rPr lang="en-US" altLang="en-US" sz="1000" err="1">
                <a:solidFill>
                  <a:schemeClr val="tx1">
                    <a:lumMod val="75000"/>
                    <a:lumOff val="25000"/>
                  </a:schemeClr>
                </a:solidFill>
                <a:latin typeface="Arial Narrow" panose="020B0606020202030204" pitchFamily="34" charset="0"/>
                <a:cs typeface="Open Sans Semibold" panose="020B0706030804020204" pitchFamily="34" charset="0"/>
                <a:sym typeface="Open Sans Semibold" panose="020B0706030804020204" pitchFamily="34" charset="0"/>
              </a:rPr>
              <a:t>Utformning</a:t>
            </a:r>
            <a:endParaRPr lang="en-US" altLang="en-US" sz="1000">
              <a:solidFill>
                <a:schemeClr val="tx1">
                  <a:lumMod val="75000"/>
                  <a:lumOff val="25000"/>
                </a:schemeClr>
              </a:solidFill>
              <a:latin typeface="Arial Narrow" panose="020B0606020202030204" pitchFamily="34" charset="0"/>
            </a:endParaRPr>
          </a:p>
          <a:p>
            <a:pPr algn="ctr" eaLnBrk="1" hangingPunct="1">
              <a:buSzPts val="2100"/>
              <a:buFont typeface="Open Sans Semibold" panose="020B0706030804020204" pitchFamily="34" charset="0"/>
              <a:buNone/>
            </a:pPr>
            <a:endParaRPr lang="en-US" altLang="en-US" sz="1000">
              <a:solidFill>
                <a:schemeClr val="tx1">
                  <a:lumMod val="75000"/>
                  <a:lumOff val="25000"/>
                </a:schemeClr>
              </a:solidFill>
              <a:latin typeface="Arial Narrow" panose="020B0606020202030204" pitchFamily="34" charset="0"/>
            </a:endParaRPr>
          </a:p>
        </p:txBody>
      </p:sp>
      <p:sp>
        <p:nvSpPr>
          <p:cNvPr id="10" name="Google Shape;940;p31">
            <a:extLst>
              <a:ext uri="{FF2B5EF4-FFF2-40B4-BE49-F238E27FC236}">
                <a16:creationId xmlns:a16="http://schemas.microsoft.com/office/drawing/2014/main" id="{B695F0DC-82D2-AEE7-7199-EAA7EA7111F2}"/>
              </a:ext>
            </a:extLst>
          </p:cNvPr>
          <p:cNvSpPr txBox="1">
            <a:spLocks noChangeArrowheads="1"/>
          </p:cNvSpPr>
          <p:nvPr/>
        </p:nvSpPr>
        <p:spPr bwMode="auto">
          <a:xfrm>
            <a:off x="10946142" y="5238386"/>
            <a:ext cx="1360487" cy="2387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SzPts val="2100"/>
            </a:pPr>
            <a:r>
              <a:rPr lang="en-US" altLang="en-US" sz="1000" err="1">
                <a:solidFill>
                  <a:schemeClr val="tx1">
                    <a:lumMod val="75000"/>
                    <a:lumOff val="25000"/>
                  </a:schemeClr>
                </a:solidFill>
                <a:latin typeface="Arial Narrow" panose="020B0606020202030204" pitchFamily="34" charset="0"/>
                <a:cs typeface="Open Sans Semibold" panose="020B0706030804020204" pitchFamily="34" charset="0"/>
                <a:sym typeface="Open Sans Semibold" panose="020B0706030804020204" pitchFamily="34" charset="0"/>
              </a:rPr>
              <a:t>Inköp</a:t>
            </a:r>
            <a:endParaRPr lang="en-US" altLang="en-US" sz="1000">
              <a:solidFill>
                <a:schemeClr val="tx1">
                  <a:lumMod val="75000"/>
                  <a:lumOff val="25000"/>
                </a:schemeClr>
              </a:solidFill>
              <a:latin typeface="Arial Narrow" panose="020B0606020202030204" pitchFamily="34" charset="0"/>
            </a:endParaRPr>
          </a:p>
          <a:p>
            <a:pPr algn="ctr" eaLnBrk="1" hangingPunct="1">
              <a:buSzPts val="2100"/>
              <a:buFont typeface="Open Sans Semibold" panose="020B0706030804020204" pitchFamily="34" charset="0"/>
              <a:buNone/>
            </a:pPr>
            <a:endParaRPr lang="en-US" altLang="en-US" sz="1000">
              <a:solidFill>
                <a:schemeClr val="tx1">
                  <a:lumMod val="75000"/>
                  <a:lumOff val="25000"/>
                </a:schemeClr>
              </a:solidFill>
              <a:latin typeface="Arial Narrow" panose="020B0606020202030204" pitchFamily="34" charset="0"/>
            </a:endParaRPr>
          </a:p>
        </p:txBody>
      </p:sp>
      <p:sp>
        <p:nvSpPr>
          <p:cNvPr id="29" name="Google Shape;941;p31">
            <a:extLst>
              <a:ext uri="{FF2B5EF4-FFF2-40B4-BE49-F238E27FC236}">
                <a16:creationId xmlns:a16="http://schemas.microsoft.com/office/drawing/2014/main" id="{D20F1145-D579-F16E-CA9F-B1F5A9BEF84E}"/>
              </a:ext>
            </a:extLst>
          </p:cNvPr>
          <p:cNvSpPr txBox="1">
            <a:spLocks noChangeArrowheads="1"/>
          </p:cNvSpPr>
          <p:nvPr/>
        </p:nvSpPr>
        <p:spPr bwMode="auto">
          <a:xfrm>
            <a:off x="10618669" y="6209928"/>
            <a:ext cx="2015432" cy="4988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SzPts val="2100"/>
            </a:pPr>
            <a:r>
              <a:rPr lang="en-US" altLang="en-US" sz="1000">
                <a:solidFill>
                  <a:schemeClr val="tx1">
                    <a:lumMod val="75000"/>
                    <a:lumOff val="25000"/>
                  </a:schemeClr>
                </a:solidFill>
                <a:latin typeface="Arial Narrow" panose="020B0606020202030204" pitchFamily="34" charset="0"/>
                <a:cs typeface="Open Sans Semibold" panose="020B0706030804020204" pitchFamily="34" charset="0"/>
                <a:sym typeface="Open Sans Semibold" panose="020B0706030804020204" pitchFamily="34" charset="0"/>
              </a:rPr>
              <a:t>Service &amp; </a:t>
            </a:r>
            <a:r>
              <a:rPr lang="en-US" altLang="en-US" sz="1000" err="1">
                <a:solidFill>
                  <a:schemeClr val="tx1">
                    <a:lumMod val="75000"/>
                    <a:lumOff val="25000"/>
                  </a:schemeClr>
                </a:solidFill>
                <a:latin typeface="Arial Narrow" panose="020B0606020202030204" pitchFamily="34" charset="0"/>
                <a:cs typeface="Open Sans Semibold" panose="020B0706030804020204" pitchFamily="34" charset="0"/>
                <a:sym typeface="Open Sans Semibold" panose="020B0706030804020204" pitchFamily="34" charset="0"/>
              </a:rPr>
              <a:t>Underhåll</a:t>
            </a:r>
            <a:endParaRPr lang="en-US" altLang="en-US" sz="1000">
              <a:solidFill>
                <a:schemeClr val="tx1">
                  <a:lumMod val="75000"/>
                  <a:lumOff val="25000"/>
                </a:schemeClr>
              </a:solidFill>
              <a:latin typeface="Arial Narrow" panose="020B0606020202030204" pitchFamily="34" charset="0"/>
            </a:endParaRPr>
          </a:p>
          <a:p>
            <a:pPr algn="ctr" eaLnBrk="1" hangingPunct="1">
              <a:buSzPts val="2100"/>
              <a:buFont typeface="Open Sans Semibold" panose="020B0706030804020204" pitchFamily="34" charset="0"/>
              <a:buNone/>
            </a:pPr>
            <a:endParaRPr lang="en-US" altLang="en-US" sz="1000">
              <a:solidFill>
                <a:schemeClr val="tx1">
                  <a:lumMod val="75000"/>
                  <a:lumOff val="25000"/>
                </a:schemeClr>
              </a:solidFill>
              <a:latin typeface="Arial Narrow" panose="020B0606020202030204" pitchFamily="34" charset="0"/>
            </a:endParaRPr>
          </a:p>
        </p:txBody>
      </p:sp>
      <p:sp>
        <p:nvSpPr>
          <p:cNvPr id="30" name="Google Shape;942;p31">
            <a:extLst>
              <a:ext uri="{FF2B5EF4-FFF2-40B4-BE49-F238E27FC236}">
                <a16:creationId xmlns:a16="http://schemas.microsoft.com/office/drawing/2014/main" id="{650BB811-947F-6AE5-F489-3C42746D515F}"/>
              </a:ext>
            </a:extLst>
          </p:cNvPr>
          <p:cNvSpPr txBox="1">
            <a:spLocks noChangeArrowheads="1"/>
          </p:cNvSpPr>
          <p:nvPr/>
        </p:nvSpPr>
        <p:spPr bwMode="auto">
          <a:xfrm>
            <a:off x="10652454" y="1380899"/>
            <a:ext cx="1947863" cy="2719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SzPts val="2100"/>
              <a:buFont typeface="Open Sans Semibold" panose="020B0706030804020204" pitchFamily="34" charset="0"/>
              <a:buNone/>
            </a:pPr>
            <a:r>
              <a:rPr lang="en-US" altLang="en-US" sz="1000">
                <a:solidFill>
                  <a:schemeClr val="tx1">
                    <a:lumMod val="75000"/>
                    <a:lumOff val="25000"/>
                  </a:schemeClr>
                </a:solidFill>
                <a:latin typeface="Arial Narrow" panose="020B0606020202030204" pitchFamily="34" charset="0"/>
                <a:cs typeface="Open Sans Semibold" panose="020B0706030804020204" pitchFamily="34" charset="0"/>
                <a:sym typeface="Open Sans Semibold" panose="020B0706030804020204" pitchFamily="34" charset="0"/>
              </a:rPr>
              <a:t>Organisation</a:t>
            </a:r>
            <a:endParaRPr lang="en-US" altLang="en-US" sz="1000">
              <a:solidFill>
                <a:schemeClr val="tx1">
                  <a:lumMod val="75000"/>
                  <a:lumOff val="25000"/>
                </a:schemeClr>
              </a:solidFill>
              <a:latin typeface="Arial Narrow" panose="020B0606020202030204" pitchFamily="34" charset="0"/>
            </a:endParaRPr>
          </a:p>
        </p:txBody>
      </p:sp>
      <p:sp>
        <p:nvSpPr>
          <p:cNvPr id="32" name="Google Shape;943;p31">
            <a:extLst>
              <a:ext uri="{FF2B5EF4-FFF2-40B4-BE49-F238E27FC236}">
                <a16:creationId xmlns:a16="http://schemas.microsoft.com/office/drawing/2014/main" id="{D6D9508E-9942-B0E1-AAF2-70537CFB90D5}"/>
              </a:ext>
            </a:extLst>
          </p:cNvPr>
          <p:cNvSpPr txBox="1">
            <a:spLocks noChangeArrowheads="1"/>
          </p:cNvSpPr>
          <p:nvPr/>
        </p:nvSpPr>
        <p:spPr bwMode="auto">
          <a:xfrm>
            <a:off x="10793741" y="2345024"/>
            <a:ext cx="1665288" cy="2815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SzPts val="2100"/>
            </a:pPr>
            <a:r>
              <a:rPr lang="en-US" altLang="en-US" sz="1000" err="1">
                <a:solidFill>
                  <a:schemeClr val="tx1">
                    <a:lumMod val="75000"/>
                    <a:lumOff val="25000"/>
                  </a:schemeClr>
                </a:solidFill>
                <a:latin typeface="Arial Narrow" panose="020B0606020202030204" pitchFamily="34" charset="0"/>
                <a:cs typeface="Open Sans Semibold" panose="020B0706030804020204" pitchFamily="34" charset="0"/>
                <a:sym typeface="Open Sans Semibold" panose="020B0706030804020204" pitchFamily="34" charset="0"/>
              </a:rPr>
              <a:t>Markfrågor</a:t>
            </a:r>
            <a:endParaRPr lang="en-US" altLang="en-US" sz="1000">
              <a:solidFill>
                <a:schemeClr val="tx1">
                  <a:lumMod val="75000"/>
                  <a:lumOff val="25000"/>
                </a:schemeClr>
              </a:solidFill>
              <a:latin typeface="Arial Narrow" panose="020B0606020202030204" pitchFamily="34" charset="0"/>
            </a:endParaRPr>
          </a:p>
          <a:p>
            <a:pPr algn="ctr" eaLnBrk="1" hangingPunct="1">
              <a:buSzPts val="2100"/>
              <a:buFont typeface="Open Sans Semibold" panose="020B0706030804020204" pitchFamily="34" charset="0"/>
              <a:buNone/>
            </a:pPr>
            <a:endParaRPr lang="en-US" altLang="en-US" sz="1000">
              <a:solidFill>
                <a:schemeClr val="tx1">
                  <a:lumMod val="75000"/>
                  <a:lumOff val="25000"/>
                </a:schemeClr>
              </a:solidFill>
              <a:latin typeface="Arial Narrow" panose="020B0606020202030204" pitchFamily="34" charset="0"/>
            </a:endParaRPr>
          </a:p>
        </p:txBody>
      </p:sp>
      <p:sp>
        <p:nvSpPr>
          <p:cNvPr id="35" name="Google Shape;944;p31">
            <a:extLst>
              <a:ext uri="{FF2B5EF4-FFF2-40B4-BE49-F238E27FC236}">
                <a16:creationId xmlns:a16="http://schemas.microsoft.com/office/drawing/2014/main" id="{F4E14FC8-0080-6201-9333-2FE2D08F0C37}"/>
              </a:ext>
            </a:extLst>
          </p:cNvPr>
          <p:cNvSpPr txBox="1">
            <a:spLocks noChangeArrowheads="1"/>
          </p:cNvSpPr>
          <p:nvPr/>
        </p:nvSpPr>
        <p:spPr bwMode="auto">
          <a:xfrm>
            <a:off x="10501746" y="3296370"/>
            <a:ext cx="2249278" cy="2597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SzPts val="2100"/>
            </a:pPr>
            <a:r>
              <a:rPr lang="en-US" altLang="en-US" sz="1000" err="1">
                <a:solidFill>
                  <a:schemeClr val="tx1">
                    <a:lumMod val="75000"/>
                    <a:lumOff val="25000"/>
                  </a:schemeClr>
                </a:solidFill>
                <a:latin typeface="Arial Narrow" panose="020B0606020202030204" pitchFamily="34" charset="0"/>
                <a:cs typeface="Open Sans Semibold" panose="020B0706030804020204" pitchFamily="34" charset="0"/>
                <a:sym typeface="Open Sans Semibold" panose="020B0706030804020204" pitchFamily="34" charset="0"/>
              </a:rPr>
              <a:t>Elförsörjning</a:t>
            </a:r>
            <a:endParaRPr lang="en-US" altLang="en-US" sz="1000">
              <a:solidFill>
                <a:schemeClr val="tx1">
                  <a:lumMod val="75000"/>
                  <a:lumOff val="25000"/>
                </a:schemeClr>
              </a:solidFill>
              <a:latin typeface="Arial Narrow" panose="020B0606020202030204" pitchFamily="34" charset="0"/>
            </a:endParaRPr>
          </a:p>
          <a:p>
            <a:pPr algn="ctr" eaLnBrk="1" hangingPunct="1">
              <a:buSzPts val="2100"/>
              <a:buFont typeface="Open Sans Semibold" panose="020B0706030804020204" pitchFamily="34" charset="0"/>
              <a:buNone/>
            </a:pPr>
            <a:endParaRPr lang="en-US" altLang="en-US" sz="1000">
              <a:solidFill>
                <a:schemeClr val="tx1">
                  <a:lumMod val="75000"/>
                  <a:lumOff val="25000"/>
                </a:schemeClr>
              </a:solidFill>
              <a:latin typeface="Arial Narrow" panose="020B0606020202030204" pitchFamily="34" charset="0"/>
            </a:endParaRPr>
          </a:p>
        </p:txBody>
      </p:sp>
    </p:spTree>
    <p:extLst>
      <p:ext uri="{BB962C8B-B14F-4D97-AF65-F5344CB8AC3E}">
        <p14:creationId xmlns:p14="http://schemas.microsoft.com/office/powerpoint/2010/main" val="2782329603"/>
      </p:ext>
    </p:extLst>
  </p:cSld>
  <p:clrMapOvr>
    <a:masterClrMapping/>
  </p:clrMapOvr>
  <mc:AlternateContent xmlns:mc="http://schemas.openxmlformats.org/markup-compatibility/2006" xmlns:p14="http://schemas.microsoft.com/office/powerpoint/2010/main">
    <mc:Choice Requires="p14">
      <p:transition spd="slow" p14:dur="1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9"/>
                                        </p:tgtEl>
                                        <p:attrNameLst>
                                          <p:attrName>style.visibility</p:attrName>
                                        </p:attrNameLst>
                                      </p:cBhvr>
                                      <p:to>
                                        <p:strVal val="visible"/>
                                      </p:to>
                                    </p:set>
                                    <p:anim calcmode="lin" valueType="num">
                                      <p:cBhvr additive="base">
                                        <p:cTn id="7" dur="1000" fill="hold"/>
                                        <p:tgtEl>
                                          <p:spTgt spid="69"/>
                                        </p:tgtEl>
                                        <p:attrNameLst>
                                          <p:attrName>ppt_x</p:attrName>
                                        </p:attrNameLst>
                                      </p:cBhvr>
                                      <p:tavLst>
                                        <p:tav tm="0">
                                          <p:val>
                                            <p:strVal val="#ppt_x"/>
                                          </p:val>
                                        </p:tav>
                                        <p:tav tm="100000">
                                          <p:val>
                                            <p:strVal val="#ppt_x"/>
                                          </p:val>
                                        </p:tav>
                                      </p:tavLst>
                                    </p:anim>
                                    <p:anim calcmode="lin" valueType="num">
                                      <p:cBhvr additive="base">
                                        <p:cTn id="8" dur="1000" fill="hold"/>
                                        <p:tgtEl>
                                          <p:spTgt spid="6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A6383F2-D702-A7A1-0A8C-83CCEA309BFE}"/>
              </a:ext>
            </a:extLst>
          </p:cNvPr>
          <p:cNvSpPr>
            <a:spLocks noGrp="1"/>
          </p:cNvSpPr>
          <p:nvPr>
            <p:ph type="title"/>
          </p:nvPr>
        </p:nvSpPr>
        <p:spPr>
          <a:xfrm>
            <a:off x="976544" y="648072"/>
            <a:ext cx="10377255" cy="742780"/>
          </a:xfrm>
        </p:spPr>
        <p:txBody>
          <a:bodyPr/>
          <a:lstStyle/>
          <a:p>
            <a:r>
              <a:rPr lang="sv-SE" dirty="0">
                <a:solidFill>
                  <a:srgbClr val="5C584D"/>
                </a:solidFill>
              </a:rPr>
              <a:t>Val av plats</a:t>
            </a:r>
          </a:p>
        </p:txBody>
      </p:sp>
      <p:sp>
        <p:nvSpPr>
          <p:cNvPr id="6" name="Platshållare för text 2">
            <a:extLst>
              <a:ext uri="{FF2B5EF4-FFF2-40B4-BE49-F238E27FC236}">
                <a16:creationId xmlns:a16="http://schemas.microsoft.com/office/drawing/2014/main" id="{A3E56AAB-7947-22C1-0E78-D45F20B52A74}"/>
              </a:ext>
            </a:extLst>
          </p:cNvPr>
          <p:cNvSpPr>
            <a:spLocks noGrp="1"/>
          </p:cNvSpPr>
          <p:nvPr>
            <p:ph idx="1"/>
          </p:nvPr>
        </p:nvSpPr>
        <p:spPr>
          <a:xfrm>
            <a:off x="976544" y="1440482"/>
            <a:ext cx="10377256" cy="367288"/>
          </a:xfrm>
        </p:spPr>
        <p:txBody>
          <a:bodyPr/>
          <a:lstStyle/>
          <a:p>
            <a:pPr marL="0" indent="0">
              <a:buNone/>
            </a:pPr>
            <a:r>
              <a:rPr lang="sv-SE" sz="2000" dirty="0">
                <a:solidFill>
                  <a:schemeClr val="tx1">
                    <a:lumMod val="75000"/>
                    <a:lumOff val="25000"/>
                  </a:schemeClr>
                </a:solidFill>
                <a:latin typeface="Arial Narrow" panose="020B0606020202030204" pitchFamily="34" charset="0"/>
              </a:rPr>
              <a:t>Bör väljas utifrån:</a:t>
            </a:r>
            <a:endParaRPr lang="sv-SE" sz="1800" dirty="0">
              <a:solidFill>
                <a:schemeClr val="tx1">
                  <a:lumMod val="75000"/>
                  <a:lumOff val="25000"/>
                </a:schemeClr>
              </a:solidFill>
              <a:effectLst/>
              <a:latin typeface="Arial Narrow" panose="020B0606020202030204" pitchFamily="34" charset="0"/>
            </a:endParaRPr>
          </a:p>
        </p:txBody>
      </p:sp>
      <p:sp>
        <p:nvSpPr>
          <p:cNvPr id="33" name="Platshållare för text 2">
            <a:extLst>
              <a:ext uri="{FF2B5EF4-FFF2-40B4-BE49-F238E27FC236}">
                <a16:creationId xmlns:a16="http://schemas.microsoft.com/office/drawing/2014/main" id="{E80FCAC0-7AC2-E0C7-D916-E95CE53033EF}"/>
              </a:ext>
            </a:extLst>
          </p:cNvPr>
          <p:cNvSpPr txBox="1">
            <a:spLocks/>
          </p:cNvSpPr>
          <p:nvPr/>
        </p:nvSpPr>
        <p:spPr>
          <a:xfrm>
            <a:off x="1226801" y="1891478"/>
            <a:ext cx="8157831" cy="291154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j-lt"/>
                <a:ea typeface="+mn-ea"/>
                <a:cs typeface="+mn-cs"/>
              </a:defRPr>
            </a:lvl1pPr>
            <a:lvl2pPr marL="541338" indent="-284163"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mn-cs"/>
              </a:defRPr>
            </a:lvl2pPr>
            <a:lvl3pPr marL="808038" indent="-249238"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3pPr>
            <a:lvl4pPr marL="1074738" indent="-249238"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1339850" indent="-24765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None/>
            </a:pPr>
            <a:r>
              <a:rPr lang="sv-SE" sz="2000"/>
              <a:t>Kringliggande trafikflöde</a:t>
            </a:r>
          </a:p>
          <a:p>
            <a:pPr marL="0" indent="0">
              <a:lnSpc>
                <a:spcPct val="150000"/>
              </a:lnSpc>
              <a:buNone/>
            </a:pPr>
            <a:r>
              <a:rPr lang="sv-SE" sz="2000"/>
              <a:t>Tillgänglighet för kund</a:t>
            </a:r>
          </a:p>
          <a:p>
            <a:pPr marL="0" indent="0">
              <a:lnSpc>
                <a:spcPct val="150000"/>
              </a:lnSpc>
              <a:buNone/>
            </a:pPr>
            <a:r>
              <a:rPr lang="sv-SE" sz="2000"/>
              <a:t>Tillräckligt utrymme</a:t>
            </a:r>
          </a:p>
          <a:p>
            <a:pPr marL="0" indent="0">
              <a:lnSpc>
                <a:spcPct val="150000"/>
              </a:lnSpc>
              <a:buNone/>
            </a:pPr>
            <a:r>
              <a:rPr lang="sv-SE" sz="2000"/>
              <a:t>Markens förutsättningar</a:t>
            </a:r>
          </a:p>
          <a:p>
            <a:pPr marL="0" indent="0">
              <a:lnSpc>
                <a:spcPct val="150000"/>
              </a:lnSpc>
              <a:buNone/>
            </a:pPr>
            <a:r>
              <a:rPr lang="sv-SE" sz="2000"/>
              <a:t>Elnätskapacitet och effekttillgång</a:t>
            </a:r>
            <a:endParaRPr lang="sv-SE" sz="1600"/>
          </a:p>
          <a:p>
            <a:pPr marL="0" indent="0">
              <a:lnSpc>
                <a:spcPct val="150000"/>
              </a:lnSpc>
              <a:buNone/>
            </a:pPr>
            <a:endParaRPr lang="sv-SE" sz="1800">
              <a:latin typeface="Segoe UI" panose="020B0502040204020203" pitchFamily="34" charset="0"/>
            </a:endParaRPr>
          </a:p>
        </p:txBody>
      </p:sp>
      <p:grpSp>
        <p:nvGrpSpPr>
          <p:cNvPr id="9" name="Grupp 8" descr="Tipsruta">
            <a:extLst>
              <a:ext uri="{FF2B5EF4-FFF2-40B4-BE49-F238E27FC236}">
                <a16:creationId xmlns:a16="http://schemas.microsoft.com/office/drawing/2014/main" id="{36645115-ABE7-62C6-9D0A-2A16DF3A0A61}"/>
              </a:ext>
            </a:extLst>
          </p:cNvPr>
          <p:cNvGrpSpPr/>
          <p:nvPr/>
        </p:nvGrpSpPr>
        <p:grpSpPr>
          <a:xfrm>
            <a:off x="6828163" y="4711566"/>
            <a:ext cx="4149450" cy="2273834"/>
            <a:chOff x="6828163" y="4711566"/>
            <a:chExt cx="4149450" cy="2273834"/>
          </a:xfrm>
        </p:grpSpPr>
        <p:sp>
          <p:nvSpPr>
            <p:cNvPr id="34" name="Rektangel 33">
              <a:extLst>
                <a:ext uri="{FF2B5EF4-FFF2-40B4-BE49-F238E27FC236}">
                  <a16:creationId xmlns:a16="http://schemas.microsoft.com/office/drawing/2014/main" id="{BE2DCBCE-A1C4-5A0F-0497-37CE6791D3DD}"/>
                </a:ext>
              </a:extLst>
            </p:cNvPr>
            <p:cNvSpPr/>
            <p:nvPr/>
          </p:nvSpPr>
          <p:spPr>
            <a:xfrm>
              <a:off x="6828163" y="4711566"/>
              <a:ext cx="4149450" cy="2146434"/>
            </a:xfrm>
            <a:prstGeom prst="rect">
              <a:avLst/>
            </a:prstGeom>
            <a:solidFill>
              <a:srgbClr val="5C584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8" name="textruta 37">
              <a:extLst>
                <a:ext uri="{FF2B5EF4-FFF2-40B4-BE49-F238E27FC236}">
                  <a16:creationId xmlns:a16="http://schemas.microsoft.com/office/drawing/2014/main" id="{34D61E72-18D6-ECD1-0E37-FAE72D2CC837}"/>
                </a:ext>
              </a:extLst>
            </p:cNvPr>
            <p:cNvSpPr txBox="1"/>
            <p:nvPr/>
          </p:nvSpPr>
          <p:spPr>
            <a:xfrm>
              <a:off x="6942484" y="4754024"/>
              <a:ext cx="558166" cy="338554"/>
            </a:xfrm>
            <a:prstGeom prst="rect">
              <a:avLst/>
            </a:prstGeom>
            <a:noFill/>
          </p:spPr>
          <p:txBody>
            <a:bodyPr wrap="none" rtlCol="0">
              <a:spAutoFit/>
            </a:bodyPr>
            <a:lstStyle/>
            <a:p>
              <a:r>
                <a:rPr lang="sv-SE" sz="1600" b="1">
                  <a:solidFill>
                    <a:schemeClr val="bg1"/>
                  </a:solidFill>
                  <a:latin typeface="Arial Narrow" panose="020B0606020202030204" pitchFamily="34" charset="0"/>
                </a:rPr>
                <a:t>TIPS</a:t>
              </a:r>
            </a:p>
          </p:txBody>
        </p:sp>
        <p:sp>
          <p:nvSpPr>
            <p:cNvPr id="40" name="textruta 39">
              <a:extLst>
                <a:ext uri="{FF2B5EF4-FFF2-40B4-BE49-F238E27FC236}">
                  <a16:creationId xmlns:a16="http://schemas.microsoft.com/office/drawing/2014/main" id="{7CB646C8-46FB-135D-994E-5FF9BE1B2469}"/>
                </a:ext>
              </a:extLst>
            </p:cNvPr>
            <p:cNvSpPr txBox="1"/>
            <p:nvPr/>
          </p:nvSpPr>
          <p:spPr>
            <a:xfrm>
              <a:off x="6942484" y="5165814"/>
              <a:ext cx="3818560" cy="584775"/>
            </a:xfrm>
            <a:prstGeom prst="rect">
              <a:avLst/>
            </a:prstGeom>
            <a:noFill/>
          </p:spPr>
          <p:txBody>
            <a:bodyPr wrap="square" rtlCol="0">
              <a:spAutoFit/>
            </a:bodyPr>
            <a:lstStyle/>
            <a:p>
              <a:r>
                <a:rPr lang="sv-SE" sz="1600">
                  <a:solidFill>
                    <a:schemeClr val="bg1"/>
                  </a:solidFill>
                  <a:latin typeface="+mj-lt"/>
                </a:rPr>
                <a:t>Börja tidigt med val av plats, mark-undersökningar och dialog om arrende</a:t>
              </a:r>
            </a:p>
          </p:txBody>
        </p:sp>
        <p:sp>
          <p:nvSpPr>
            <p:cNvPr id="5" name="textruta 4">
              <a:extLst>
                <a:ext uri="{FF2B5EF4-FFF2-40B4-BE49-F238E27FC236}">
                  <a16:creationId xmlns:a16="http://schemas.microsoft.com/office/drawing/2014/main" id="{2B8AED4E-105D-B23D-A2D9-DB5B7A66F705}"/>
                </a:ext>
              </a:extLst>
            </p:cNvPr>
            <p:cNvSpPr txBox="1"/>
            <p:nvPr/>
          </p:nvSpPr>
          <p:spPr>
            <a:xfrm>
              <a:off x="6942484" y="5707614"/>
              <a:ext cx="3818560" cy="1277786"/>
            </a:xfrm>
            <a:prstGeom prst="rect">
              <a:avLst/>
            </a:prstGeom>
            <a:noFill/>
          </p:spPr>
          <p:txBody>
            <a:bodyPr wrap="square" lIns="91440" tIns="45720" rIns="91440" bIns="45720" rtlCol="0" anchor="t">
              <a:spAutoFit/>
            </a:bodyPr>
            <a:lstStyle/>
            <a:p>
              <a:r>
                <a:rPr lang="sv-SE" sz="1600">
                  <a:solidFill>
                    <a:schemeClr val="bg1"/>
                  </a:solidFill>
                  <a:latin typeface="+mj-lt"/>
                </a:rPr>
                <a:t>Ta hjälp av kommunen och deras planer</a:t>
              </a:r>
              <a:br>
                <a:rPr lang="sv-SE" sz="1600">
                  <a:solidFill>
                    <a:schemeClr val="bg1"/>
                  </a:solidFill>
                  <a:latin typeface="+mj-lt"/>
                </a:rPr>
              </a:br>
              <a:r>
                <a:rPr lang="sv-SE" sz="1600">
                  <a:solidFill>
                    <a:schemeClr val="bg1"/>
                  </a:solidFill>
                  <a:latin typeface="+mj-lt"/>
                </a:rPr>
                <a:t>och strategier</a:t>
              </a:r>
            </a:p>
            <a:p>
              <a:pPr>
                <a:lnSpc>
                  <a:spcPct val="150000"/>
                </a:lnSpc>
              </a:pPr>
              <a:r>
                <a:rPr lang="sv-SE" sz="1600">
                  <a:solidFill>
                    <a:schemeClr val="bg1"/>
                  </a:solidFill>
                  <a:latin typeface="+mj-lt"/>
                </a:rPr>
                <a:t>Tänk långsiktigt för ev. utveckling</a:t>
              </a:r>
              <a:endParaRPr lang="sv-SE" sz="1600">
                <a:solidFill>
                  <a:schemeClr val="bg1"/>
                </a:solidFill>
                <a:latin typeface="+mj-lt"/>
                <a:cs typeface="Arial"/>
              </a:endParaRPr>
            </a:p>
            <a:p>
              <a:pPr>
                <a:lnSpc>
                  <a:spcPct val="150000"/>
                </a:lnSpc>
              </a:pPr>
              <a:endParaRPr lang="sv-SE" sz="1600">
                <a:solidFill>
                  <a:schemeClr val="bg1"/>
                </a:solidFill>
                <a:latin typeface="+mj-lt"/>
              </a:endParaRPr>
            </a:p>
          </p:txBody>
        </p:sp>
      </p:grpSp>
      <p:grpSp>
        <p:nvGrpSpPr>
          <p:cNvPr id="11" name="Grupp 10">
            <a:extLst>
              <a:ext uri="{FF2B5EF4-FFF2-40B4-BE49-F238E27FC236}">
                <a16:creationId xmlns:a16="http://schemas.microsoft.com/office/drawing/2014/main" id="{EB5ECFB6-C218-E4D2-1A4D-A7E15FEDFAB1}"/>
              </a:ext>
              <a:ext uri="{C183D7F6-B498-43B3-948B-1728B52AA6E4}">
                <adec:decorative xmlns:adec="http://schemas.microsoft.com/office/drawing/2017/decorative" val="1"/>
              </a:ext>
            </a:extLst>
          </p:cNvPr>
          <p:cNvGrpSpPr/>
          <p:nvPr/>
        </p:nvGrpSpPr>
        <p:grpSpPr>
          <a:xfrm>
            <a:off x="11353799" y="5630502"/>
            <a:ext cx="579427" cy="579426"/>
            <a:chOff x="719138" y="2732698"/>
            <a:chExt cx="1255712" cy="1255712"/>
          </a:xfrm>
        </p:grpSpPr>
        <p:sp>
          <p:nvSpPr>
            <p:cNvPr id="12" name="Google Shape;926;p31">
              <a:extLst>
                <a:ext uri="{FF2B5EF4-FFF2-40B4-BE49-F238E27FC236}">
                  <a16:creationId xmlns:a16="http://schemas.microsoft.com/office/drawing/2014/main" id="{95914210-FD7B-C626-CA04-A2541361EDCF}"/>
                </a:ext>
              </a:extLst>
            </p:cNvPr>
            <p:cNvSpPr>
              <a:spLocks noChangeArrowheads="1"/>
            </p:cNvSpPr>
            <p:nvPr/>
          </p:nvSpPr>
          <p:spPr bwMode="auto">
            <a:xfrm>
              <a:off x="719138" y="2732698"/>
              <a:ext cx="1255712" cy="1255712"/>
            </a:xfrm>
            <a:prstGeom prst="ellipse">
              <a:avLst/>
            </a:prstGeom>
            <a:solidFill>
              <a:srgbClr val="D9D9D9"/>
            </a:solidFill>
            <a:ln>
              <a:noFill/>
            </a:ln>
          </p:spPr>
          <p:txBody>
            <a:bodyPr lIns="91425" tIns="45700" rIns="91425" bIns="457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en-US" altLang="en-US" sz="1800">
                <a:latin typeface="Calibri" panose="020F0502020204030204" pitchFamily="34" charset="0"/>
                <a:cs typeface="Calibri" panose="020F0502020204030204" pitchFamily="34" charset="0"/>
                <a:sym typeface="Calibri" panose="020F0502020204030204" pitchFamily="34" charset="0"/>
              </a:endParaRPr>
            </a:p>
          </p:txBody>
        </p:sp>
        <p:pic>
          <p:nvPicPr>
            <p:cNvPr id="13" name="Bild 12" descr="Ledning med hel fyllning">
              <a:extLst>
                <a:ext uri="{FF2B5EF4-FFF2-40B4-BE49-F238E27FC236}">
                  <a16:creationId xmlns:a16="http://schemas.microsoft.com/office/drawing/2014/main" id="{028AFBAB-D4F6-B223-A183-E60B9DD2C47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85625" y="2889584"/>
              <a:ext cx="914400" cy="914400"/>
            </a:xfrm>
            <a:prstGeom prst="rect">
              <a:avLst/>
            </a:prstGeom>
          </p:spPr>
        </p:pic>
      </p:grpSp>
      <p:grpSp>
        <p:nvGrpSpPr>
          <p:cNvPr id="14" name="Grupp 13">
            <a:extLst>
              <a:ext uri="{FF2B5EF4-FFF2-40B4-BE49-F238E27FC236}">
                <a16:creationId xmlns:a16="http://schemas.microsoft.com/office/drawing/2014/main" id="{43315B06-EA5F-2754-9CAB-0FE0A65CC1BF}"/>
              </a:ext>
              <a:ext uri="{C183D7F6-B498-43B3-948B-1728B52AA6E4}">
                <adec:decorative xmlns:adec="http://schemas.microsoft.com/office/drawing/2017/decorative" val="1"/>
              </a:ext>
            </a:extLst>
          </p:cNvPr>
          <p:cNvGrpSpPr/>
          <p:nvPr/>
        </p:nvGrpSpPr>
        <p:grpSpPr>
          <a:xfrm>
            <a:off x="11354898" y="831807"/>
            <a:ext cx="577229" cy="579426"/>
            <a:chOff x="2601913" y="2732698"/>
            <a:chExt cx="1250950" cy="1255712"/>
          </a:xfrm>
        </p:grpSpPr>
        <p:sp>
          <p:nvSpPr>
            <p:cNvPr id="15" name="Google Shape;927;p31">
              <a:extLst>
                <a:ext uri="{FF2B5EF4-FFF2-40B4-BE49-F238E27FC236}">
                  <a16:creationId xmlns:a16="http://schemas.microsoft.com/office/drawing/2014/main" id="{8EA23A03-047D-C994-0DDE-3A67E4A2B5E7}"/>
                </a:ext>
              </a:extLst>
            </p:cNvPr>
            <p:cNvSpPr>
              <a:spLocks noChangeArrowheads="1"/>
            </p:cNvSpPr>
            <p:nvPr/>
          </p:nvSpPr>
          <p:spPr bwMode="auto">
            <a:xfrm>
              <a:off x="2601913" y="2732698"/>
              <a:ext cx="1250950" cy="1255712"/>
            </a:xfrm>
            <a:prstGeom prst="ellipse">
              <a:avLst/>
            </a:prstGeom>
            <a:solidFill>
              <a:srgbClr val="5C584D"/>
            </a:solidFill>
            <a:ln>
              <a:noFill/>
            </a:ln>
          </p:spPr>
          <p:txBody>
            <a:bodyPr lIns="91425" tIns="45700" rIns="91425" bIns="457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en-US" altLang="en-US" sz="1800">
                <a:latin typeface="Calibri" panose="020F0502020204030204" pitchFamily="34" charset="0"/>
                <a:cs typeface="Calibri" panose="020F0502020204030204" pitchFamily="34" charset="0"/>
                <a:sym typeface="Calibri" panose="020F0502020204030204" pitchFamily="34" charset="0"/>
              </a:endParaRPr>
            </a:p>
          </p:txBody>
        </p:sp>
        <p:pic>
          <p:nvPicPr>
            <p:cNvPr id="16" name="Bild 15" descr="Grävmaskin med hel fyllning">
              <a:extLst>
                <a:ext uri="{FF2B5EF4-FFF2-40B4-BE49-F238E27FC236}">
                  <a16:creationId xmlns:a16="http://schemas.microsoft.com/office/drawing/2014/main" id="{CBC94C2A-B31A-895B-A9A5-1B2D29BA564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815588" y="2903354"/>
              <a:ext cx="914400" cy="914400"/>
            </a:xfrm>
            <a:prstGeom prst="rect">
              <a:avLst/>
            </a:prstGeom>
          </p:spPr>
        </p:pic>
      </p:grpSp>
      <p:grpSp>
        <p:nvGrpSpPr>
          <p:cNvPr id="17" name="Grupp 16">
            <a:extLst>
              <a:ext uri="{FF2B5EF4-FFF2-40B4-BE49-F238E27FC236}">
                <a16:creationId xmlns:a16="http://schemas.microsoft.com/office/drawing/2014/main" id="{7E710D57-E1D6-1313-3ABE-942C157143AB}"/>
              </a:ext>
              <a:ext uri="{C183D7F6-B498-43B3-948B-1728B52AA6E4}">
                <adec:decorative xmlns:adec="http://schemas.microsoft.com/office/drawing/2017/decorative" val="1"/>
              </a:ext>
            </a:extLst>
          </p:cNvPr>
          <p:cNvGrpSpPr/>
          <p:nvPr/>
        </p:nvGrpSpPr>
        <p:grpSpPr>
          <a:xfrm>
            <a:off x="11354898" y="1796652"/>
            <a:ext cx="577229" cy="579426"/>
            <a:chOff x="4479925" y="2732698"/>
            <a:chExt cx="1250950" cy="1255712"/>
          </a:xfrm>
        </p:grpSpPr>
        <p:sp>
          <p:nvSpPr>
            <p:cNvPr id="18" name="Google Shape;928;p31">
              <a:extLst>
                <a:ext uri="{FF2B5EF4-FFF2-40B4-BE49-F238E27FC236}">
                  <a16:creationId xmlns:a16="http://schemas.microsoft.com/office/drawing/2014/main" id="{82110DEA-8356-743A-4D21-64B2C1E9F1FB}"/>
                </a:ext>
              </a:extLst>
            </p:cNvPr>
            <p:cNvSpPr>
              <a:spLocks noChangeArrowheads="1"/>
            </p:cNvSpPr>
            <p:nvPr/>
          </p:nvSpPr>
          <p:spPr bwMode="auto">
            <a:xfrm>
              <a:off x="4479925" y="2732698"/>
              <a:ext cx="1250950" cy="1255712"/>
            </a:xfrm>
            <a:prstGeom prst="ellipse">
              <a:avLst/>
            </a:prstGeom>
            <a:solidFill>
              <a:schemeClr val="bg1">
                <a:lumMod val="85000"/>
              </a:schemeClr>
            </a:solidFill>
            <a:ln>
              <a:noFill/>
            </a:ln>
          </p:spPr>
          <p:txBody>
            <a:bodyPr lIns="91425" tIns="45700" rIns="91425" bIns="457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en-US" altLang="en-US" sz="1800">
                <a:latin typeface="Calibri" panose="020F0502020204030204" pitchFamily="34" charset="0"/>
                <a:cs typeface="Calibri" panose="020F0502020204030204" pitchFamily="34" charset="0"/>
                <a:sym typeface="Calibri" panose="020F0502020204030204" pitchFamily="34" charset="0"/>
              </a:endParaRPr>
            </a:p>
          </p:txBody>
        </p:sp>
        <p:pic>
          <p:nvPicPr>
            <p:cNvPr id="19" name="Bild 18" descr="Kraftledningstorn med hel fyllning">
              <a:extLst>
                <a:ext uri="{FF2B5EF4-FFF2-40B4-BE49-F238E27FC236}">
                  <a16:creationId xmlns:a16="http://schemas.microsoft.com/office/drawing/2014/main" id="{6C5D84D1-E2E7-6F19-AC63-8ABEE0108E2D}"/>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696023" y="2938201"/>
              <a:ext cx="817165" cy="817165"/>
            </a:xfrm>
            <a:prstGeom prst="rect">
              <a:avLst/>
            </a:prstGeom>
          </p:spPr>
        </p:pic>
      </p:grpSp>
      <p:grpSp>
        <p:nvGrpSpPr>
          <p:cNvPr id="20" name="Grupp 19">
            <a:extLst>
              <a:ext uri="{FF2B5EF4-FFF2-40B4-BE49-F238E27FC236}">
                <a16:creationId xmlns:a16="http://schemas.microsoft.com/office/drawing/2014/main" id="{4224368C-6DA8-4A2E-4AF0-EC3B06DF72C4}"/>
              </a:ext>
              <a:ext uri="{C183D7F6-B498-43B3-948B-1728B52AA6E4}">
                <adec:decorative xmlns:adec="http://schemas.microsoft.com/office/drawing/2017/decorative" val="1"/>
              </a:ext>
            </a:extLst>
          </p:cNvPr>
          <p:cNvGrpSpPr/>
          <p:nvPr/>
        </p:nvGrpSpPr>
        <p:grpSpPr>
          <a:xfrm>
            <a:off x="11354898" y="2761497"/>
            <a:ext cx="577229" cy="579426"/>
            <a:chOff x="6357938" y="2732698"/>
            <a:chExt cx="1250950" cy="1255712"/>
          </a:xfrm>
        </p:grpSpPr>
        <p:sp>
          <p:nvSpPr>
            <p:cNvPr id="21" name="Google Shape;929;p31">
              <a:extLst>
                <a:ext uri="{FF2B5EF4-FFF2-40B4-BE49-F238E27FC236}">
                  <a16:creationId xmlns:a16="http://schemas.microsoft.com/office/drawing/2014/main" id="{936D209E-88E9-E98F-7973-5C2FBD801FA4}"/>
                </a:ext>
              </a:extLst>
            </p:cNvPr>
            <p:cNvSpPr>
              <a:spLocks noChangeArrowheads="1"/>
            </p:cNvSpPr>
            <p:nvPr/>
          </p:nvSpPr>
          <p:spPr bwMode="auto">
            <a:xfrm>
              <a:off x="6357938" y="2732698"/>
              <a:ext cx="1250950" cy="1255712"/>
            </a:xfrm>
            <a:prstGeom prst="ellipse">
              <a:avLst/>
            </a:prstGeom>
            <a:solidFill>
              <a:schemeClr val="bg1">
                <a:lumMod val="85000"/>
              </a:schemeClr>
            </a:solidFill>
            <a:ln>
              <a:noFill/>
            </a:ln>
          </p:spPr>
          <p:txBody>
            <a:bodyPr lIns="91425" tIns="45700" rIns="91425" bIns="457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en-US" altLang="en-US" sz="1800">
                <a:latin typeface="Calibri" panose="020F0502020204030204" pitchFamily="34" charset="0"/>
                <a:cs typeface="Calibri" panose="020F0502020204030204" pitchFamily="34" charset="0"/>
                <a:sym typeface="Calibri" panose="020F0502020204030204" pitchFamily="34" charset="0"/>
              </a:endParaRPr>
            </a:p>
          </p:txBody>
        </p:sp>
        <p:pic>
          <p:nvPicPr>
            <p:cNvPr id="22" name="Bild 21" descr="Triangulär linjal med hel fyllning">
              <a:extLst>
                <a:ext uri="{FF2B5EF4-FFF2-40B4-BE49-F238E27FC236}">
                  <a16:creationId xmlns:a16="http://schemas.microsoft.com/office/drawing/2014/main" id="{B352479D-0A0F-1EFD-8E0C-540AE2F7F6E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rot="14697028">
              <a:off x="6503634" y="2982100"/>
              <a:ext cx="705679" cy="705679"/>
            </a:xfrm>
            <a:prstGeom prst="rect">
              <a:avLst/>
            </a:prstGeom>
          </p:spPr>
        </p:pic>
      </p:grpSp>
      <p:grpSp>
        <p:nvGrpSpPr>
          <p:cNvPr id="23" name="Grupp 22">
            <a:extLst>
              <a:ext uri="{FF2B5EF4-FFF2-40B4-BE49-F238E27FC236}">
                <a16:creationId xmlns:a16="http://schemas.microsoft.com/office/drawing/2014/main" id="{27D58A8B-2BE8-4FA7-FB5B-AA122AEBD1DD}"/>
              </a:ext>
              <a:ext uri="{C183D7F6-B498-43B3-948B-1728B52AA6E4}">
                <adec:decorative xmlns:adec="http://schemas.microsoft.com/office/drawing/2017/decorative" val="1"/>
              </a:ext>
            </a:extLst>
          </p:cNvPr>
          <p:cNvGrpSpPr/>
          <p:nvPr/>
        </p:nvGrpSpPr>
        <p:grpSpPr>
          <a:xfrm>
            <a:off x="11353799" y="3726342"/>
            <a:ext cx="579427" cy="579426"/>
            <a:chOff x="8235950" y="2732698"/>
            <a:chExt cx="1255713" cy="1255712"/>
          </a:xfrm>
        </p:grpSpPr>
        <p:sp>
          <p:nvSpPr>
            <p:cNvPr id="24" name="Google Shape;930;p31">
              <a:extLst>
                <a:ext uri="{FF2B5EF4-FFF2-40B4-BE49-F238E27FC236}">
                  <a16:creationId xmlns:a16="http://schemas.microsoft.com/office/drawing/2014/main" id="{944A71CB-1EE8-4026-91E0-6BCA4D3DBDE6}"/>
                </a:ext>
              </a:extLst>
            </p:cNvPr>
            <p:cNvSpPr>
              <a:spLocks noChangeArrowheads="1"/>
            </p:cNvSpPr>
            <p:nvPr/>
          </p:nvSpPr>
          <p:spPr bwMode="auto">
            <a:xfrm>
              <a:off x="8235950" y="2732698"/>
              <a:ext cx="1255713" cy="1255712"/>
            </a:xfrm>
            <a:prstGeom prst="ellipse">
              <a:avLst/>
            </a:prstGeom>
            <a:solidFill>
              <a:schemeClr val="bg1">
                <a:lumMod val="85000"/>
              </a:schemeClr>
            </a:solidFill>
            <a:ln>
              <a:noFill/>
            </a:ln>
          </p:spPr>
          <p:txBody>
            <a:bodyPr lIns="91425" tIns="45700" rIns="91425" bIns="457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en-US" altLang="en-US" sz="1800">
                <a:latin typeface="Calibri" panose="020F0502020204030204" pitchFamily="34" charset="0"/>
                <a:cs typeface="Calibri" panose="020F0502020204030204" pitchFamily="34" charset="0"/>
                <a:sym typeface="Calibri" panose="020F0502020204030204" pitchFamily="34" charset="0"/>
              </a:endParaRPr>
            </a:p>
          </p:txBody>
        </p:sp>
        <p:pic>
          <p:nvPicPr>
            <p:cNvPr id="25" name="Bild 24" descr="Kvitto med hel fyllning">
              <a:extLst>
                <a:ext uri="{FF2B5EF4-FFF2-40B4-BE49-F238E27FC236}">
                  <a16:creationId xmlns:a16="http://schemas.microsoft.com/office/drawing/2014/main" id="{8FAFF3EA-7412-87FA-D5FA-47B4253B8025}"/>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8473276" y="2938201"/>
              <a:ext cx="772399" cy="772399"/>
            </a:xfrm>
            <a:prstGeom prst="rect">
              <a:avLst/>
            </a:prstGeom>
          </p:spPr>
        </p:pic>
      </p:grpSp>
      <p:grpSp>
        <p:nvGrpSpPr>
          <p:cNvPr id="26" name="Grupp 25">
            <a:extLst>
              <a:ext uri="{FF2B5EF4-FFF2-40B4-BE49-F238E27FC236}">
                <a16:creationId xmlns:a16="http://schemas.microsoft.com/office/drawing/2014/main" id="{9D594A4B-B32D-8E84-6153-45D171A555DE}"/>
              </a:ext>
              <a:ext uri="{C183D7F6-B498-43B3-948B-1728B52AA6E4}">
                <adec:decorative xmlns:adec="http://schemas.microsoft.com/office/drawing/2017/decorative" val="1"/>
              </a:ext>
            </a:extLst>
          </p:cNvPr>
          <p:cNvGrpSpPr/>
          <p:nvPr/>
        </p:nvGrpSpPr>
        <p:grpSpPr>
          <a:xfrm>
            <a:off x="11354898" y="4691185"/>
            <a:ext cx="577229" cy="579426"/>
            <a:chOff x="10220325" y="2732698"/>
            <a:chExt cx="1250950" cy="1255712"/>
          </a:xfrm>
        </p:grpSpPr>
        <p:sp>
          <p:nvSpPr>
            <p:cNvPr id="27" name="Google Shape;931;p31">
              <a:extLst>
                <a:ext uri="{FF2B5EF4-FFF2-40B4-BE49-F238E27FC236}">
                  <a16:creationId xmlns:a16="http://schemas.microsoft.com/office/drawing/2014/main" id="{AB1CB6CF-556F-4514-6F4A-A5D5CEAA1D33}"/>
                </a:ext>
              </a:extLst>
            </p:cNvPr>
            <p:cNvSpPr>
              <a:spLocks noChangeArrowheads="1"/>
            </p:cNvSpPr>
            <p:nvPr/>
          </p:nvSpPr>
          <p:spPr bwMode="auto">
            <a:xfrm>
              <a:off x="10220325" y="2732698"/>
              <a:ext cx="1250950" cy="1255712"/>
            </a:xfrm>
            <a:prstGeom prst="ellipse">
              <a:avLst/>
            </a:prstGeom>
            <a:solidFill>
              <a:schemeClr val="bg1">
                <a:lumMod val="85000"/>
              </a:schemeClr>
            </a:solidFill>
            <a:ln>
              <a:noFill/>
            </a:ln>
          </p:spPr>
          <p:txBody>
            <a:bodyPr lIns="91425" tIns="45700" rIns="91425" bIns="4570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en-US" altLang="en-US" sz="1800">
                <a:latin typeface="Calibri" panose="020F0502020204030204" pitchFamily="34" charset="0"/>
                <a:cs typeface="Calibri" panose="020F0502020204030204" pitchFamily="34" charset="0"/>
                <a:sym typeface="Calibri" panose="020F0502020204030204" pitchFamily="34" charset="0"/>
              </a:endParaRPr>
            </a:p>
          </p:txBody>
        </p:sp>
        <p:pic>
          <p:nvPicPr>
            <p:cNvPr id="28" name="Bild 27" descr="Verktyg med hel fyllning">
              <a:extLst>
                <a:ext uri="{FF2B5EF4-FFF2-40B4-BE49-F238E27FC236}">
                  <a16:creationId xmlns:a16="http://schemas.microsoft.com/office/drawing/2014/main" id="{EF45A175-C2B3-A723-55BA-DE3135AA8B64}"/>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0462654" y="2975073"/>
              <a:ext cx="776344" cy="776344"/>
            </a:xfrm>
            <a:prstGeom prst="rect">
              <a:avLst/>
            </a:prstGeom>
          </p:spPr>
        </p:pic>
      </p:grpSp>
      <p:cxnSp>
        <p:nvCxnSpPr>
          <p:cNvPr id="31" name="Rak koppling 30">
            <a:extLst>
              <a:ext uri="{FF2B5EF4-FFF2-40B4-BE49-F238E27FC236}">
                <a16:creationId xmlns:a16="http://schemas.microsoft.com/office/drawing/2014/main" id="{EB4A1564-AFCE-5901-C1FA-532BEC1077FB}"/>
              </a:ext>
              <a:ext uri="{C183D7F6-B498-43B3-948B-1728B52AA6E4}">
                <adec:decorative xmlns:adec="http://schemas.microsoft.com/office/drawing/2017/decorative" val="1"/>
              </a:ext>
            </a:extLst>
          </p:cNvPr>
          <p:cNvCxnSpPr>
            <a:cxnSpLocks/>
          </p:cNvCxnSpPr>
          <p:nvPr/>
        </p:nvCxnSpPr>
        <p:spPr>
          <a:xfrm>
            <a:off x="4191802" y="1155032"/>
            <a:ext cx="7069756" cy="0"/>
          </a:xfrm>
          <a:prstGeom prst="line">
            <a:avLst/>
          </a:prstGeom>
          <a:ln w="12700">
            <a:solidFill>
              <a:srgbClr val="5C584D"/>
            </a:solidFill>
          </a:ln>
        </p:spPr>
        <p:style>
          <a:lnRef idx="1">
            <a:schemeClr val="accent1"/>
          </a:lnRef>
          <a:fillRef idx="0">
            <a:schemeClr val="accent1"/>
          </a:fillRef>
          <a:effectRef idx="0">
            <a:schemeClr val="accent1"/>
          </a:effectRef>
          <a:fontRef idx="minor">
            <a:schemeClr val="tx1"/>
          </a:fontRef>
        </p:style>
      </p:cxnSp>
      <p:grpSp>
        <p:nvGrpSpPr>
          <p:cNvPr id="43" name="Grupp 42">
            <a:extLst>
              <a:ext uri="{FF2B5EF4-FFF2-40B4-BE49-F238E27FC236}">
                <a16:creationId xmlns:a16="http://schemas.microsoft.com/office/drawing/2014/main" id="{08354033-62AA-7085-FBCB-62648C60C950}"/>
              </a:ext>
              <a:ext uri="{C183D7F6-B498-43B3-948B-1728B52AA6E4}">
                <adec:decorative xmlns:adec="http://schemas.microsoft.com/office/drawing/2017/decorative" val="1"/>
              </a:ext>
            </a:extLst>
          </p:cNvPr>
          <p:cNvGrpSpPr/>
          <p:nvPr/>
        </p:nvGrpSpPr>
        <p:grpSpPr>
          <a:xfrm>
            <a:off x="1051998" y="2123159"/>
            <a:ext cx="148710" cy="2495780"/>
            <a:chOff x="1051998" y="2123159"/>
            <a:chExt cx="148710" cy="2495780"/>
          </a:xfrm>
          <a:solidFill>
            <a:srgbClr val="5C584D"/>
          </a:solidFill>
        </p:grpSpPr>
        <p:sp>
          <p:nvSpPr>
            <p:cNvPr id="35" name="Ellips 34">
              <a:extLst>
                <a:ext uri="{FF2B5EF4-FFF2-40B4-BE49-F238E27FC236}">
                  <a16:creationId xmlns:a16="http://schemas.microsoft.com/office/drawing/2014/main" id="{C70E98C7-A05D-6CFA-3C8E-24F88B0B3AE6}"/>
                </a:ext>
              </a:extLst>
            </p:cNvPr>
            <p:cNvSpPr/>
            <p:nvPr/>
          </p:nvSpPr>
          <p:spPr>
            <a:xfrm>
              <a:off x="1051998" y="2123159"/>
              <a:ext cx="148710" cy="14871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6" name="Ellips 35">
              <a:extLst>
                <a:ext uri="{FF2B5EF4-FFF2-40B4-BE49-F238E27FC236}">
                  <a16:creationId xmlns:a16="http://schemas.microsoft.com/office/drawing/2014/main" id="{A1788541-0B1C-3677-E47F-0BCA8944017E}"/>
                </a:ext>
              </a:extLst>
            </p:cNvPr>
            <p:cNvSpPr/>
            <p:nvPr/>
          </p:nvSpPr>
          <p:spPr>
            <a:xfrm>
              <a:off x="1051998" y="2680506"/>
              <a:ext cx="148710" cy="14871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7" name="Ellips 36">
              <a:extLst>
                <a:ext uri="{FF2B5EF4-FFF2-40B4-BE49-F238E27FC236}">
                  <a16:creationId xmlns:a16="http://schemas.microsoft.com/office/drawing/2014/main" id="{7CAB4C41-4707-AE07-06BA-BB3ADD233FE2}"/>
                </a:ext>
              </a:extLst>
            </p:cNvPr>
            <p:cNvSpPr/>
            <p:nvPr/>
          </p:nvSpPr>
          <p:spPr>
            <a:xfrm>
              <a:off x="1051998" y="3250347"/>
              <a:ext cx="148710" cy="14871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9" name="Ellips 38">
              <a:extLst>
                <a:ext uri="{FF2B5EF4-FFF2-40B4-BE49-F238E27FC236}">
                  <a16:creationId xmlns:a16="http://schemas.microsoft.com/office/drawing/2014/main" id="{888EDC64-A92D-1060-ACCB-8C7F1F0470B8}"/>
                </a:ext>
              </a:extLst>
            </p:cNvPr>
            <p:cNvSpPr/>
            <p:nvPr/>
          </p:nvSpPr>
          <p:spPr>
            <a:xfrm>
              <a:off x="1051998" y="3850663"/>
              <a:ext cx="148710" cy="14871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1" name="Ellips 40">
              <a:extLst>
                <a:ext uri="{FF2B5EF4-FFF2-40B4-BE49-F238E27FC236}">
                  <a16:creationId xmlns:a16="http://schemas.microsoft.com/office/drawing/2014/main" id="{E4647569-DCA6-B7AE-A6F7-33BFC53C6BF1}"/>
                </a:ext>
              </a:extLst>
            </p:cNvPr>
            <p:cNvSpPr/>
            <p:nvPr/>
          </p:nvSpPr>
          <p:spPr>
            <a:xfrm>
              <a:off x="1051998" y="4470229"/>
              <a:ext cx="148710" cy="14871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grpSp>
      <p:sp>
        <p:nvSpPr>
          <p:cNvPr id="50" name="Google Shape;939;p31">
            <a:extLst>
              <a:ext uri="{FF2B5EF4-FFF2-40B4-BE49-F238E27FC236}">
                <a16:creationId xmlns:a16="http://schemas.microsoft.com/office/drawing/2014/main" id="{0798E1B0-D11F-B9D8-8FE2-964A31FD456D}"/>
              </a:ext>
              <a:ext uri="{C183D7F6-B498-43B3-948B-1728B52AA6E4}">
                <adec:decorative xmlns:adec="http://schemas.microsoft.com/office/drawing/2017/decorative" val="1"/>
              </a:ext>
            </a:extLst>
          </p:cNvPr>
          <p:cNvSpPr txBox="1">
            <a:spLocks noChangeArrowheads="1"/>
          </p:cNvSpPr>
          <p:nvPr/>
        </p:nvSpPr>
        <p:spPr bwMode="auto">
          <a:xfrm>
            <a:off x="10679839" y="3361966"/>
            <a:ext cx="1893093" cy="2597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SzPts val="2100"/>
            </a:pPr>
            <a:r>
              <a:rPr lang="en-US" altLang="en-US" sz="1000" err="1">
                <a:solidFill>
                  <a:schemeClr val="tx1">
                    <a:lumMod val="75000"/>
                    <a:lumOff val="25000"/>
                  </a:schemeClr>
                </a:solidFill>
                <a:latin typeface="Arial Narrow" panose="020B0606020202030204" pitchFamily="34" charset="0"/>
                <a:cs typeface="Open Sans Semibold" panose="020B0706030804020204" pitchFamily="34" charset="0"/>
                <a:sym typeface="Open Sans Semibold" panose="020B0706030804020204" pitchFamily="34" charset="0"/>
              </a:rPr>
              <a:t>Utformning</a:t>
            </a:r>
            <a:endParaRPr lang="en-US" altLang="en-US" sz="1000">
              <a:solidFill>
                <a:schemeClr val="tx1">
                  <a:lumMod val="75000"/>
                  <a:lumOff val="25000"/>
                </a:schemeClr>
              </a:solidFill>
              <a:latin typeface="Arial Narrow" panose="020B0606020202030204" pitchFamily="34" charset="0"/>
            </a:endParaRPr>
          </a:p>
          <a:p>
            <a:pPr algn="ctr" eaLnBrk="1" hangingPunct="1">
              <a:buSzPts val="2100"/>
              <a:buFont typeface="Open Sans Semibold" panose="020B0706030804020204" pitchFamily="34" charset="0"/>
              <a:buNone/>
            </a:pPr>
            <a:endParaRPr lang="en-US" altLang="en-US" sz="1000">
              <a:solidFill>
                <a:schemeClr val="tx1">
                  <a:lumMod val="75000"/>
                  <a:lumOff val="25000"/>
                </a:schemeClr>
              </a:solidFill>
              <a:latin typeface="Arial Narrow" panose="020B0606020202030204" pitchFamily="34" charset="0"/>
            </a:endParaRPr>
          </a:p>
        </p:txBody>
      </p:sp>
      <p:sp>
        <p:nvSpPr>
          <p:cNvPr id="51" name="Google Shape;940;p31">
            <a:extLst>
              <a:ext uri="{FF2B5EF4-FFF2-40B4-BE49-F238E27FC236}">
                <a16:creationId xmlns:a16="http://schemas.microsoft.com/office/drawing/2014/main" id="{A1051EFE-BFF9-7B4E-747C-AE9F119590B5}"/>
              </a:ext>
              <a:ext uri="{C183D7F6-B498-43B3-948B-1728B52AA6E4}">
                <adec:decorative xmlns:adec="http://schemas.microsoft.com/office/drawing/2017/decorative" val="1"/>
              </a:ext>
            </a:extLst>
          </p:cNvPr>
          <p:cNvSpPr txBox="1">
            <a:spLocks noChangeArrowheads="1"/>
          </p:cNvSpPr>
          <p:nvPr/>
        </p:nvSpPr>
        <p:spPr bwMode="auto">
          <a:xfrm>
            <a:off x="10946142" y="4318718"/>
            <a:ext cx="1360487" cy="2387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SzPts val="2100"/>
            </a:pPr>
            <a:r>
              <a:rPr lang="en-US" altLang="en-US" sz="1000" err="1">
                <a:solidFill>
                  <a:schemeClr val="tx1">
                    <a:lumMod val="75000"/>
                    <a:lumOff val="25000"/>
                  </a:schemeClr>
                </a:solidFill>
                <a:latin typeface="Arial Narrow" panose="020B0606020202030204" pitchFamily="34" charset="0"/>
                <a:cs typeface="Open Sans Semibold" panose="020B0706030804020204" pitchFamily="34" charset="0"/>
                <a:sym typeface="Open Sans Semibold" panose="020B0706030804020204" pitchFamily="34" charset="0"/>
              </a:rPr>
              <a:t>Inköp</a:t>
            </a:r>
            <a:endParaRPr lang="en-US" altLang="en-US" sz="1000">
              <a:solidFill>
                <a:schemeClr val="tx1">
                  <a:lumMod val="75000"/>
                  <a:lumOff val="25000"/>
                </a:schemeClr>
              </a:solidFill>
              <a:latin typeface="Arial Narrow" panose="020B0606020202030204" pitchFamily="34" charset="0"/>
            </a:endParaRPr>
          </a:p>
          <a:p>
            <a:pPr algn="ctr" eaLnBrk="1" hangingPunct="1">
              <a:buSzPts val="2100"/>
              <a:buFont typeface="Open Sans Semibold" panose="020B0706030804020204" pitchFamily="34" charset="0"/>
              <a:buNone/>
            </a:pPr>
            <a:endParaRPr lang="en-US" altLang="en-US" sz="1000">
              <a:solidFill>
                <a:schemeClr val="tx1">
                  <a:lumMod val="75000"/>
                  <a:lumOff val="25000"/>
                </a:schemeClr>
              </a:solidFill>
              <a:latin typeface="Arial Narrow" panose="020B0606020202030204" pitchFamily="34" charset="0"/>
            </a:endParaRPr>
          </a:p>
        </p:txBody>
      </p:sp>
      <p:sp>
        <p:nvSpPr>
          <p:cNvPr id="52" name="Google Shape;941;p31">
            <a:extLst>
              <a:ext uri="{FF2B5EF4-FFF2-40B4-BE49-F238E27FC236}">
                <a16:creationId xmlns:a16="http://schemas.microsoft.com/office/drawing/2014/main" id="{0F0E4754-F41E-6427-123E-DE69CB6CC3E8}"/>
              </a:ext>
              <a:ext uri="{C183D7F6-B498-43B3-948B-1728B52AA6E4}">
                <adec:decorative xmlns:adec="http://schemas.microsoft.com/office/drawing/2017/decorative" val="1"/>
              </a:ext>
            </a:extLst>
          </p:cNvPr>
          <p:cNvSpPr txBox="1">
            <a:spLocks noChangeArrowheads="1"/>
          </p:cNvSpPr>
          <p:nvPr/>
        </p:nvSpPr>
        <p:spPr bwMode="auto">
          <a:xfrm>
            <a:off x="10618669" y="5290260"/>
            <a:ext cx="2015432" cy="4988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SzPts val="2100"/>
            </a:pPr>
            <a:r>
              <a:rPr lang="en-US" altLang="en-US" sz="1000">
                <a:solidFill>
                  <a:schemeClr val="tx1">
                    <a:lumMod val="75000"/>
                    <a:lumOff val="25000"/>
                  </a:schemeClr>
                </a:solidFill>
                <a:latin typeface="Arial Narrow" panose="020B0606020202030204" pitchFamily="34" charset="0"/>
                <a:cs typeface="Open Sans Semibold" panose="020B0706030804020204" pitchFamily="34" charset="0"/>
                <a:sym typeface="Open Sans Semibold" panose="020B0706030804020204" pitchFamily="34" charset="0"/>
              </a:rPr>
              <a:t>Service &amp; </a:t>
            </a:r>
            <a:r>
              <a:rPr lang="en-US" altLang="en-US" sz="1000" err="1">
                <a:solidFill>
                  <a:schemeClr val="tx1">
                    <a:lumMod val="75000"/>
                    <a:lumOff val="25000"/>
                  </a:schemeClr>
                </a:solidFill>
                <a:latin typeface="Arial Narrow" panose="020B0606020202030204" pitchFamily="34" charset="0"/>
                <a:cs typeface="Open Sans Semibold" panose="020B0706030804020204" pitchFamily="34" charset="0"/>
                <a:sym typeface="Open Sans Semibold" panose="020B0706030804020204" pitchFamily="34" charset="0"/>
              </a:rPr>
              <a:t>Underhåll</a:t>
            </a:r>
            <a:endParaRPr lang="en-US" altLang="en-US" sz="1000">
              <a:solidFill>
                <a:schemeClr val="tx1">
                  <a:lumMod val="75000"/>
                  <a:lumOff val="25000"/>
                </a:schemeClr>
              </a:solidFill>
              <a:latin typeface="Arial Narrow" panose="020B0606020202030204" pitchFamily="34" charset="0"/>
            </a:endParaRPr>
          </a:p>
          <a:p>
            <a:pPr algn="ctr" eaLnBrk="1" hangingPunct="1">
              <a:buSzPts val="2100"/>
              <a:buFont typeface="Open Sans Semibold" panose="020B0706030804020204" pitchFamily="34" charset="0"/>
              <a:buNone/>
            </a:pPr>
            <a:endParaRPr lang="en-US" altLang="en-US" sz="1000">
              <a:solidFill>
                <a:schemeClr val="tx1">
                  <a:lumMod val="75000"/>
                  <a:lumOff val="25000"/>
                </a:schemeClr>
              </a:solidFill>
              <a:latin typeface="Arial Narrow" panose="020B0606020202030204" pitchFamily="34" charset="0"/>
            </a:endParaRPr>
          </a:p>
        </p:txBody>
      </p:sp>
      <p:sp>
        <p:nvSpPr>
          <p:cNvPr id="53" name="Google Shape;942;p31">
            <a:extLst>
              <a:ext uri="{FF2B5EF4-FFF2-40B4-BE49-F238E27FC236}">
                <a16:creationId xmlns:a16="http://schemas.microsoft.com/office/drawing/2014/main" id="{D01EF3E4-8586-EC70-6186-3C142373924A}"/>
              </a:ext>
              <a:ext uri="{C183D7F6-B498-43B3-948B-1728B52AA6E4}">
                <adec:decorative xmlns:adec="http://schemas.microsoft.com/office/drawing/2017/decorative" val="1"/>
              </a:ext>
            </a:extLst>
          </p:cNvPr>
          <p:cNvSpPr txBox="1">
            <a:spLocks noChangeArrowheads="1"/>
          </p:cNvSpPr>
          <p:nvPr/>
        </p:nvSpPr>
        <p:spPr bwMode="auto">
          <a:xfrm>
            <a:off x="10652454" y="6222511"/>
            <a:ext cx="1947863" cy="2719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SzPts val="2100"/>
              <a:buFont typeface="Open Sans Semibold" panose="020B0706030804020204" pitchFamily="34" charset="0"/>
              <a:buNone/>
            </a:pPr>
            <a:r>
              <a:rPr lang="en-US" altLang="en-US" sz="1000">
                <a:solidFill>
                  <a:schemeClr val="tx1">
                    <a:lumMod val="75000"/>
                    <a:lumOff val="25000"/>
                  </a:schemeClr>
                </a:solidFill>
                <a:latin typeface="Arial Narrow" panose="020B0606020202030204" pitchFamily="34" charset="0"/>
                <a:cs typeface="Open Sans Semibold" panose="020B0706030804020204" pitchFamily="34" charset="0"/>
                <a:sym typeface="Open Sans Semibold" panose="020B0706030804020204" pitchFamily="34" charset="0"/>
              </a:rPr>
              <a:t>Organisation</a:t>
            </a:r>
            <a:endParaRPr lang="en-US" altLang="en-US" sz="1000">
              <a:solidFill>
                <a:schemeClr val="tx1">
                  <a:lumMod val="75000"/>
                  <a:lumOff val="25000"/>
                </a:schemeClr>
              </a:solidFill>
              <a:latin typeface="Arial Narrow" panose="020B0606020202030204" pitchFamily="34" charset="0"/>
            </a:endParaRPr>
          </a:p>
        </p:txBody>
      </p:sp>
      <p:sp>
        <p:nvSpPr>
          <p:cNvPr id="54" name="Google Shape;943;p31">
            <a:extLst>
              <a:ext uri="{FF2B5EF4-FFF2-40B4-BE49-F238E27FC236}">
                <a16:creationId xmlns:a16="http://schemas.microsoft.com/office/drawing/2014/main" id="{A1F67D16-C374-E947-ABD7-CD25783D51AE}"/>
              </a:ext>
              <a:ext uri="{C183D7F6-B498-43B3-948B-1728B52AA6E4}">
                <adec:decorative xmlns:adec="http://schemas.microsoft.com/office/drawing/2017/decorative" val="1"/>
              </a:ext>
            </a:extLst>
          </p:cNvPr>
          <p:cNvSpPr txBox="1">
            <a:spLocks noChangeArrowheads="1"/>
          </p:cNvSpPr>
          <p:nvPr/>
        </p:nvSpPr>
        <p:spPr bwMode="auto">
          <a:xfrm>
            <a:off x="10793741" y="1425356"/>
            <a:ext cx="1665288" cy="2815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SzPts val="2100"/>
            </a:pPr>
            <a:r>
              <a:rPr lang="en-US" altLang="en-US" sz="1000" err="1">
                <a:solidFill>
                  <a:schemeClr val="tx1">
                    <a:lumMod val="75000"/>
                    <a:lumOff val="25000"/>
                  </a:schemeClr>
                </a:solidFill>
                <a:latin typeface="Arial Narrow" panose="020B0606020202030204" pitchFamily="34" charset="0"/>
                <a:cs typeface="Open Sans Semibold" panose="020B0706030804020204" pitchFamily="34" charset="0"/>
                <a:sym typeface="Open Sans Semibold" panose="020B0706030804020204" pitchFamily="34" charset="0"/>
              </a:rPr>
              <a:t>Markfrågor</a:t>
            </a:r>
            <a:endParaRPr lang="en-US" altLang="en-US" sz="1000">
              <a:solidFill>
                <a:schemeClr val="tx1">
                  <a:lumMod val="75000"/>
                  <a:lumOff val="25000"/>
                </a:schemeClr>
              </a:solidFill>
              <a:latin typeface="Arial Narrow" panose="020B0606020202030204" pitchFamily="34" charset="0"/>
            </a:endParaRPr>
          </a:p>
          <a:p>
            <a:pPr algn="ctr" eaLnBrk="1" hangingPunct="1">
              <a:buSzPts val="2100"/>
              <a:buFont typeface="Open Sans Semibold" panose="020B0706030804020204" pitchFamily="34" charset="0"/>
              <a:buNone/>
            </a:pPr>
            <a:endParaRPr lang="en-US" altLang="en-US" sz="1000">
              <a:solidFill>
                <a:schemeClr val="tx1">
                  <a:lumMod val="75000"/>
                  <a:lumOff val="25000"/>
                </a:schemeClr>
              </a:solidFill>
              <a:latin typeface="Arial Narrow" panose="020B0606020202030204" pitchFamily="34" charset="0"/>
            </a:endParaRPr>
          </a:p>
        </p:txBody>
      </p:sp>
      <p:sp>
        <p:nvSpPr>
          <p:cNvPr id="55" name="Google Shape;944;p31">
            <a:extLst>
              <a:ext uri="{FF2B5EF4-FFF2-40B4-BE49-F238E27FC236}">
                <a16:creationId xmlns:a16="http://schemas.microsoft.com/office/drawing/2014/main" id="{71959575-81B5-3FC7-D25D-37DF75FC870A}"/>
              </a:ext>
              <a:ext uri="{C183D7F6-B498-43B3-948B-1728B52AA6E4}">
                <adec:decorative xmlns:adec="http://schemas.microsoft.com/office/drawing/2017/decorative" val="1"/>
              </a:ext>
            </a:extLst>
          </p:cNvPr>
          <p:cNvSpPr txBox="1">
            <a:spLocks noChangeArrowheads="1"/>
          </p:cNvSpPr>
          <p:nvPr/>
        </p:nvSpPr>
        <p:spPr bwMode="auto">
          <a:xfrm>
            <a:off x="10501746" y="2376702"/>
            <a:ext cx="2249278" cy="2597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SzPts val="2100"/>
            </a:pPr>
            <a:r>
              <a:rPr lang="en-US" altLang="en-US" sz="1000" err="1">
                <a:solidFill>
                  <a:schemeClr val="tx1">
                    <a:lumMod val="75000"/>
                    <a:lumOff val="25000"/>
                  </a:schemeClr>
                </a:solidFill>
                <a:latin typeface="Arial Narrow" panose="020B0606020202030204" pitchFamily="34" charset="0"/>
                <a:cs typeface="Open Sans Semibold" panose="020B0706030804020204" pitchFamily="34" charset="0"/>
                <a:sym typeface="Open Sans Semibold" panose="020B0706030804020204" pitchFamily="34" charset="0"/>
              </a:rPr>
              <a:t>Elförsörjning</a:t>
            </a:r>
            <a:endParaRPr lang="en-US" altLang="en-US" sz="1000">
              <a:solidFill>
                <a:schemeClr val="tx1">
                  <a:lumMod val="75000"/>
                  <a:lumOff val="25000"/>
                </a:schemeClr>
              </a:solidFill>
              <a:latin typeface="Arial Narrow" panose="020B0606020202030204" pitchFamily="34" charset="0"/>
            </a:endParaRPr>
          </a:p>
          <a:p>
            <a:pPr algn="ctr" eaLnBrk="1" hangingPunct="1">
              <a:buSzPts val="2100"/>
              <a:buFont typeface="Open Sans Semibold" panose="020B0706030804020204" pitchFamily="34" charset="0"/>
              <a:buNone/>
            </a:pPr>
            <a:endParaRPr lang="en-US" altLang="en-US" sz="1000">
              <a:solidFill>
                <a:schemeClr val="tx1">
                  <a:lumMod val="75000"/>
                  <a:lumOff val="25000"/>
                </a:schemeClr>
              </a:solidFill>
              <a:latin typeface="Arial Narrow" panose="020B0606020202030204" pitchFamily="34" charset="0"/>
            </a:endParaRPr>
          </a:p>
        </p:txBody>
      </p:sp>
    </p:spTree>
    <p:extLst>
      <p:ext uri="{BB962C8B-B14F-4D97-AF65-F5344CB8AC3E}">
        <p14:creationId xmlns:p14="http://schemas.microsoft.com/office/powerpoint/2010/main" val="60360846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1000" fill="hold"/>
                                        <p:tgtEl>
                                          <p:spTgt spid="9"/>
                                        </p:tgtEl>
                                        <p:attrNameLst>
                                          <p:attrName>ppt_x</p:attrName>
                                        </p:attrNameLst>
                                      </p:cBhvr>
                                      <p:tavLst>
                                        <p:tav tm="0">
                                          <p:val>
                                            <p:strVal val="#ppt_x"/>
                                          </p:val>
                                        </p:tav>
                                        <p:tav tm="100000">
                                          <p:val>
                                            <p:strVal val="#ppt_x"/>
                                          </p:val>
                                        </p:tav>
                                      </p:tavLst>
                                    </p:anim>
                                    <p:anim calcmode="lin" valueType="num">
                                      <p:cBhvr additive="base">
                                        <p:cTn id="8" dur="10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tema">
  <a:themeElements>
    <a:clrScheme name="Energimyndigheten Hav">
      <a:dk1>
        <a:sysClr val="windowText" lastClr="000000"/>
      </a:dk1>
      <a:lt1>
        <a:sysClr val="window" lastClr="FFFFFF"/>
      </a:lt1>
      <a:dk2>
        <a:srgbClr val="44546A"/>
      </a:dk2>
      <a:lt2>
        <a:srgbClr val="E7E6E6"/>
      </a:lt2>
      <a:accent1>
        <a:srgbClr val="006875"/>
      </a:accent1>
      <a:accent2>
        <a:srgbClr val="F6AA72"/>
      </a:accent2>
      <a:accent3>
        <a:srgbClr val="7F1F10"/>
      </a:accent3>
      <a:accent4>
        <a:srgbClr val="C1DEBA"/>
      </a:accent4>
      <a:accent5>
        <a:srgbClr val="EF7B44"/>
      </a:accent5>
      <a:accent6>
        <a:srgbClr val="BBB5A8"/>
      </a:accent6>
      <a:hlink>
        <a:srgbClr val="0563C1"/>
      </a:hlink>
      <a:folHlink>
        <a:srgbClr val="954F72"/>
      </a:folHlink>
    </a:clrScheme>
    <a:fontScheme name="Energimyndigheten">
      <a:majorFont>
        <a:latin typeface="Arial"/>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F9CA36A6-9512-4F16-8EE8-7E269B1E1A08}" vid="{DF726535-83E4-4083-9841-AC71CF2C0C9C}"/>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kument" ma:contentTypeID="0x0101003CD881D636A33040B44CA3E28A7ACA21" ma:contentTypeVersion="15" ma:contentTypeDescription="Skapa ett nytt dokument." ma:contentTypeScope="" ma:versionID="f7e0e086a2d2fba2bf66c2ba900911b1">
  <xsd:schema xmlns:xsd="http://www.w3.org/2001/XMLSchema" xmlns:xs="http://www.w3.org/2001/XMLSchema" xmlns:p="http://schemas.microsoft.com/office/2006/metadata/properties" xmlns:ns2="c5c7cef5-72b0-4130-9324-a6e7454301c2" xmlns:ns3="f51bab5f-0ed0-40a8-8f36-6fe936a64348" targetNamespace="http://schemas.microsoft.com/office/2006/metadata/properties" ma:root="true" ma:fieldsID="4e1a1c1c96545a95674be5f57db6e224" ns2:_="" ns3:_="">
    <xsd:import namespace="c5c7cef5-72b0-4130-9324-a6e7454301c2"/>
    <xsd:import namespace="f51bab5f-0ed0-40a8-8f36-6fe936a64348"/>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DateTaken" minOccurs="0"/>
                <xsd:element ref="ns2:MediaLengthInSeconds" minOccurs="0"/>
                <xsd:element ref="ns2:MediaServiceLocatio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5c7cef5-72b0-4130-9324-a6e7454301c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Bildmarkeringar" ma:readOnly="false" ma:fieldId="{5cf76f15-5ced-4ddc-b409-7134ff3c332f}" ma:taxonomyMulti="true" ma:sspId="0673cd2f-ce6e-4ea0-afbc-30713b89691c" ma:termSetId="09814cd3-568e-fe90-9814-8d621ff8fb84" ma:anchorId="fba54fb3-c3e1-fe81-a776-ca4b69148c4d" ma:open="true" ma:isKeyword="false">
      <xsd:complexType>
        <xsd:sequence>
          <xsd:element ref="pc:Terms" minOccurs="0" maxOccurs="1"/>
        </xsd:sequence>
      </xsd:complex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dexed="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Location" ma:index="20" nillable="true" ma:displayName="Location" ma:indexed="true" ma:internalName="MediaServiceLocation" ma:readOnly="true">
      <xsd:simpleType>
        <xsd:restriction base="dms:Text"/>
      </xsd:simpleType>
    </xsd:element>
    <xsd:element name="MediaServiceObjectDetectorVersions" ma:index="21"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51bab5f-0ed0-40a8-8f36-6fe936a64348"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d0988232-94e4-4e5f-a833-fb2c907e1b95}" ma:internalName="TaxCatchAll" ma:showField="CatchAllData" ma:web="f51bab5f-0ed0-40a8-8f36-6fe936a64348">
      <xsd:complexType>
        <xsd:complexContent>
          <xsd:extension base="dms:MultiChoiceLookup">
            <xsd:sequence>
              <xsd:element name="Value" type="dms:Lookup" maxOccurs="unbounded" minOccurs="0" nillable="true"/>
            </xsd:sequence>
          </xsd:extension>
        </xsd:complexContent>
      </xsd:complexType>
    </xsd:element>
    <xsd:element name="SharedWithUsers" ma:index="16" nillable="true" ma:displayName="Dela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Delat med informa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971A289-9120-4EE4-9685-97A5370B2585}">
  <ds:schemaRefs>
    <ds:schemaRef ds:uri="http://schemas.microsoft.com/sharepoint/v3/contenttype/forms"/>
  </ds:schemaRefs>
</ds:datastoreItem>
</file>

<file path=customXml/itemProps2.xml><?xml version="1.0" encoding="utf-8"?>
<ds:datastoreItem xmlns:ds="http://schemas.openxmlformats.org/officeDocument/2006/customXml" ds:itemID="{EB26B354-40F7-4F97-BFBA-27CB5040B8A0}">
  <ds:schemaRefs>
    <ds:schemaRef ds:uri="c5c7cef5-72b0-4130-9324-a6e7454301c2"/>
    <ds:schemaRef ds:uri="f51bab5f-0ed0-40a8-8f36-6fe936a6434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
  <TotalTime>315</TotalTime>
  <Words>3387</Words>
  <Application>Microsoft Office PowerPoint</Application>
  <PresentationFormat>Bredbild</PresentationFormat>
  <Paragraphs>640</Paragraphs>
  <Slides>25</Slides>
  <Notes>24</Notes>
  <HiddenSlides>0</HiddenSlides>
  <MMClips>0</MMClips>
  <ScaleCrop>false</ScaleCrop>
  <HeadingPairs>
    <vt:vector size="6" baseType="variant">
      <vt:variant>
        <vt:lpstr>Använt teckensnitt</vt:lpstr>
      </vt:variant>
      <vt:variant>
        <vt:i4>9</vt:i4>
      </vt:variant>
      <vt:variant>
        <vt:lpstr>Tema</vt:lpstr>
      </vt:variant>
      <vt:variant>
        <vt:i4>1</vt:i4>
      </vt:variant>
      <vt:variant>
        <vt:lpstr>Bildrubriker</vt:lpstr>
      </vt:variant>
      <vt:variant>
        <vt:i4>25</vt:i4>
      </vt:variant>
    </vt:vector>
  </HeadingPairs>
  <TitlesOfParts>
    <vt:vector size="35" baseType="lpstr">
      <vt:lpstr>Arial</vt:lpstr>
      <vt:lpstr>Arial Black</vt:lpstr>
      <vt:lpstr>Arial Narrow</vt:lpstr>
      <vt:lpstr>Calibri</vt:lpstr>
      <vt:lpstr>Consolas</vt:lpstr>
      <vt:lpstr>Open Sans</vt:lpstr>
      <vt:lpstr>Open Sans Semibold</vt:lpstr>
      <vt:lpstr>Segoe UI</vt:lpstr>
      <vt:lpstr>Times New Roman</vt:lpstr>
      <vt:lpstr>Office-tema</vt:lpstr>
      <vt:lpstr>Etablera publika laddstationer för tunga elfordon</vt:lpstr>
      <vt:lpstr>En guide för er som…</vt:lpstr>
      <vt:lpstr>Guiden innehåller vägledning inom</vt:lpstr>
      <vt:lpstr>Projektplan</vt:lpstr>
      <vt:lpstr>Exempel på tidplan</vt:lpstr>
      <vt:lpstr>Budget</vt:lpstr>
      <vt:lpstr>Risker</vt:lpstr>
      <vt:lpstr>Samarbete och samverkan</vt:lpstr>
      <vt:lpstr>Val av plats</vt:lpstr>
      <vt:lpstr>Tidskrävande markfrågor</vt:lpstr>
      <vt:lpstr>Nätanslutning</vt:lpstr>
      <vt:lpstr>Elförsörjning</vt:lpstr>
      <vt:lpstr>Utformning</vt:lpstr>
      <vt:lpstr>Layout och trafik</vt:lpstr>
      <vt:lpstr>Funktioner</vt:lpstr>
      <vt:lpstr>Tillgänglighetsanpassning</vt:lpstr>
      <vt:lpstr>Förslag på krav</vt:lpstr>
      <vt:lpstr>Kravspecifikation</vt:lpstr>
      <vt:lpstr>Information från myndigheter</vt:lpstr>
      <vt:lpstr>Inköp</vt:lpstr>
      <vt:lpstr>Service och underhåll</vt:lpstr>
      <vt:lpstr>Driftsproblem</vt:lpstr>
      <vt:lpstr>Sammanfattning</vt:lpstr>
      <vt:lpstr>avslutningsbild</vt:lpstr>
      <vt:lpstr>Källor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Guide för att etablera publik laddstation för tunga elfordon</dc:title>
  <dc:creator>Jessica Johansson</dc:creator>
  <dc:description>EM7000, v5.3, 2023-02-22</dc:description>
  <cp:lastModifiedBy>Lena Nordin-Andersson</cp:lastModifiedBy>
  <cp:revision>8</cp:revision>
  <dcterms:created xsi:type="dcterms:W3CDTF">2024-05-29T12:58:21Z</dcterms:created>
  <dcterms:modified xsi:type="dcterms:W3CDTF">2024-09-06T14:17:41Z</dcterms:modified>
  <cp:contentStatus/>
</cp:coreProperties>
</file>