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7"/>
  </p:notesMasterIdLst>
  <p:handoutMasterIdLst>
    <p:handoutMasterId r:id="rId8"/>
  </p:handoutMasterIdLst>
  <p:sldIdLst>
    <p:sldId id="257" r:id="rId6"/>
  </p:sldIdLst>
  <p:sldSz cx="12192000" cy="6858000"/>
  <p:notesSz cx="6845300" cy="99822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Berlin" userId="54604e42-09d5-4918-bf4c-4cc3bf1b2eb1" providerId="ADAL" clId="{EFD9745F-98DB-48B7-91FC-293E657125DC}"/>
    <pc:docChg chg="modSld">
      <pc:chgData name="Maria Berlin" userId="54604e42-09d5-4918-bf4c-4cc3bf1b2eb1" providerId="ADAL" clId="{EFD9745F-98DB-48B7-91FC-293E657125DC}" dt="2020-11-13T15:00:56.687" v="0" actId="12"/>
      <pc:docMkLst>
        <pc:docMk/>
      </pc:docMkLst>
      <pc:sldChg chg="modSp">
        <pc:chgData name="Maria Berlin" userId="54604e42-09d5-4918-bf4c-4cc3bf1b2eb1" providerId="ADAL" clId="{EFD9745F-98DB-48B7-91FC-293E657125DC}" dt="2020-11-13T15:00:56.687" v="0" actId="12"/>
        <pc:sldMkLst>
          <pc:docMk/>
          <pc:sldMk cId="3032845761" sldId="257"/>
        </pc:sldMkLst>
        <pc:spChg chg="mod">
          <ac:chgData name="Maria Berlin" userId="54604e42-09d5-4918-bf4c-4cc3bf1b2eb1" providerId="ADAL" clId="{EFD9745F-98DB-48B7-91FC-293E657125DC}" dt="2020-11-13T15:00:56.687" v="0" actId="12"/>
          <ac:spMkLst>
            <pc:docMk/>
            <pc:sldMk cId="3032845761" sldId="257"/>
            <ac:spMk id="2" creationId="{D7148681-E906-4BD8-8DDB-F2E0BDB65B5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3725"/>
            <a:ext cx="29670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9483725"/>
            <a:ext cx="29670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099CC03-0A68-4FE0-901C-BABC70936B6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229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8435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8436" name="Rectangle 307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125" y="762000"/>
            <a:ext cx="66357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8438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8439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FEE2625-1DD8-4C13-A5BB-5C2E4DEB110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888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332656"/>
            <a:ext cx="7620000" cy="2055812"/>
          </a:xfrm>
        </p:spPr>
        <p:txBody>
          <a:bodyPr anchor="b"/>
          <a:lstStyle>
            <a:lvl1pPr>
              <a:defRPr b="0"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667000"/>
            <a:ext cx="7620000" cy="2971800"/>
          </a:xfrm>
          <a:noFill/>
        </p:spPr>
        <p:txBody>
          <a:bodyPr lIns="0" tIns="0" rIns="0" bIns="0"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CBA474-F9D6-49A5-ABE8-16828E6B12A0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-1" y="0"/>
            <a:ext cx="4068000" cy="226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lnSpc>
                <a:spcPts val="1400"/>
              </a:lnSpc>
            </a:pPr>
            <a:r>
              <a:rPr lang="sv-SE" sz="1000"/>
              <a:t> </a:t>
            </a:r>
            <a:endParaRPr lang="sv-SE" sz="2400">
              <a:latin typeface="Times New Roman" pitchFamily="18" charset="0"/>
            </a:endParaRPr>
          </a:p>
        </p:txBody>
      </p:sp>
      <p:pic>
        <p:nvPicPr>
          <p:cNvPr id="10" name="Picture 12" descr="stem_eng_pms_le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51577"/>
            <a:ext cx="1303338" cy="346075"/>
          </a:xfrm>
          <a:prstGeom prst="rect">
            <a:avLst/>
          </a:prstGeom>
          <a:noFill/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FF09FB-1CD1-4F17-9157-097B64E3545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A58008-0BF1-4306-8D2F-666B0748070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4800" y="403200"/>
            <a:ext cx="10800000" cy="1152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94800" y="1773238"/>
            <a:ext cx="52920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03950" y="1773238"/>
            <a:ext cx="52920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3B8F09-21C9-4403-923D-6CB7BC6E689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584BA-F058-4897-B5B0-1A9226C6C7F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92CFF1-EA48-489B-A3DA-ECB9E3DC7D2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266000" y="332656"/>
            <a:ext cx="7620000" cy="2055812"/>
          </a:xfrm>
        </p:spPr>
        <p:txBody>
          <a:bodyPr anchor="b"/>
          <a:lstStyle>
            <a:lvl1pPr>
              <a:defRPr b="0">
                <a:latin typeface="+mj-lt"/>
              </a:defRPr>
            </a:lvl1pPr>
          </a:lstStyle>
          <a:p>
            <a:r>
              <a:rPr lang="sv-SE" dirty="0"/>
              <a:t>Klicka här för att ändra format på bakgrundsrubriken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667000"/>
            <a:ext cx="7620000" cy="2971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A16ED3-43AA-42FD-B03D-1C542D37AD70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-1" y="0"/>
            <a:ext cx="4068000" cy="226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lnSpc>
                <a:spcPts val="1400"/>
              </a:lnSpc>
            </a:pPr>
            <a:r>
              <a:rPr lang="sv-SE" sz="1000"/>
              <a:t> </a:t>
            </a:r>
            <a:endParaRPr lang="sv-SE" sz="2400">
              <a:latin typeface="Times New Roman" pitchFamily="18" charset="0"/>
            </a:endParaRPr>
          </a:p>
        </p:txBody>
      </p:sp>
      <p:pic>
        <p:nvPicPr>
          <p:cNvPr id="10" name="Picture 12" descr="stem_eng_pms_le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51577"/>
            <a:ext cx="1303338" cy="346075"/>
          </a:xfrm>
          <a:prstGeom prst="rect">
            <a:avLst/>
          </a:prstGeom>
          <a:noFill/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022CF4-6C19-4A3A-BC03-E4C52FDFA96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4800" y="403200"/>
            <a:ext cx="10800000" cy="1152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94800" y="1773238"/>
            <a:ext cx="52920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03950" y="1773238"/>
            <a:ext cx="53064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842FB-563A-4F48-97E8-6486700E14E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08601C-223C-4704-9DD8-968F10FCE3E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4800" y="403200"/>
            <a:ext cx="10800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00" y="1773238"/>
            <a:ext cx="10800000" cy="4176712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180000" bIns="10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65084" y="616426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600" y="6164263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9C96E5-2C98-4EAF-A68C-B4C04A74483A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8" name="Picture 12" descr="stem_eng_pms_left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6251577"/>
            <a:ext cx="1303338" cy="346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  <p:sldLayoutId id="2147483660" r:id="rId4"/>
    <p:sldLayoutId id="2147483661" r:id="rId5"/>
  </p:sldLayoutIdLst>
  <p:txStyles>
    <p:titleStyle>
      <a:lvl1pPr algn="l" rtl="0" eaLnBrk="1" fontAlgn="base" hangingPunct="1">
        <a:lnSpc>
          <a:spcPts val="4600"/>
        </a:lnSpc>
        <a:spcBef>
          <a:spcPct val="0"/>
        </a:spcBef>
        <a:spcAft>
          <a:spcPct val="0"/>
        </a:spcAft>
        <a:defRPr sz="40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8500" indent="-354013" algn="l" rtl="0" eaLnBrk="1" fontAlgn="base" hangingPunct="1">
        <a:spcBef>
          <a:spcPct val="4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963613" indent="-263525" algn="l" rtl="0" eaLnBrk="1" fontAlgn="base" hangingPunct="1">
        <a:spcBef>
          <a:spcPct val="4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14438" indent="-249238" algn="l" rtl="0" eaLnBrk="1" fontAlgn="base" hangingPunct="1">
        <a:spcBef>
          <a:spcPct val="40000"/>
        </a:spcBef>
        <a:spcAft>
          <a:spcPct val="0"/>
        </a:spcAft>
        <a:buChar char="-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4800" y="403200"/>
            <a:ext cx="10800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00" y="1773238"/>
            <a:ext cx="108000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65084" y="616426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600" y="6164263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B244A4-5FAB-41E7-8F13-75565648FC8E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8" name="Picture 12" descr="stem_eng_pms_left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6251577"/>
            <a:ext cx="1303338" cy="346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6" r:id="rId2"/>
    <p:sldLayoutId id="2147483668" r:id="rId3"/>
    <p:sldLayoutId id="2147483670" r:id="rId4"/>
    <p:sldLayoutId id="2147483671" r:id="rId5"/>
  </p:sldLayoutIdLst>
  <p:txStyles>
    <p:titleStyle>
      <a:lvl1pPr algn="l" rtl="0" fontAlgn="base">
        <a:lnSpc>
          <a:spcPts val="4600"/>
        </a:lnSpc>
        <a:spcBef>
          <a:spcPct val="0"/>
        </a:spcBef>
        <a:spcAft>
          <a:spcPct val="0"/>
        </a:spcAft>
        <a:defRPr sz="40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8500" indent="-354013" algn="l" rtl="0" fontAlgn="base">
        <a:spcBef>
          <a:spcPct val="4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963613" indent="-263525" algn="l" rtl="0" fontAlgn="base">
        <a:spcBef>
          <a:spcPct val="4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14438" indent="-249238" algn="l" rtl="0" fontAlgn="base">
        <a:spcBef>
          <a:spcPct val="40000"/>
        </a:spcBef>
        <a:spcAft>
          <a:spcPct val="0"/>
        </a:spcAft>
        <a:buChar char="-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g.se/digital-tillganglighet/om-lagen" TargetMode="External"/><Relationship Id="rId2" Type="http://schemas.openxmlformats.org/officeDocument/2006/relationships/hyperlink" Target="https://www.energimyndigheten.se/en/about-us/about-this-website/consent-to-the-processing-of-personal-data-in-the-form-of-images-video-and-audio-recording/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148681-E906-4BD8-8DDB-F2E0BDB6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80" y="260648"/>
            <a:ext cx="9792928" cy="48218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4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8500" indent="-354013" algn="l" rtl="0" fontAlgn="base">
              <a:spcBef>
                <a:spcPct val="4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963613" indent="-263525" algn="l" rtl="0" fontAlgn="base">
              <a:spcBef>
                <a:spcPct val="4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214438" indent="-249238" algn="l" rtl="0" fontAlgn="base">
              <a:spcBef>
                <a:spcPct val="4000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sv-SE" altLang="sv-SE" sz="2100" kern="0" dirty="0" err="1">
                <a:solidFill>
                  <a:srgbClr val="202124"/>
                </a:solidFill>
                <a:highlight>
                  <a:srgbClr val="FFFF00"/>
                </a:highlight>
                <a:latin typeface="inherit"/>
              </a:rPr>
              <a:t>This</a:t>
            </a:r>
            <a:r>
              <a:rPr lang="sv-SE" altLang="sv-SE" sz="2100" kern="0" dirty="0">
                <a:solidFill>
                  <a:srgbClr val="202124"/>
                </a:solidFill>
                <a:highlight>
                  <a:srgbClr val="FFFF00"/>
                </a:highlight>
                <a:latin typeface="inherit"/>
              </a:rPr>
              <a:t> is a template </a:t>
            </a:r>
            <a:r>
              <a:rPr lang="sv-SE" altLang="sv-SE" sz="2100" kern="0" dirty="0" err="1">
                <a:solidFill>
                  <a:srgbClr val="202124"/>
                </a:solidFill>
                <a:highlight>
                  <a:srgbClr val="FFFF00"/>
                </a:highlight>
                <a:latin typeface="inherit"/>
              </a:rPr>
              <a:t>that</a:t>
            </a:r>
            <a:r>
              <a:rPr lang="sv-SE" altLang="sv-SE" sz="2100" kern="0" dirty="0">
                <a:solidFill>
                  <a:srgbClr val="202124"/>
                </a:solidFill>
                <a:highlight>
                  <a:srgbClr val="FFFF00"/>
                </a:highlight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highlight>
                  <a:srgbClr val="FFFF00"/>
                </a:highlight>
                <a:latin typeface="inherit"/>
              </a:rPr>
              <a:t>can</a:t>
            </a:r>
            <a:r>
              <a:rPr lang="sv-SE" altLang="sv-SE" sz="2100" kern="0" dirty="0">
                <a:solidFill>
                  <a:srgbClr val="202124"/>
                </a:solidFill>
                <a:highlight>
                  <a:srgbClr val="FFFF00"/>
                </a:highlight>
                <a:latin typeface="inherit"/>
              </a:rPr>
              <a:t> be </a:t>
            </a:r>
            <a:r>
              <a:rPr lang="sv-SE" altLang="sv-SE" sz="2100" kern="0" dirty="0" err="1">
                <a:solidFill>
                  <a:srgbClr val="202124"/>
                </a:solidFill>
                <a:highlight>
                  <a:srgbClr val="FFFF00"/>
                </a:highlight>
                <a:latin typeface="inherit"/>
              </a:rPr>
              <a:t>used</a:t>
            </a:r>
            <a:r>
              <a:rPr lang="sv-SE" altLang="sv-SE" sz="2100" kern="0" dirty="0">
                <a:solidFill>
                  <a:srgbClr val="202124"/>
                </a:solidFill>
                <a:highlight>
                  <a:srgbClr val="FFFF00"/>
                </a:highlight>
                <a:latin typeface="inherit"/>
              </a:rPr>
              <a:t> for presentations.</a:t>
            </a: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Keep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this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in mind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when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you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create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your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presentation in order to get it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published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and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distributed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via Swedish Energy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Agency's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website</a:t>
            </a:r>
            <a:endParaRPr lang="sv-SE" altLang="sv-SE" sz="2100" kern="0" dirty="0">
              <a:solidFill>
                <a:srgbClr val="202124"/>
              </a:solidFill>
              <a:latin typeface="inherit"/>
            </a:endParaRP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sv-SE" altLang="sv-SE" sz="2100" kern="0" dirty="0">
              <a:solidFill>
                <a:srgbClr val="202124"/>
              </a:solidFill>
              <a:latin typeface="inherit"/>
            </a:endParaRP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Images /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photos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/ illustrations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may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be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protected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by copyright </a:t>
            </a: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If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there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is personal information in the presentation,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this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must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have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been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given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consent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to </a:t>
            </a: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You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can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  <a:hlinkClick r:id="rId2"/>
              </a:rPr>
              <a:t>give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  <a:hlinkClick r:id="rId2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  <a:hlinkClick r:id="rId2"/>
              </a:rPr>
              <a:t>consent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  <a:hlinkClick r:id="rId2"/>
              </a:rPr>
              <a:t> via the Swedish Energy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  <a:hlinkClick r:id="rId2"/>
              </a:rPr>
              <a:t>Agency's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  <a:hlinkClick r:id="rId2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  <a:hlinkClick r:id="rId2"/>
              </a:rPr>
              <a:t>website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  <a:hlinkClick r:id="rId2"/>
              </a:rPr>
              <a:t> </a:t>
            </a:r>
            <a:endParaRPr lang="sv-SE" altLang="sv-SE" sz="2100" kern="0" dirty="0">
              <a:solidFill>
                <a:srgbClr val="202124"/>
              </a:solidFill>
              <a:latin typeface="inherit"/>
            </a:endParaRPr>
          </a:p>
          <a:p>
            <a:pPr eaLnBrk="0" hangingPunct="0">
              <a:spcBef>
                <a:spcPct val="0"/>
              </a:spcBef>
            </a:pPr>
            <a:endParaRPr lang="sv-SE" altLang="sv-SE" sz="2100" kern="0" dirty="0">
              <a:solidFill>
                <a:srgbClr val="202124"/>
              </a:solidFill>
              <a:latin typeface="inherit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Everything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that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is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published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on the Swedish Energy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Agency's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website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falls under 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  <a:hlinkClick r:id="rId3"/>
              </a:rPr>
              <a:t>the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  <a:hlinkClick r:id="rId3"/>
              </a:rPr>
              <a:t>Act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  <a:hlinkClick r:id="rId3"/>
              </a:rPr>
              <a:t> on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  <a:hlinkClick r:id="rId3"/>
              </a:rPr>
              <a:t>Available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  <a:hlinkClick r:id="rId3"/>
              </a:rPr>
              <a:t> Public Services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, so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if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this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presentation is to be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published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on the Swedish Energy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Agency's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website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, the presentation must be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adapted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for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that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. </a:t>
            </a: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In Power Point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there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is support for it via Review -&gt; Check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availability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,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see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picture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.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Turn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on the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function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when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you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start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work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on </a:t>
            </a:r>
            <a:r>
              <a:rPr lang="sv-SE" altLang="sv-SE" sz="2100" kern="0" dirty="0" err="1">
                <a:solidFill>
                  <a:srgbClr val="202124"/>
                </a:solidFill>
                <a:latin typeface="inherit"/>
              </a:rPr>
              <a:t>your</a:t>
            </a:r>
            <a:r>
              <a:rPr lang="sv-SE" altLang="sv-SE" sz="2100" kern="0" dirty="0">
                <a:solidFill>
                  <a:srgbClr val="202124"/>
                </a:solidFill>
                <a:latin typeface="inherit"/>
              </a:rPr>
              <a:t> presentation.</a:t>
            </a:r>
            <a:r>
              <a:rPr lang="sv-SE" altLang="sv-SE" sz="800" kern="0" dirty="0"/>
              <a:t> </a:t>
            </a:r>
            <a:endParaRPr lang="sv-SE" altLang="sv-SE" sz="1800" kern="0" dirty="0">
              <a:latin typeface="Arial" panose="020B0604020202020204" pitchFamily="34" charset="0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74A5782-1F33-4753-99F3-D725B8243E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5480" y="5177957"/>
            <a:ext cx="5410478" cy="118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45761"/>
      </p:ext>
    </p:extLst>
  </p:cSld>
  <p:clrMapOvr>
    <a:masterClrMapping/>
  </p:clrMapOvr>
</p:sld>
</file>

<file path=ppt/theme/theme1.xml><?xml version="1.0" encoding="utf-8"?>
<a:theme xmlns:a="http://schemas.openxmlformats.org/drawingml/2006/main" name="Energimyndigheten färgad">
  <a:themeElements>
    <a:clrScheme name="Energimyndigheten Blå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896"/>
      </a:accent1>
      <a:accent2>
        <a:srgbClr val="5D6DA2"/>
      </a:accent2>
      <a:accent3>
        <a:srgbClr val="8691B9"/>
      </a:accent3>
      <a:accent4>
        <a:srgbClr val="AEB6D1"/>
      </a:accent4>
      <a:accent5>
        <a:srgbClr val="B8DAEA"/>
      </a:accent5>
      <a:accent6>
        <a:srgbClr val="D2E5EE"/>
      </a:accent6>
      <a:hlink>
        <a:srgbClr val="8691B9"/>
      </a:hlink>
      <a:folHlink>
        <a:srgbClr val="AEB6D1"/>
      </a:folHlink>
    </a:clrScheme>
    <a:fontScheme name=" färg_m_punk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Energimyndigheten engelsk.potx" id="{D3774AF9-E083-4540-9BA1-3DF5EBE440E5}" vid="{0E89B878-D777-435D-8160-98849AC40820}"/>
    </a:ext>
  </a:extLst>
</a:theme>
</file>

<file path=ppt/theme/theme2.xml><?xml version="1.0" encoding="utf-8"?>
<a:theme xmlns:a="http://schemas.openxmlformats.org/drawingml/2006/main" name="Energimyndigheten vit">
  <a:themeElements>
    <a:clrScheme name="Energimyndigheten Blå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896"/>
      </a:accent1>
      <a:accent2>
        <a:srgbClr val="5D6DA2"/>
      </a:accent2>
      <a:accent3>
        <a:srgbClr val="8691B9"/>
      </a:accent3>
      <a:accent4>
        <a:srgbClr val="AEB6D1"/>
      </a:accent4>
      <a:accent5>
        <a:srgbClr val="B8DAEA"/>
      </a:accent5>
      <a:accent6>
        <a:srgbClr val="D2E5EE"/>
      </a:accent6>
      <a:hlink>
        <a:srgbClr val="8691B9"/>
      </a:hlink>
      <a:folHlink>
        <a:srgbClr val="AEB6D1"/>
      </a:folHlink>
    </a:clrScheme>
    <a:fontScheme name="färglös_m_punk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Energimyndigheten engelsk.potx" id="{D3774AF9-E083-4540-9BA1-3DF5EBE440E5}" vid="{1D08E86D-71F5-4A96-A42F-55800FF6C04F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EEBF99E87DAB48B7B6850312A591A7" ma:contentTypeVersion="13" ma:contentTypeDescription="Skapa ett nytt dokument." ma:contentTypeScope="" ma:versionID="5a60afcd4ee434333e285dc32053f89e">
  <xsd:schema xmlns:xsd="http://www.w3.org/2001/XMLSchema" xmlns:xs="http://www.w3.org/2001/XMLSchema" xmlns:p="http://schemas.microsoft.com/office/2006/metadata/properties" xmlns:ns3="17a4b6e0-060f-4498-abdb-fefbd3296105" xmlns:ns4="ab100dcc-de2d-40c6-9c06-e146ae30916c" targetNamespace="http://schemas.microsoft.com/office/2006/metadata/properties" ma:root="true" ma:fieldsID="d8656181ce5211e53a17e2f323e97397" ns3:_="" ns4:_="">
    <xsd:import namespace="17a4b6e0-060f-4498-abdb-fefbd3296105"/>
    <xsd:import namespace="ab100dcc-de2d-40c6-9c06-e146ae3091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4b6e0-060f-4498-abdb-fefbd3296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100dcc-de2d-40c6-9c06-e146ae30916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88D164-B415-40CF-BA97-EA7661C485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a4b6e0-060f-4498-abdb-fefbd3296105"/>
    <ds:schemaRef ds:uri="ab100dcc-de2d-40c6-9c06-e146ae309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8B9C8A-F96D-42F8-99AD-9702C14829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4F176-90EB-4472-B3CA-CC12D37CD5CD}">
  <ds:schemaRefs>
    <ds:schemaRef ds:uri="http://www.w3.org/XML/1998/namespace"/>
    <ds:schemaRef ds:uri="http://purl.org/dc/dcmitype/"/>
    <ds:schemaRef ds:uri="http://purl.org/dc/elements/1.1/"/>
    <ds:schemaRef ds:uri="ab100dcc-de2d-40c6-9c06-e146ae30916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7a4b6e0-060f-4498-abdb-fefbd329610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Energimyndigheten engelsk</Template>
  <TotalTime>1</TotalTime>
  <Words>141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inherit</vt:lpstr>
      <vt:lpstr>Times New Roman</vt:lpstr>
      <vt:lpstr>Energimyndigheten färgad</vt:lpstr>
      <vt:lpstr>Energimyndigheten vit</vt:lpstr>
      <vt:lpstr>PowerPoint-presentation</vt:lpstr>
    </vt:vector>
  </TitlesOfParts>
  <Company>Energimyndigheten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Berlin</dc:creator>
  <dc:description>EM7000E, v5.1, 2017-07-21</dc:description>
  <cp:lastModifiedBy>Maria Berlin</cp:lastModifiedBy>
  <cp:revision>1</cp:revision>
  <dcterms:created xsi:type="dcterms:W3CDTF">2020-11-13T14:59:39Z</dcterms:created>
  <dcterms:modified xsi:type="dcterms:W3CDTF">2020-11-13T15:01:02Z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0x010100F8EEBF99E87DAB48B7B6850312A591A7</vt:lpwstr>
  </property>
</Properties>
</file>