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4"/>
    <p:sldMasterId id="2147483650" r:id="rId5"/>
    <p:sldMasterId id="2147483652" r:id="rId6"/>
    <p:sldMasterId id="2147483654" r:id="rId7"/>
    <p:sldMasterId id="2147483718" r:id="rId8"/>
  </p:sldMasterIdLst>
  <p:notesMasterIdLst>
    <p:notesMasterId r:id="rId26"/>
  </p:notesMasterIdLst>
  <p:handoutMasterIdLst>
    <p:handoutMasterId r:id="rId27"/>
  </p:handoutMasterIdLst>
  <p:sldIdLst>
    <p:sldId id="300" r:id="rId9"/>
    <p:sldId id="279" r:id="rId10"/>
    <p:sldId id="284" r:id="rId11"/>
    <p:sldId id="301" r:id="rId12"/>
    <p:sldId id="302" r:id="rId13"/>
    <p:sldId id="293" r:id="rId14"/>
    <p:sldId id="309" r:id="rId15"/>
    <p:sldId id="312" r:id="rId16"/>
    <p:sldId id="313" r:id="rId17"/>
    <p:sldId id="303" r:id="rId18"/>
    <p:sldId id="304" r:id="rId19"/>
    <p:sldId id="315" r:id="rId20"/>
    <p:sldId id="305" r:id="rId21"/>
    <p:sldId id="316" r:id="rId22"/>
    <p:sldId id="317" r:id="rId23"/>
    <p:sldId id="310" r:id="rId24"/>
    <p:sldId id="311" r:id="rId25"/>
  </p:sldIdLst>
  <p:sldSz cx="9144000" cy="6858000" type="screen4x3"/>
  <p:notesSz cx="6797675" cy="9926638"/>
  <p:defaultTextStyle>
    <a:defPPr>
      <a:defRPr lang="sv-SE"/>
    </a:defPPr>
    <a:lvl1pPr algn="l" rtl="0" fontAlgn="base">
      <a:spcBef>
        <a:spcPct val="0"/>
      </a:spcBef>
      <a:spcAft>
        <a:spcPct val="0"/>
      </a:spcAft>
      <a:defRPr sz="2200" kern="1200">
        <a:solidFill>
          <a:schemeClr val="tx1"/>
        </a:solidFill>
        <a:latin typeface="Arial" charset="0"/>
        <a:ea typeface="+mn-ea"/>
        <a:cs typeface="+mn-cs"/>
      </a:defRPr>
    </a:lvl1pPr>
    <a:lvl2pPr marL="457200" algn="l" rtl="0" fontAlgn="base">
      <a:spcBef>
        <a:spcPct val="0"/>
      </a:spcBef>
      <a:spcAft>
        <a:spcPct val="0"/>
      </a:spcAft>
      <a:defRPr sz="2200" kern="1200">
        <a:solidFill>
          <a:schemeClr val="tx1"/>
        </a:solidFill>
        <a:latin typeface="Arial" charset="0"/>
        <a:ea typeface="+mn-ea"/>
        <a:cs typeface="+mn-cs"/>
      </a:defRPr>
    </a:lvl2pPr>
    <a:lvl3pPr marL="914400" algn="l" rtl="0" fontAlgn="base">
      <a:spcBef>
        <a:spcPct val="0"/>
      </a:spcBef>
      <a:spcAft>
        <a:spcPct val="0"/>
      </a:spcAft>
      <a:defRPr sz="2200" kern="1200">
        <a:solidFill>
          <a:schemeClr val="tx1"/>
        </a:solidFill>
        <a:latin typeface="Arial" charset="0"/>
        <a:ea typeface="+mn-ea"/>
        <a:cs typeface="+mn-cs"/>
      </a:defRPr>
    </a:lvl3pPr>
    <a:lvl4pPr marL="1371600" algn="l" rtl="0" fontAlgn="base">
      <a:spcBef>
        <a:spcPct val="0"/>
      </a:spcBef>
      <a:spcAft>
        <a:spcPct val="0"/>
      </a:spcAft>
      <a:defRPr sz="2200" kern="1200">
        <a:solidFill>
          <a:schemeClr val="tx1"/>
        </a:solidFill>
        <a:latin typeface="Arial" charset="0"/>
        <a:ea typeface="+mn-ea"/>
        <a:cs typeface="+mn-cs"/>
      </a:defRPr>
    </a:lvl4pPr>
    <a:lvl5pPr marL="1828800" algn="l" rtl="0" fontAlgn="base">
      <a:spcBef>
        <a:spcPct val="0"/>
      </a:spcBef>
      <a:spcAft>
        <a:spcPct val="0"/>
      </a:spcAft>
      <a:defRPr sz="2200" kern="1200">
        <a:solidFill>
          <a:schemeClr val="tx1"/>
        </a:solidFill>
        <a:latin typeface="Arial" charset="0"/>
        <a:ea typeface="+mn-ea"/>
        <a:cs typeface="+mn-cs"/>
      </a:defRPr>
    </a:lvl5pPr>
    <a:lvl6pPr marL="2286000" algn="l" defTabSz="914400" rtl="0" eaLnBrk="1" latinLnBrk="0" hangingPunct="1">
      <a:defRPr sz="2200" kern="1200">
        <a:solidFill>
          <a:schemeClr val="tx1"/>
        </a:solidFill>
        <a:latin typeface="Arial" charset="0"/>
        <a:ea typeface="+mn-ea"/>
        <a:cs typeface="+mn-cs"/>
      </a:defRPr>
    </a:lvl6pPr>
    <a:lvl7pPr marL="2743200" algn="l" defTabSz="914400" rtl="0" eaLnBrk="1" latinLnBrk="0" hangingPunct="1">
      <a:defRPr sz="2200" kern="1200">
        <a:solidFill>
          <a:schemeClr val="tx1"/>
        </a:solidFill>
        <a:latin typeface="Arial" charset="0"/>
        <a:ea typeface="+mn-ea"/>
        <a:cs typeface="+mn-cs"/>
      </a:defRPr>
    </a:lvl7pPr>
    <a:lvl8pPr marL="3200400" algn="l" defTabSz="914400" rtl="0" eaLnBrk="1" latinLnBrk="0" hangingPunct="1">
      <a:defRPr sz="2200" kern="1200">
        <a:solidFill>
          <a:schemeClr val="tx1"/>
        </a:solidFill>
        <a:latin typeface="Arial" charset="0"/>
        <a:ea typeface="+mn-ea"/>
        <a:cs typeface="+mn-cs"/>
      </a:defRPr>
    </a:lvl8pPr>
    <a:lvl9pPr marL="3657600" algn="l" defTabSz="914400" rtl="0" eaLnBrk="1" latinLnBrk="0" hangingPunct="1">
      <a:defRPr sz="2200"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mma Thornberg" initials="ET" lastIdx="1" clrIdx="0"/>
  <p:cmAuthor id="1" name="carl" initials="c" lastIdx="4" clrIdx="1">
    <p:extLst/>
  </p:cmAuthor>
  <p:cmAuthor id="2" name="Lindén, Sofia" initials="LS" lastIdx="2"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76" autoAdjust="0"/>
    <p:restoredTop sz="85628" autoAdjust="0"/>
  </p:normalViewPr>
  <p:slideViewPr>
    <p:cSldViewPr>
      <p:cViewPr>
        <p:scale>
          <a:sx n="70" d="100"/>
          <a:sy n="70" d="100"/>
        </p:scale>
        <p:origin x="-2532" y="-654"/>
      </p:cViewPr>
      <p:guideLst>
        <p:guide orient="horz" pos="2160"/>
        <p:guide pos="2880"/>
      </p:guideLst>
    </p:cSldViewPr>
  </p:slideViewPr>
  <p:notesTextViewPr>
    <p:cViewPr>
      <p:scale>
        <a:sx n="100" d="100"/>
        <a:sy n="100" d="100"/>
      </p:scale>
      <p:origin x="0" y="0"/>
    </p:cViewPr>
  </p:notesTextViewPr>
  <p:sorterViewPr>
    <p:cViewPr>
      <p:scale>
        <a:sx n="148" d="100"/>
        <a:sy n="148"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commentAuthors" Target="commentAuthor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1"/>
            <a:ext cx="2946395" cy="495700"/>
          </a:xfrm>
          <a:prstGeom prst="rect">
            <a:avLst/>
          </a:prstGeom>
          <a:noFill/>
          <a:ln w="9525">
            <a:noFill/>
            <a:miter lim="800000"/>
            <a:headEnd/>
            <a:tailEnd/>
          </a:ln>
          <a:effectLst/>
        </p:spPr>
        <p:txBody>
          <a:bodyPr vert="horz" wrap="square" lIns="90873" tIns="45437" rIns="90873" bIns="45437" numCol="1" anchor="t" anchorCtr="0" compatLnSpc="1">
            <a:prstTxWarp prst="textNoShape">
              <a:avLst/>
            </a:prstTxWarp>
          </a:bodyPr>
          <a:lstStyle>
            <a:lvl1pPr>
              <a:defRPr sz="1200">
                <a:latin typeface="Times New Roman" pitchFamily="18" charset="0"/>
              </a:defRPr>
            </a:lvl1pPr>
          </a:lstStyle>
          <a:p>
            <a:endParaRPr lang="sv-SE"/>
          </a:p>
        </p:txBody>
      </p:sp>
      <p:sp>
        <p:nvSpPr>
          <p:cNvPr id="7171" name="Rectangle 3"/>
          <p:cNvSpPr>
            <a:spLocks noGrp="1" noChangeArrowheads="1"/>
          </p:cNvSpPr>
          <p:nvPr>
            <p:ph type="dt" sz="quarter" idx="1"/>
          </p:nvPr>
        </p:nvSpPr>
        <p:spPr bwMode="auto">
          <a:xfrm>
            <a:off x="3851281" y="1"/>
            <a:ext cx="2946394" cy="495700"/>
          </a:xfrm>
          <a:prstGeom prst="rect">
            <a:avLst/>
          </a:prstGeom>
          <a:noFill/>
          <a:ln w="9525">
            <a:noFill/>
            <a:miter lim="800000"/>
            <a:headEnd/>
            <a:tailEnd/>
          </a:ln>
          <a:effectLst/>
        </p:spPr>
        <p:txBody>
          <a:bodyPr vert="horz" wrap="square" lIns="90873" tIns="45437" rIns="90873" bIns="45437" numCol="1" anchor="t" anchorCtr="0" compatLnSpc="1">
            <a:prstTxWarp prst="textNoShape">
              <a:avLst/>
            </a:prstTxWarp>
          </a:bodyPr>
          <a:lstStyle>
            <a:lvl1pPr algn="r">
              <a:defRPr sz="1200">
                <a:latin typeface="Times New Roman" pitchFamily="18" charset="0"/>
              </a:defRPr>
            </a:lvl1pPr>
          </a:lstStyle>
          <a:p>
            <a:endParaRPr lang="sv-SE"/>
          </a:p>
        </p:txBody>
      </p:sp>
      <p:sp>
        <p:nvSpPr>
          <p:cNvPr id="7172" name="Rectangle 4"/>
          <p:cNvSpPr>
            <a:spLocks noGrp="1" noChangeArrowheads="1"/>
          </p:cNvSpPr>
          <p:nvPr>
            <p:ph type="ftr" sz="quarter" idx="2"/>
          </p:nvPr>
        </p:nvSpPr>
        <p:spPr bwMode="auto">
          <a:xfrm>
            <a:off x="0" y="9430938"/>
            <a:ext cx="2946395" cy="495700"/>
          </a:xfrm>
          <a:prstGeom prst="rect">
            <a:avLst/>
          </a:prstGeom>
          <a:noFill/>
          <a:ln w="9525">
            <a:noFill/>
            <a:miter lim="800000"/>
            <a:headEnd/>
            <a:tailEnd/>
          </a:ln>
          <a:effectLst/>
        </p:spPr>
        <p:txBody>
          <a:bodyPr vert="horz" wrap="square" lIns="90873" tIns="45437" rIns="90873" bIns="45437" numCol="1" anchor="b" anchorCtr="0" compatLnSpc="1">
            <a:prstTxWarp prst="textNoShape">
              <a:avLst/>
            </a:prstTxWarp>
          </a:bodyPr>
          <a:lstStyle>
            <a:lvl1pPr>
              <a:defRPr sz="1200">
                <a:latin typeface="Times New Roman" pitchFamily="18" charset="0"/>
              </a:defRPr>
            </a:lvl1pPr>
          </a:lstStyle>
          <a:p>
            <a:endParaRPr lang="sv-SE"/>
          </a:p>
        </p:txBody>
      </p:sp>
      <p:sp>
        <p:nvSpPr>
          <p:cNvPr id="7173" name="Rectangle 5"/>
          <p:cNvSpPr>
            <a:spLocks noGrp="1" noChangeArrowheads="1"/>
          </p:cNvSpPr>
          <p:nvPr>
            <p:ph type="sldNum" sz="quarter" idx="3"/>
          </p:nvPr>
        </p:nvSpPr>
        <p:spPr bwMode="auto">
          <a:xfrm>
            <a:off x="3851281" y="9430938"/>
            <a:ext cx="2946394" cy="495700"/>
          </a:xfrm>
          <a:prstGeom prst="rect">
            <a:avLst/>
          </a:prstGeom>
          <a:noFill/>
          <a:ln w="9525">
            <a:noFill/>
            <a:miter lim="800000"/>
            <a:headEnd/>
            <a:tailEnd/>
          </a:ln>
          <a:effectLst/>
        </p:spPr>
        <p:txBody>
          <a:bodyPr vert="horz" wrap="square" lIns="90873" tIns="45437" rIns="90873" bIns="45437" numCol="1" anchor="b" anchorCtr="0" compatLnSpc="1">
            <a:prstTxWarp prst="textNoShape">
              <a:avLst/>
            </a:prstTxWarp>
          </a:bodyPr>
          <a:lstStyle>
            <a:lvl1pPr algn="r">
              <a:defRPr sz="1200">
                <a:latin typeface="Times New Roman" pitchFamily="18" charset="0"/>
              </a:defRPr>
            </a:lvl1pPr>
          </a:lstStyle>
          <a:p>
            <a:fld id="{4099CC03-0A68-4FE0-901C-BABC70936B6A}" type="slidenum">
              <a:rPr lang="sv-SE"/>
              <a:pPr/>
              <a:t>‹#›</a:t>
            </a:fld>
            <a:endParaRPr lang="sv-SE"/>
          </a:p>
        </p:txBody>
      </p:sp>
    </p:spTree>
    <p:extLst>
      <p:ext uri="{BB962C8B-B14F-4D97-AF65-F5344CB8AC3E}">
        <p14:creationId xmlns:p14="http://schemas.microsoft.com/office/powerpoint/2010/main" val="6602296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3074"/>
          <p:cNvSpPr>
            <a:spLocks noGrp="1" noChangeArrowheads="1"/>
          </p:cNvSpPr>
          <p:nvPr>
            <p:ph type="hdr" sz="quarter"/>
          </p:nvPr>
        </p:nvSpPr>
        <p:spPr bwMode="auto">
          <a:xfrm>
            <a:off x="0" y="0"/>
            <a:ext cx="2951124" cy="530431"/>
          </a:xfrm>
          <a:prstGeom prst="rect">
            <a:avLst/>
          </a:prstGeom>
          <a:noFill/>
          <a:ln w="9525">
            <a:noFill/>
            <a:miter lim="800000"/>
            <a:headEnd/>
            <a:tailEnd/>
          </a:ln>
          <a:effectLst/>
        </p:spPr>
        <p:txBody>
          <a:bodyPr vert="horz" wrap="square" lIns="90873" tIns="45437" rIns="90873" bIns="45437" numCol="1" anchor="t" anchorCtr="0" compatLnSpc="1">
            <a:prstTxWarp prst="textNoShape">
              <a:avLst/>
            </a:prstTxWarp>
          </a:bodyPr>
          <a:lstStyle>
            <a:lvl1pPr>
              <a:defRPr sz="1200">
                <a:latin typeface="Times New Roman" pitchFamily="18" charset="0"/>
              </a:defRPr>
            </a:lvl1pPr>
          </a:lstStyle>
          <a:p>
            <a:endParaRPr lang="sv-SE"/>
          </a:p>
        </p:txBody>
      </p:sp>
      <p:sp>
        <p:nvSpPr>
          <p:cNvPr id="18435" name="Rectangle 3075"/>
          <p:cNvSpPr>
            <a:spLocks noGrp="1" noChangeArrowheads="1"/>
          </p:cNvSpPr>
          <p:nvPr>
            <p:ph type="dt" idx="1"/>
          </p:nvPr>
        </p:nvSpPr>
        <p:spPr bwMode="auto">
          <a:xfrm>
            <a:off x="3859163" y="0"/>
            <a:ext cx="2951124" cy="530431"/>
          </a:xfrm>
          <a:prstGeom prst="rect">
            <a:avLst/>
          </a:prstGeom>
          <a:noFill/>
          <a:ln w="9525">
            <a:noFill/>
            <a:miter lim="800000"/>
            <a:headEnd/>
            <a:tailEnd/>
          </a:ln>
          <a:effectLst/>
        </p:spPr>
        <p:txBody>
          <a:bodyPr vert="horz" wrap="square" lIns="90873" tIns="45437" rIns="90873" bIns="45437" numCol="1" anchor="t" anchorCtr="0" compatLnSpc="1">
            <a:prstTxWarp prst="textNoShape">
              <a:avLst/>
            </a:prstTxWarp>
          </a:bodyPr>
          <a:lstStyle>
            <a:lvl1pPr algn="r">
              <a:defRPr sz="1200">
                <a:latin typeface="Times New Roman" pitchFamily="18" charset="0"/>
              </a:defRPr>
            </a:lvl1pPr>
          </a:lstStyle>
          <a:p>
            <a:endParaRPr lang="sv-SE"/>
          </a:p>
        </p:txBody>
      </p:sp>
      <p:sp>
        <p:nvSpPr>
          <p:cNvPr id="18436" name="Rectangle 3076"/>
          <p:cNvSpPr>
            <a:spLocks noGrp="1" noRot="1" noChangeAspect="1" noChangeArrowheads="1" noTextEdit="1"/>
          </p:cNvSpPr>
          <p:nvPr>
            <p:ph type="sldImg" idx="2"/>
          </p:nvPr>
        </p:nvSpPr>
        <p:spPr bwMode="auto">
          <a:xfrm>
            <a:off x="930275" y="757238"/>
            <a:ext cx="4949825" cy="3713162"/>
          </a:xfrm>
          <a:prstGeom prst="rect">
            <a:avLst/>
          </a:prstGeom>
          <a:noFill/>
          <a:ln w="9525">
            <a:solidFill>
              <a:srgbClr val="000000"/>
            </a:solidFill>
            <a:miter lim="800000"/>
            <a:headEnd/>
            <a:tailEnd/>
          </a:ln>
          <a:effectLst/>
        </p:spPr>
      </p:sp>
      <p:sp>
        <p:nvSpPr>
          <p:cNvPr id="18437" name="Rectangle 3077"/>
          <p:cNvSpPr>
            <a:spLocks noGrp="1" noChangeArrowheads="1"/>
          </p:cNvSpPr>
          <p:nvPr>
            <p:ph type="body" sz="quarter" idx="3"/>
          </p:nvPr>
        </p:nvSpPr>
        <p:spPr bwMode="auto">
          <a:xfrm>
            <a:off x="908038" y="4698103"/>
            <a:ext cx="4994210" cy="4470776"/>
          </a:xfrm>
          <a:prstGeom prst="rect">
            <a:avLst/>
          </a:prstGeom>
          <a:noFill/>
          <a:ln w="9525">
            <a:noFill/>
            <a:miter lim="800000"/>
            <a:headEnd/>
            <a:tailEnd/>
          </a:ln>
          <a:effectLst/>
        </p:spPr>
        <p:txBody>
          <a:bodyPr vert="horz" wrap="square" lIns="90873" tIns="45437" rIns="90873" bIns="45437" numCol="1" anchor="t" anchorCtr="0" compatLnSpc="1">
            <a:prstTxWarp prst="textNoShape">
              <a:avLst/>
            </a:prstTxWarp>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p>
        </p:txBody>
      </p:sp>
      <p:sp>
        <p:nvSpPr>
          <p:cNvPr id="18438" name="Rectangle 3078"/>
          <p:cNvSpPr>
            <a:spLocks noGrp="1" noChangeArrowheads="1"/>
          </p:cNvSpPr>
          <p:nvPr>
            <p:ph type="ftr" sz="quarter" idx="4"/>
          </p:nvPr>
        </p:nvSpPr>
        <p:spPr bwMode="auto">
          <a:xfrm>
            <a:off x="0" y="9396207"/>
            <a:ext cx="2951124" cy="530431"/>
          </a:xfrm>
          <a:prstGeom prst="rect">
            <a:avLst/>
          </a:prstGeom>
          <a:noFill/>
          <a:ln w="9525">
            <a:noFill/>
            <a:miter lim="800000"/>
            <a:headEnd/>
            <a:tailEnd/>
          </a:ln>
          <a:effectLst/>
        </p:spPr>
        <p:txBody>
          <a:bodyPr vert="horz" wrap="square" lIns="90873" tIns="45437" rIns="90873" bIns="45437" numCol="1" anchor="b" anchorCtr="0" compatLnSpc="1">
            <a:prstTxWarp prst="textNoShape">
              <a:avLst/>
            </a:prstTxWarp>
          </a:bodyPr>
          <a:lstStyle>
            <a:lvl1pPr>
              <a:defRPr sz="1200">
                <a:latin typeface="Times New Roman" pitchFamily="18" charset="0"/>
              </a:defRPr>
            </a:lvl1pPr>
          </a:lstStyle>
          <a:p>
            <a:endParaRPr lang="sv-SE"/>
          </a:p>
        </p:txBody>
      </p:sp>
      <p:sp>
        <p:nvSpPr>
          <p:cNvPr id="18439" name="Rectangle 3079"/>
          <p:cNvSpPr>
            <a:spLocks noGrp="1" noChangeArrowheads="1"/>
          </p:cNvSpPr>
          <p:nvPr>
            <p:ph type="sldNum" sz="quarter" idx="5"/>
          </p:nvPr>
        </p:nvSpPr>
        <p:spPr bwMode="auto">
          <a:xfrm>
            <a:off x="3859163" y="9396207"/>
            <a:ext cx="2951124" cy="530431"/>
          </a:xfrm>
          <a:prstGeom prst="rect">
            <a:avLst/>
          </a:prstGeom>
          <a:noFill/>
          <a:ln w="9525">
            <a:noFill/>
            <a:miter lim="800000"/>
            <a:headEnd/>
            <a:tailEnd/>
          </a:ln>
          <a:effectLst/>
        </p:spPr>
        <p:txBody>
          <a:bodyPr vert="horz" wrap="square" lIns="90873" tIns="45437" rIns="90873" bIns="45437" numCol="1" anchor="b" anchorCtr="0" compatLnSpc="1">
            <a:prstTxWarp prst="textNoShape">
              <a:avLst/>
            </a:prstTxWarp>
          </a:bodyPr>
          <a:lstStyle>
            <a:lvl1pPr algn="r">
              <a:defRPr sz="1200">
                <a:latin typeface="Times New Roman" pitchFamily="18" charset="0"/>
              </a:defRPr>
            </a:lvl1pPr>
          </a:lstStyle>
          <a:p>
            <a:fld id="{3FEE2625-1DD8-4C13-A5BB-5C2E4DEB1102}" type="slidenum">
              <a:rPr lang="sv-SE"/>
              <a:pPr/>
              <a:t>‹#›</a:t>
            </a:fld>
            <a:endParaRPr lang="sv-SE"/>
          </a:p>
        </p:txBody>
      </p:sp>
    </p:spTree>
    <p:extLst>
      <p:ext uri="{BB962C8B-B14F-4D97-AF65-F5344CB8AC3E}">
        <p14:creationId xmlns:p14="http://schemas.microsoft.com/office/powerpoint/2010/main" val="178888842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79E0A476-48E5-4E0D-BCA8-47B5854A52F9}" type="slidenum">
              <a:rPr lang="sv-SE" smtClean="0">
                <a:solidFill>
                  <a:prstClr val="black"/>
                </a:solidFill>
              </a:rPr>
              <a:pPr/>
              <a:t>1</a:t>
            </a:fld>
            <a:endParaRPr lang="sv-SE" dirty="0">
              <a:solidFill>
                <a:prstClr val="black"/>
              </a:solidFill>
            </a:endParaRPr>
          </a:p>
        </p:txBody>
      </p:sp>
    </p:spTree>
    <p:extLst>
      <p:ext uri="{BB962C8B-B14F-4D97-AF65-F5344CB8AC3E}">
        <p14:creationId xmlns:p14="http://schemas.microsoft.com/office/powerpoint/2010/main" val="1174564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sv-SE" sz="1200" kern="1200" dirty="0" smtClean="0">
              <a:solidFill>
                <a:schemeClr val="tx1"/>
              </a:solidFill>
              <a:effectLst/>
              <a:latin typeface="Times New Roman" pitchFamily="18" charset="0"/>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sv-SE" sz="1200" kern="1200" dirty="0" smtClean="0">
                <a:solidFill>
                  <a:schemeClr val="tx1"/>
                </a:solidFill>
                <a:effectLst/>
                <a:latin typeface="Times New Roman" pitchFamily="18" charset="0"/>
                <a:ea typeface="+mn-ea"/>
                <a:cs typeface="+mn-cs"/>
              </a:rPr>
              <a:t>Det</a:t>
            </a:r>
            <a:r>
              <a:rPr lang="sv-SE" sz="1200" kern="1200" baseline="0" dirty="0" smtClean="0">
                <a:solidFill>
                  <a:schemeClr val="tx1"/>
                </a:solidFill>
                <a:effectLst/>
                <a:latin typeface="Times New Roman" pitchFamily="18" charset="0"/>
                <a:ea typeface="+mn-ea"/>
                <a:cs typeface="+mn-cs"/>
              </a:rPr>
              <a:t> brukar vara bra, och ofta nödvändigt, att gå tillbaka till direktivstexten och </a:t>
            </a:r>
            <a:br>
              <a:rPr lang="sv-SE" sz="1200" kern="1200" baseline="0" dirty="0" smtClean="0">
                <a:solidFill>
                  <a:schemeClr val="tx1"/>
                </a:solidFill>
                <a:effectLst/>
                <a:latin typeface="Times New Roman" pitchFamily="18" charset="0"/>
                <a:ea typeface="+mn-ea"/>
                <a:cs typeface="+mn-cs"/>
              </a:rPr>
            </a:br>
            <a:r>
              <a:rPr lang="sv-SE" sz="1200" kern="1200" baseline="0" dirty="0" smtClean="0">
                <a:solidFill>
                  <a:schemeClr val="tx1"/>
                </a:solidFill>
                <a:effectLst/>
                <a:latin typeface="Times New Roman" pitchFamily="18" charset="0"/>
                <a:ea typeface="+mn-ea"/>
                <a:cs typeface="+mn-cs"/>
              </a:rPr>
              <a:t>se vad det är direktivet efterfrågar. </a:t>
            </a:r>
          </a:p>
          <a:p>
            <a:pPr marL="0" marR="0" indent="0" algn="l" defTabSz="914400" rtl="0" eaLnBrk="1" fontAlgn="base" latinLnBrk="0" hangingPunct="1">
              <a:lnSpc>
                <a:spcPct val="100000"/>
              </a:lnSpc>
              <a:spcBef>
                <a:spcPct val="30000"/>
              </a:spcBef>
              <a:spcAft>
                <a:spcPct val="0"/>
              </a:spcAft>
              <a:buClrTx/>
              <a:buSzTx/>
              <a:buFontTx/>
              <a:buNone/>
              <a:tabLst/>
              <a:defRPr/>
            </a:pPr>
            <a:endParaRPr lang="sv-SE" sz="1200" kern="1200" baseline="0" dirty="0" smtClean="0">
              <a:solidFill>
                <a:schemeClr val="tx1"/>
              </a:solidFill>
              <a:effectLst/>
              <a:latin typeface="Times New Roman" pitchFamily="18" charset="0"/>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sv-SE" sz="1200" kern="1200" baseline="0" dirty="0" smtClean="0">
                <a:solidFill>
                  <a:schemeClr val="tx1"/>
                </a:solidFill>
                <a:effectLst/>
                <a:latin typeface="Times New Roman" pitchFamily="18" charset="0"/>
                <a:ea typeface="+mn-ea"/>
                <a:cs typeface="+mn-cs"/>
              </a:rPr>
              <a:t>Jag/vi kommer därför att gå igenom artikel 4 steg för steg. Det ger en viss struktur.</a:t>
            </a:r>
          </a:p>
          <a:p>
            <a:pPr marL="0" marR="0" indent="0" algn="l" defTabSz="914400" rtl="0" eaLnBrk="1" fontAlgn="base" latinLnBrk="0" hangingPunct="1">
              <a:lnSpc>
                <a:spcPct val="100000"/>
              </a:lnSpc>
              <a:spcBef>
                <a:spcPct val="30000"/>
              </a:spcBef>
              <a:spcAft>
                <a:spcPct val="0"/>
              </a:spcAft>
              <a:buClrTx/>
              <a:buSzTx/>
              <a:buFontTx/>
              <a:buNone/>
              <a:tabLst/>
              <a:defRPr/>
            </a:pPr>
            <a:endParaRPr lang="sv-SE" sz="1200" kern="1200" baseline="0" dirty="0" smtClean="0">
              <a:solidFill>
                <a:schemeClr val="tx1"/>
              </a:solidFill>
              <a:effectLst/>
              <a:latin typeface="Times New Roman" pitchFamily="18" charset="0"/>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endParaRPr lang="sv-SE" dirty="0"/>
          </a:p>
        </p:txBody>
      </p:sp>
      <p:sp>
        <p:nvSpPr>
          <p:cNvPr id="4" name="Platshållare för bildnummer 3"/>
          <p:cNvSpPr>
            <a:spLocks noGrp="1"/>
          </p:cNvSpPr>
          <p:nvPr>
            <p:ph type="sldNum" sz="quarter" idx="10"/>
          </p:nvPr>
        </p:nvSpPr>
        <p:spPr/>
        <p:txBody>
          <a:bodyPr/>
          <a:lstStyle/>
          <a:p>
            <a:fld id="{3FEE2625-1DD8-4C13-A5BB-5C2E4DEB1102}" type="slidenum">
              <a:rPr lang="sv-SE" smtClean="0"/>
              <a:pPr/>
              <a:t>2</a:t>
            </a:fld>
            <a:endParaRPr lang="sv-SE" dirty="0"/>
          </a:p>
        </p:txBody>
      </p:sp>
    </p:spTree>
    <p:extLst>
      <p:ext uri="{BB962C8B-B14F-4D97-AF65-F5344CB8AC3E}">
        <p14:creationId xmlns:p14="http://schemas.microsoft.com/office/powerpoint/2010/main" val="19366565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smtClean="0"/>
              <a:t>Detta har hänt. </a:t>
            </a:r>
          </a:p>
          <a:p>
            <a:endParaRPr lang="sv-SE" dirty="0" smtClean="0"/>
          </a:p>
          <a:p>
            <a:r>
              <a:rPr lang="sv-SE" dirty="0" smtClean="0"/>
              <a:t>Hålla koll på gången. </a:t>
            </a:r>
          </a:p>
          <a:p>
            <a:endParaRPr lang="sv-SE" dirty="0" smtClean="0"/>
          </a:p>
          <a:p>
            <a:r>
              <a:rPr lang="sv-SE" dirty="0" smtClean="0"/>
              <a:t>Huvudslutsatserna 2013.</a:t>
            </a:r>
            <a:r>
              <a:rPr lang="sv-SE" baseline="0" dirty="0" smtClean="0"/>
              <a:t/>
            </a:r>
            <a:br>
              <a:rPr lang="sv-SE" baseline="0" dirty="0" smtClean="0"/>
            </a:br>
            <a:r>
              <a:rPr lang="sv-SE" baseline="0" dirty="0" smtClean="0"/>
              <a:t>Scenariobeskrivningar. Vi utgick ifrån att energieffektivisering skulle </a:t>
            </a:r>
            <a:br>
              <a:rPr lang="sv-SE" baseline="0" dirty="0" smtClean="0"/>
            </a:br>
            <a:r>
              <a:rPr lang="sv-SE" baseline="0" dirty="0" smtClean="0"/>
              <a:t>ske spontant som en följd av att renoveringsarbeten genomförs. Vi räknade på olika </a:t>
            </a:r>
            <a:br>
              <a:rPr lang="sv-SE" baseline="0" dirty="0" smtClean="0"/>
            </a:br>
            <a:r>
              <a:rPr lang="sv-SE" baseline="0" dirty="0" smtClean="0"/>
              <a:t>utvecklingshastigheter. Slutsatsen var att det skulle gå för långsamt om inte något </a:t>
            </a:r>
            <a:br>
              <a:rPr lang="sv-SE" baseline="0" dirty="0" smtClean="0"/>
            </a:br>
            <a:r>
              <a:rPr lang="sv-SE" baseline="0" dirty="0" smtClean="0"/>
              <a:t>gjordes åt renoveringstakten. </a:t>
            </a:r>
          </a:p>
          <a:p>
            <a:endParaRPr lang="sv-SE" baseline="0" dirty="0" smtClean="0"/>
          </a:p>
          <a:p>
            <a:r>
              <a:rPr lang="sv-SE" baseline="0" dirty="0" smtClean="0"/>
              <a:t>April 2014. Nationell strategi rapporteras till kommissionen. </a:t>
            </a:r>
          </a:p>
          <a:p>
            <a:endParaRPr lang="sv-SE" baseline="0" dirty="0" smtClean="0"/>
          </a:p>
          <a:p>
            <a:r>
              <a:rPr lang="sv-SE" baseline="0" dirty="0" smtClean="0"/>
              <a:t>Januari 2015. Vi får ett nytt uppdrag att utveckla strategins idéer. </a:t>
            </a:r>
            <a:br>
              <a:rPr lang="sv-SE" baseline="0" dirty="0" smtClean="0"/>
            </a:br>
            <a:r>
              <a:rPr lang="sv-SE" baseline="0" dirty="0" smtClean="0"/>
              <a:t>Nu ingår också att analysera styrmedel som kan öka renoveringstakten. Analysen avgränsas </a:t>
            </a:r>
            <a:br>
              <a:rPr lang="sv-SE" baseline="0" dirty="0" smtClean="0"/>
            </a:br>
            <a:r>
              <a:rPr lang="sv-SE" baseline="0" dirty="0" smtClean="0"/>
              <a:t>till två styrmedel, statligt lån eller någon form av kreditgaranti. </a:t>
            </a:r>
          </a:p>
          <a:p>
            <a:endParaRPr lang="sv-SE" baseline="0" dirty="0" smtClean="0"/>
          </a:p>
          <a:p>
            <a:r>
              <a:rPr lang="sv-SE" baseline="0" dirty="0" smtClean="0"/>
              <a:t>Januari 2016. Nytt uppdrag. I princip detsamma som 2016. Nu har vi tagit del av de utvärderingar</a:t>
            </a:r>
            <a:br>
              <a:rPr lang="sv-SE" baseline="0" dirty="0" smtClean="0"/>
            </a:br>
            <a:r>
              <a:rPr lang="sv-SE" baseline="0" dirty="0" smtClean="0"/>
              <a:t>som gjorts av andra länders renoveringsstrategier. Med hjälp av dessa och kommissionens </a:t>
            </a:r>
            <a:br>
              <a:rPr lang="sv-SE" baseline="0" dirty="0" smtClean="0"/>
            </a:br>
            <a:r>
              <a:rPr lang="sv-SE" baseline="0" dirty="0" smtClean="0"/>
              <a:t>guidelines blir det lättare för oss att förstå vad det är kommissionen efterfrågar. </a:t>
            </a:r>
          </a:p>
          <a:p>
            <a:endParaRPr lang="sv-SE" baseline="0" dirty="0" smtClean="0"/>
          </a:p>
          <a:p>
            <a:r>
              <a:rPr lang="sv-SE" baseline="0" dirty="0" smtClean="0"/>
              <a:t>2017 är det dags att skicka en uppdaterad strategi till kommissionen. </a:t>
            </a:r>
          </a:p>
          <a:p>
            <a:endParaRPr lang="sv-SE" baseline="0" dirty="0" smtClean="0"/>
          </a:p>
          <a:p>
            <a:endParaRPr lang="sv-SE" baseline="0" dirty="0" smtClean="0"/>
          </a:p>
          <a:p>
            <a:endParaRPr lang="sv-SE" dirty="0"/>
          </a:p>
        </p:txBody>
      </p:sp>
      <p:sp>
        <p:nvSpPr>
          <p:cNvPr id="4" name="Platshållare för bildnummer 3"/>
          <p:cNvSpPr>
            <a:spLocks noGrp="1"/>
          </p:cNvSpPr>
          <p:nvPr>
            <p:ph type="sldNum" sz="quarter" idx="10"/>
          </p:nvPr>
        </p:nvSpPr>
        <p:spPr/>
        <p:txBody>
          <a:bodyPr/>
          <a:lstStyle/>
          <a:p>
            <a:fld id="{3FEE2625-1DD8-4C13-A5BB-5C2E4DEB1102}" type="slidenum">
              <a:rPr lang="sv-SE" smtClean="0"/>
              <a:pPr/>
              <a:t>3</a:t>
            </a:fld>
            <a:endParaRPr lang="sv-SE" dirty="0"/>
          </a:p>
        </p:txBody>
      </p:sp>
    </p:spTree>
    <p:extLst>
      <p:ext uri="{BB962C8B-B14F-4D97-AF65-F5344CB8AC3E}">
        <p14:creationId xmlns:p14="http://schemas.microsoft.com/office/powerpoint/2010/main" val="3667201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228600" indent="-228600" defTabSz="908606">
              <a:buAutoNum type="alphaLcParenR"/>
              <a:defRPr/>
            </a:pPr>
            <a:r>
              <a:rPr lang="sv-SE" baseline="0" dirty="0" smtClean="0"/>
              <a:t>Betyg 4</a:t>
            </a:r>
          </a:p>
          <a:p>
            <a:pPr marL="228600" indent="-228600" defTabSz="908606">
              <a:buAutoNum type="alphaLcParenR"/>
              <a:defRPr/>
            </a:pPr>
            <a:r>
              <a:rPr lang="sv-SE" baseline="0" dirty="0" smtClean="0"/>
              <a:t>Betyg 2</a:t>
            </a:r>
          </a:p>
          <a:p>
            <a:pPr marL="228600" indent="-228600" defTabSz="908606">
              <a:buAutoNum type="alphaLcParenR"/>
              <a:defRPr/>
            </a:pPr>
            <a:r>
              <a:rPr lang="sv-SE" baseline="0" dirty="0" smtClean="0"/>
              <a:t>Betyg 3</a:t>
            </a:r>
          </a:p>
          <a:p>
            <a:pPr marL="228600" indent="-228600" defTabSz="908606">
              <a:buAutoNum type="alphaLcParenR"/>
              <a:defRPr/>
            </a:pPr>
            <a:r>
              <a:rPr lang="sv-SE" baseline="0" dirty="0" smtClean="0"/>
              <a:t>Betyg 1</a:t>
            </a:r>
          </a:p>
          <a:p>
            <a:pPr marL="228600" indent="-228600" defTabSz="908606">
              <a:buAutoNum type="alphaLcParenR"/>
              <a:defRPr/>
            </a:pPr>
            <a:r>
              <a:rPr lang="sv-SE" baseline="0" dirty="0" smtClean="0"/>
              <a:t>Betyg 2</a:t>
            </a:r>
          </a:p>
          <a:p>
            <a:pPr marL="228600" indent="-228600" defTabSz="908606">
              <a:buAutoNum type="alphaLcParenR"/>
              <a:defRPr/>
            </a:pPr>
            <a:endParaRPr lang="sv-SE" baseline="0" dirty="0" smtClean="0"/>
          </a:p>
          <a:p>
            <a:pPr marL="228600" indent="-228600" defTabSz="908606">
              <a:buAutoNum type="alphaLcParenR"/>
              <a:defRPr/>
            </a:pPr>
            <a:r>
              <a:rPr lang="sv-SE" baseline="0" dirty="0" smtClean="0"/>
              <a:t>Här lägger jag in texten i kommissionens utvärderring. Bra att ha att förhålla sig till. </a:t>
            </a:r>
            <a:endParaRPr lang="sv-SE" dirty="0" smtClean="0"/>
          </a:p>
        </p:txBody>
      </p:sp>
      <p:sp>
        <p:nvSpPr>
          <p:cNvPr id="4" name="Platshållare för bildnummer 3"/>
          <p:cNvSpPr>
            <a:spLocks noGrp="1"/>
          </p:cNvSpPr>
          <p:nvPr>
            <p:ph type="sldNum" sz="quarter" idx="10"/>
          </p:nvPr>
        </p:nvSpPr>
        <p:spPr/>
        <p:txBody>
          <a:bodyPr/>
          <a:lstStyle/>
          <a:p>
            <a:fld id="{3FEE2625-1DD8-4C13-A5BB-5C2E4DEB1102}" type="slidenum">
              <a:rPr lang="sv-SE" smtClean="0"/>
              <a:pPr/>
              <a:t>4</a:t>
            </a:fld>
            <a:endParaRPr lang="sv-SE" dirty="0"/>
          </a:p>
        </p:txBody>
      </p:sp>
    </p:spTree>
    <p:extLst>
      <p:ext uri="{BB962C8B-B14F-4D97-AF65-F5344CB8AC3E}">
        <p14:creationId xmlns:p14="http://schemas.microsoft.com/office/powerpoint/2010/main" val="1935892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defTabSz="908606">
              <a:defRPr/>
            </a:pPr>
            <a:r>
              <a:rPr lang="sv-SE" dirty="0" smtClean="0"/>
              <a:t>Det</a:t>
            </a:r>
            <a:r>
              <a:rPr lang="sv-SE" baseline="0" dirty="0" smtClean="0"/>
              <a:t> här är en extrabild för den som inte känner till JRC. </a:t>
            </a:r>
            <a:r>
              <a:rPr lang="sv-SE" baseline="0" dirty="0" smtClean="0">
                <a:sym typeface="Wingdings" panose="05000000000000000000" pitchFamily="2" charset="2"/>
              </a:rPr>
              <a:t></a:t>
            </a:r>
            <a:endParaRPr lang="sv-SE" dirty="0" smtClean="0"/>
          </a:p>
        </p:txBody>
      </p:sp>
      <p:sp>
        <p:nvSpPr>
          <p:cNvPr id="4" name="Platshållare för bildnummer 3"/>
          <p:cNvSpPr>
            <a:spLocks noGrp="1"/>
          </p:cNvSpPr>
          <p:nvPr>
            <p:ph type="sldNum" sz="quarter" idx="10"/>
          </p:nvPr>
        </p:nvSpPr>
        <p:spPr/>
        <p:txBody>
          <a:bodyPr/>
          <a:lstStyle/>
          <a:p>
            <a:fld id="{3FEE2625-1DD8-4C13-A5BB-5C2E4DEB1102}" type="slidenum">
              <a:rPr lang="sv-SE" smtClean="0"/>
              <a:pPr/>
              <a:t>5</a:t>
            </a:fld>
            <a:endParaRPr lang="sv-SE"/>
          </a:p>
        </p:txBody>
      </p:sp>
    </p:spTree>
    <p:extLst>
      <p:ext uri="{BB962C8B-B14F-4D97-AF65-F5344CB8AC3E}">
        <p14:creationId xmlns:p14="http://schemas.microsoft.com/office/powerpoint/2010/main" val="19358925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defTabSz="908606">
              <a:defRPr/>
            </a:pPr>
            <a:r>
              <a:rPr lang="sv-SE" dirty="0" smtClean="0"/>
              <a:t>Marie</a:t>
            </a:r>
          </a:p>
          <a:p>
            <a:pPr defTabSz="908606">
              <a:defRPr/>
            </a:pPr>
            <a:r>
              <a:rPr lang="sv-SE" dirty="0" smtClean="0"/>
              <a:t>Statens </a:t>
            </a:r>
            <a:r>
              <a:rPr lang="sv-SE" dirty="0"/>
              <a:t>energimyndighet och Boverket ska tillsammans uppdatera och komplettera </a:t>
            </a:r>
            <a:r>
              <a:rPr lang="sv-SE" dirty="0" smtClean="0"/>
              <a:t/>
            </a:r>
            <a:br>
              <a:rPr lang="sv-SE" dirty="0" smtClean="0"/>
            </a:br>
            <a:r>
              <a:rPr lang="sv-SE" dirty="0" smtClean="0"/>
              <a:t>tidigare </a:t>
            </a:r>
            <a:r>
              <a:rPr lang="sv-SE" dirty="0"/>
              <a:t>lämnat underlag till en nationell strategi för energieffektiviserande renovering. </a:t>
            </a:r>
            <a:r>
              <a:rPr lang="sv-SE" dirty="0" smtClean="0"/>
              <a:t/>
            </a:r>
            <a:br>
              <a:rPr lang="sv-SE" dirty="0" smtClean="0"/>
            </a:br>
            <a:r>
              <a:rPr lang="sv-SE" dirty="0" smtClean="0"/>
              <a:t>Det ska </a:t>
            </a:r>
            <a:r>
              <a:rPr lang="sv-SE" dirty="0"/>
              <a:t>bygga vidare på det underlag myndigheterna lämnade inför </a:t>
            </a:r>
            <a:r>
              <a:rPr lang="sv-SE" dirty="0" smtClean="0"/>
              <a:t>strategin </a:t>
            </a:r>
            <a:r>
              <a:rPr lang="sv-SE" dirty="0"/>
              <a:t>2013 och </a:t>
            </a:r>
            <a:r>
              <a:rPr lang="sv-SE" dirty="0" smtClean="0"/>
              <a:t/>
            </a:r>
            <a:br>
              <a:rPr lang="sv-SE" dirty="0" smtClean="0"/>
            </a:br>
            <a:r>
              <a:rPr lang="sv-SE" dirty="0" smtClean="0"/>
              <a:t>det som </a:t>
            </a:r>
            <a:r>
              <a:rPr lang="sv-SE" dirty="0"/>
              <a:t>lämnats </a:t>
            </a:r>
            <a:r>
              <a:rPr lang="sv-SE" dirty="0" smtClean="0"/>
              <a:t>2015.</a:t>
            </a:r>
            <a:r>
              <a:rPr lang="sv-SE" baseline="0" dirty="0" smtClean="0"/>
              <a:t> S</a:t>
            </a:r>
            <a:r>
              <a:rPr lang="sv-SE" dirty="0" smtClean="0"/>
              <a:t>ammantaget ska det omfatta </a:t>
            </a:r>
            <a:r>
              <a:rPr lang="sv-SE" dirty="0"/>
              <a:t>alla de fem delar som krävs </a:t>
            </a:r>
            <a:r>
              <a:rPr lang="sv-SE" dirty="0" smtClean="0"/>
              <a:t/>
            </a:r>
            <a:br>
              <a:rPr lang="sv-SE" dirty="0" smtClean="0"/>
            </a:br>
            <a:r>
              <a:rPr lang="sv-SE" dirty="0" smtClean="0"/>
              <a:t>enligt </a:t>
            </a:r>
            <a:r>
              <a:rPr lang="sv-SE" dirty="0"/>
              <a:t>artikel 4 i Europaparlamentets och rådets direktiv 2012/27/EU . </a:t>
            </a:r>
          </a:p>
          <a:p>
            <a:pPr defTabSz="908606">
              <a:defRPr/>
            </a:pPr>
            <a:endParaRPr lang="sv-SE" dirty="0"/>
          </a:p>
          <a:p>
            <a:r>
              <a:rPr lang="sv-SE" dirty="0"/>
              <a:t>Myndigheterna ska bl.a. göra en uppdatering av byggnadsbeståndets</a:t>
            </a:r>
          </a:p>
          <a:p>
            <a:r>
              <a:rPr lang="sv-SE" dirty="0"/>
              <a:t>energianvändning, genomföra samhällsekonomiska analyser av relevanta</a:t>
            </a:r>
          </a:p>
          <a:p>
            <a:r>
              <a:rPr lang="sv-SE" dirty="0"/>
              <a:t>styrmedel och vid behov lämna förslag kring olika möjligheter till ökad</a:t>
            </a:r>
          </a:p>
          <a:p>
            <a:r>
              <a:rPr lang="sv-SE" dirty="0"/>
              <a:t>vägledning för aktörer vid investeringsbeslut. </a:t>
            </a:r>
            <a:endParaRPr lang="sv-SE" dirty="0" smtClean="0"/>
          </a:p>
        </p:txBody>
      </p:sp>
      <p:sp>
        <p:nvSpPr>
          <p:cNvPr id="4" name="Platshållare för bildnummer 3"/>
          <p:cNvSpPr>
            <a:spLocks noGrp="1"/>
          </p:cNvSpPr>
          <p:nvPr>
            <p:ph type="sldNum" sz="quarter" idx="10"/>
          </p:nvPr>
        </p:nvSpPr>
        <p:spPr/>
        <p:txBody>
          <a:bodyPr/>
          <a:lstStyle/>
          <a:p>
            <a:fld id="{3FEE2625-1DD8-4C13-A5BB-5C2E4DEB1102}" type="slidenum">
              <a:rPr lang="sv-SE" smtClean="0"/>
              <a:pPr/>
              <a:t>6</a:t>
            </a:fld>
            <a:endParaRPr lang="sv-SE"/>
          </a:p>
        </p:txBody>
      </p:sp>
    </p:spTree>
    <p:extLst>
      <p:ext uri="{BB962C8B-B14F-4D97-AF65-F5344CB8AC3E}">
        <p14:creationId xmlns:p14="http://schemas.microsoft.com/office/powerpoint/2010/main" val="19358925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defTabSz="908606">
              <a:defRPr/>
            </a:pPr>
            <a:r>
              <a:rPr lang="sv-SE" sz="1200" dirty="0" smtClean="0"/>
              <a:t>Marie</a:t>
            </a:r>
          </a:p>
          <a:p>
            <a:pPr defTabSz="908606">
              <a:defRPr/>
            </a:pPr>
            <a:r>
              <a:rPr lang="sv-SE" sz="1200" dirty="0" smtClean="0"/>
              <a:t>De alternativa formuleringarna ska ge input till diskussioner om hur ett framtidsinriktat perspektiv kan utformas. </a:t>
            </a:r>
            <a:endParaRPr lang="sv-SE" dirty="0" smtClean="0"/>
          </a:p>
        </p:txBody>
      </p:sp>
      <p:sp>
        <p:nvSpPr>
          <p:cNvPr id="4" name="Platshållare för bildnummer 3"/>
          <p:cNvSpPr>
            <a:spLocks noGrp="1"/>
          </p:cNvSpPr>
          <p:nvPr>
            <p:ph type="sldNum" sz="quarter" idx="10"/>
          </p:nvPr>
        </p:nvSpPr>
        <p:spPr/>
        <p:txBody>
          <a:bodyPr/>
          <a:lstStyle/>
          <a:p>
            <a:fld id="{3FEE2625-1DD8-4C13-A5BB-5C2E4DEB1102}" type="slidenum">
              <a:rPr lang="sv-SE" smtClean="0"/>
              <a:pPr/>
              <a:t>7</a:t>
            </a:fld>
            <a:endParaRPr lang="sv-SE"/>
          </a:p>
        </p:txBody>
      </p:sp>
    </p:spTree>
    <p:extLst>
      <p:ext uri="{BB962C8B-B14F-4D97-AF65-F5344CB8AC3E}">
        <p14:creationId xmlns:p14="http://schemas.microsoft.com/office/powerpoint/2010/main" val="19358925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Marie</a:t>
            </a:r>
          </a:p>
          <a:p>
            <a:r>
              <a:rPr lang="sv-SE" dirty="0"/>
              <a:t>Det</a:t>
            </a:r>
            <a:r>
              <a:rPr lang="sv-SE"/>
              <a:t> behövs vägledning på flera nivåer. Det framtidsinriktade perspektivet ger vägledning på ett långsiktigt sätt, medan styrmedel och insatser såsom information och rådgivning bidrar med vägledning för att renoveringen ska bli så energieffektiv som möjligt. </a:t>
            </a:r>
            <a:endParaRPr lang="sv-SE" dirty="0"/>
          </a:p>
        </p:txBody>
      </p:sp>
      <p:sp>
        <p:nvSpPr>
          <p:cNvPr id="4" name="Platshållare för bildnummer 3"/>
          <p:cNvSpPr>
            <a:spLocks noGrp="1"/>
          </p:cNvSpPr>
          <p:nvPr>
            <p:ph type="sldNum" sz="quarter" idx="10"/>
          </p:nvPr>
        </p:nvSpPr>
        <p:spPr/>
        <p:txBody>
          <a:bodyPr/>
          <a:lstStyle/>
          <a:p>
            <a:fld id="{3FEE2625-1DD8-4C13-A5BB-5C2E4DEB1102}" type="slidenum">
              <a:rPr lang="sv-SE" smtClean="0"/>
              <a:pPr/>
              <a:t>8</a:t>
            </a:fld>
            <a:endParaRPr lang="sv-SE"/>
          </a:p>
        </p:txBody>
      </p:sp>
    </p:spTree>
    <p:extLst>
      <p:ext uri="{BB962C8B-B14F-4D97-AF65-F5344CB8AC3E}">
        <p14:creationId xmlns:p14="http://schemas.microsoft.com/office/powerpoint/2010/main" val="1777764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a:t>Sofia</a:t>
            </a:r>
          </a:p>
          <a:p>
            <a:r>
              <a:rPr lang="sv-SE" dirty="0"/>
              <a:t>Slutsatsen</a:t>
            </a:r>
            <a:r>
              <a:rPr lang="sv-SE"/>
              <a:t> från förslaget till strategi från 2013 var att fler renoveringar skulle behöva genomföras för att ett ambitiöst energipolitiskt mål skulle nås. Om fler renoveringar genomförs skulle det innebära fler tillfällen och möjligheter att energieffektivisera beståndet. Om det finns politiska mål angivna kan samhällsekonomiska analyser genomföras för att ta fram förslag på hur målen kan uppnås kostnadseffektivt, det vill säga till lägsta möjliga kostnad för samhället. </a:t>
            </a:r>
            <a:endParaRPr lang="sv-SE" dirty="0"/>
          </a:p>
        </p:txBody>
      </p:sp>
      <p:sp>
        <p:nvSpPr>
          <p:cNvPr id="4" name="Platshållare för bildnummer 3"/>
          <p:cNvSpPr>
            <a:spLocks noGrp="1"/>
          </p:cNvSpPr>
          <p:nvPr>
            <p:ph type="sldNum" sz="quarter" idx="10"/>
          </p:nvPr>
        </p:nvSpPr>
        <p:spPr/>
        <p:txBody>
          <a:bodyPr/>
          <a:lstStyle/>
          <a:p>
            <a:fld id="{3FEE2625-1DD8-4C13-A5BB-5C2E4DEB1102}" type="slidenum">
              <a:rPr lang="sv-SE" smtClean="0"/>
              <a:pPr/>
              <a:t>9</a:t>
            </a:fld>
            <a:endParaRPr lang="sv-SE"/>
          </a:p>
        </p:txBody>
      </p:sp>
    </p:spTree>
    <p:extLst>
      <p:ext uri="{BB962C8B-B14F-4D97-AF65-F5344CB8AC3E}">
        <p14:creationId xmlns:p14="http://schemas.microsoft.com/office/powerpoint/2010/main" val="39256254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defTabSz="908606">
              <a:defRPr/>
            </a:pPr>
            <a:r>
              <a:rPr lang="sv-SE" dirty="0" smtClean="0"/>
              <a:t>Sofia</a:t>
            </a:r>
          </a:p>
          <a:p>
            <a:pPr defTabSz="908606">
              <a:defRPr/>
            </a:pPr>
            <a:r>
              <a:rPr lang="sv-SE" dirty="0" smtClean="0"/>
              <a:t>Så här </a:t>
            </a:r>
            <a:r>
              <a:rPr lang="sv-SE" baseline="0" dirty="0" smtClean="0"/>
              <a:t> har vi jobbat. </a:t>
            </a:r>
            <a:endParaRPr lang="sv-SE" dirty="0" smtClean="0"/>
          </a:p>
        </p:txBody>
      </p:sp>
      <p:sp>
        <p:nvSpPr>
          <p:cNvPr id="4" name="Platshållare för bildnummer 3"/>
          <p:cNvSpPr>
            <a:spLocks noGrp="1"/>
          </p:cNvSpPr>
          <p:nvPr>
            <p:ph type="sldNum" sz="quarter" idx="10"/>
          </p:nvPr>
        </p:nvSpPr>
        <p:spPr/>
        <p:txBody>
          <a:bodyPr/>
          <a:lstStyle/>
          <a:p>
            <a:fld id="{3FEE2625-1DD8-4C13-A5BB-5C2E4DEB1102}" type="slidenum">
              <a:rPr lang="sv-SE" smtClean="0"/>
              <a:pPr/>
              <a:t>10</a:t>
            </a:fld>
            <a:endParaRPr lang="sv-SE"/>
          </a:p>
        </p:txBody>
      </p:sp>
    </p:spTree>
    <p:extLst>
      <p:ext uri="{BB962C8B-B14F-4D97-AF65-F5344CB8AC3E}">
        <p14:creationId xmlns:p14="http://schemas.microsoft.com/office/powerpoint/2010/main" val="19358925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defTabSz="908606">
              <a:defRPr/>
            </a:pPr>
            <a:r>
              <a:rPr lang="sv-SE" dirty="0" smtClean="0"/>
              <a:t>Marie</a:t>
            </a:r>
          </a:p>
        </p:txBody>
      </p:sp>
      <p:sp>
        <p:nvSpPr>
          <p:cNvPr id="4" name="Platshållare för bildnummer 3"/>
          <p:cNvSpPr>
            <a:spLocks noGrp="1"/>
          </p:cNvSpPr>
          <p:nvPr>
            <p:ph type="sldNum" sz="quarter" idx="10"/>
          </p:nvPr>
        </p:nvSpPr>
        <p:spPr/>
        <p:txBody>
          <a:bodyPr/>
          <a:lstStyle/>
          <a:p>
            <a:fld id="{3FEE2625-1DD8-4C13-A5BB-5C2E4DEB1102}" type="slidenum">
              <a:rPr lang="sv-SE" smtClean="0"/>
              <a:pPr/>
              <a:t>11</a:t>
            </a:fld>
            <a:endParaRPr lang="sv-SE"/>
          </a:p>
        </p:txBody>
      </p:sp>
    </p:spTree>
    <p:extLst>
      <p:ext uri="{BB962C8B-B14F-4D97-AF65-F5344CB8AC3E}">
        <p14:creationId xmlns:p14="http://schemas.microsoft.com/office/powerpoint/2010/main" val="19358925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10"/>
          </p:nvPr>
        </p:nvSpPr>
        <p:spPr/>
        <p:txBody>
          <a:bodyPr/>
          <a:lstStyle/>
          <a:p>
            <a:fld id="{3FEE2625-1DD8-4C13-A5BB-5C2E4DEB1102}" type="slidenum">
              <a:rPr lang="sv-SE" smtClean="0"/>
              <a:pPr/>
              <a:t>12</a:t>
            </a:fld>
            <a:endParaRPr lang="sv-SE"/>
          </a:p>
        </p:txBody>
      </p:sp>
    </p:spTree>
    <p:extLst>
      <p:ext uri="{BB962C8B-B14F-4D97-AF65-F5344CB8AC3E}">
        <p14:creationId xmlns:p14="http://schemas.microsoft.com/office/powerpoint/2010/main" val="16918948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defTabSz="908606">
              <a:defRPr/>
            </a:pPr>
            <a:r>
              <a:rPr lang="sv-SE" dirty="0" smtClean="0"/>
              <a:t>Sofia</a:t>
            </a:r>
          </a:p>
        </p:txBody>
      </p:sp>
      <p:sp>
        <p:nvSpPr>
          <p:cNvPr id="4" name="Platshållare för bildnummer 3"/>
          <p:cNvSpPr>
            <a:spLocks noGrp="1"/>
          </p:cNvSpPr>
          <p:nvPr>
            <p:ph type="sldNum" sz="quarter" idx="10"/>
          </p:nvPr>
        </p:nvSpPr>
        <p:spPr/>
        <p:txBody>
          <a:bodyPr/>
          <a:lstStyle/>
          <a:p>
            <a:fld id="{3FEE2625-1DD8-4C13-A5BB-5C2E4DEB1102}" type="slidenum">
              <a:rPr lang="sv-SE" smtClean="0"/>
              <a:pPr/>
              <a:t>13</a:t>
            </a:fld>
            <a:endParaRPr lang="sv-SE"/>
          </a:p>
        </p:txBody>
      </p:sp>
    </p:spTree>
    <p:extLst>
      <p:ext uri="{BB962C8B-B14F-4D97-AF65-F5344CB8AC3E}">
        <p14:creationId xmlns:p14="http://schemas.microsoft.com/office/powerpoint/2010/main" val="19358925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10"/>
          </p:nvPr>
        </p:nvSpPr>
        <p:spPr/>
        <p:txBody>
          <a:bodyPr/>
          <a:lstStyle/>
          <a:p>
            <a:fld id="{3FEE2625-1DD8-4C13-A5BB-5C2E4DEB1102}" type="slidenum">
              <a:rPr lang="sv-SE" smtClean="0"/>
              <a:pPr/>
              <a:t>14</a:t>
            </a:fld>
            <a:endParaRPr lang="sv-SE"/>
          </a:p>
        </p:txBody>
      </p:sp>
    </p:spTree>
    <p:extLst>
      <p:ext uri="{BB962C8B-B14F-4D97-AF65-F5344CB8AC3E}">
        <p14:creationId xmlns:p14="http://schemas.microsoft.com/office/powerpoint/2010/main" val="34394477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smtClean="0"/>
              <a:t>Slutkommentar</a:t>
            </a:r>
            <a:endParaRPr lang="sv-SE" dirty="0"/>
          </a:p>
          <a:p>
            <a:r>
              <a:rPr lang="sv-SE" dirty="0"/>
              <a:t>Vi</a:t>
            </a:r>
            <a:r>
              <a:rPr lang="sv-SE"/>
              <a:t> presenterar tre alternativ till framtidsinriktade perspektiv för renovering och energieffektivisering. Dessa kommer vi ha med oss i det fortsatta arbetet med förslag till uppdaterad strategi. De kommer ligga till grund för de framtidsscenarior som visar vilken effekt på renovering och energieffektivisering som en viss ambitionsnivå på det framtidsinriktade perspektivet kommer att ha. Vi hoppas utifrån detta och övriga delar i strategipusslet kunna lämna förslag på vilket av perspektiven/framtidsscenarierna som lämpar sig bäst för att ge som vägledning för aktörer vid investeringsbeslut. </a:t>
            </a:r>
          </a:p>
        </p:txBody>
      </p:sp>
      <p:sp>
        <p:nvSpPr>
          <p:cNvPr id="4" name="Platshållare för bildnummer 3"/>
          <p:cNvSpPr>
            <a:spLocks noGrp="1"/>
          </p:cNvSpPr>
          <p:nvPr>
            <p:ph type="sldNum" sz="quarter" idx="10"/>
          </p:nvPr>
        </p:nvSpPr>
        <p:spPr/>
        <p:txBody>
          <a:bodyPr/>
          <a:lstStyle/>
          <a:p>
            <a:fld id="{3FEE2625-1DD8-4C13-A5BB-5C2E4DEB1102}" type="slidenum">
              <a:rPr lang="sv-SE" smtClean="0"/>
              <a:pPr/>
              <a:t>15</a:t>
            </a:fld>
            <a:endParaRPr lang="sv-SE"/>
          </a:p>
        </p:txBody>
      </p:sp>
    </p:spTree>
    <p:extLst>
      <p:ext uri="{BB962C8B-B14F-4D97-AF65-F5344CB8AC3E}">
        <p14:creationId xmlns:p14="http://schemas.microsoft.com/office/powerpoint/2010/main" val="18984473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10"/>
          </p:nvPr>
        </p:nvSpPr>
        <p:spPr/>
        <p:txBody>
          <a:bodyPr/>
          <a:lstStyle/>
          <a:p>
            <a:fld id="{3FEE2625-1DD8-4C13-A5BB-5C2E4DEB1102}" type="slidenum">
              <a:rPr lang="sv-SE" smtClean="0"/>
              <a:pPr/>
              <a:t>16</a:t>
            </a:fld>
            <a:endParaRPr lang="sv-SE"/>
          </a:p>
        </p:txBody>
      </p:sp>
    </p:spTree>
    <p:extLst>
      <p:ext uri="{BB962C8B-B14F-4D97-AF65-F5344CB8AC3E}">
        <p14:creationId xmlns:p14="http://schemas.microsoft.com/office/powerpoint/2010/main" val="13485350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10"/>
          </p:nvPr>
        </p:nvSpPr>
        <p:spPr/>
        <p:txBody>
          <a:bodyPr/>
          <a:lstStyle/>
          <a:p>
            <a:fld id="{3FEE2625-1DD8-4C13-A5BB-5C2E4DEB1102}" type="slidenum">
              <a:rPr lang="sv-SE" smtClean="0"/>
              <a:pPr/>
              <a:t>17</a:t>
            </a:fld>
            <a:endParaRPr lang="sv-SE"/>
          </a:p>
        </p:txBody>
      </p:sp>
    </p:spTree>
    <p:extLst>
      <p:ext uri="{BB962C8B-B14F-4D97-AF65-F5344CB8AC3E}">
        <p14:creationId xmlns:p14="http://schemas.microsoft.com/office/powerpoint/2010/main" val="13211959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a:xfrm>
            <a:off x="3200400" y="188913"/>
            <a:ext cx="5715000" cy="2055812"/>
          </a:xfrm>
        </p:spPr>
        <p:txBody>
          <a:bodyPr anchor="b"/>
          <a:lstStyle>
            <a:lvl1pPr>
              <a:defRPr b="0">
                <a:latin typeface="Arial Black" pitchFamily="34" charset="0"/>
              </a:defRPr>
            </a:lvl1pPr>
          </a:lstStyle>
          <a:p>
            <a:r>
              <a:rPr lang="sv-SE" smtClean="0"/>
              <a:t>Klicka här för att ändra format</a:t>
            </a:r>
            <a:endParaRPr lang="sv-SE"/>
          </a:p>
        </p:txBody>
      </p:sp>
      <p:sp>
        <p:nvSpPr>
          <p:cNvPr id="15363" name="Rectangle 3"/>
          <p:cNvSpPr>
            <a:spLocks noGrp="1" noChangeArrowheads="1"/>
          </p:cNvSpPr>
          <p:nvPr>
            <p:ph type="subTitle" idx="1"/>
          </p:nvPr>
        </p:nvSpPr>
        <p:spPr>
          <a:xfrm>
            <a:off x="3200400" y="2667000"/>
            <a:ext cx="5715000" cy="2971800"/>
          </a:xfrm>
          <a:noFill/>
        </p:spPr>
        <p:txBody>
          <a:bodyPr lIns="0" tIns="0" rIns="0" bIns="0"/>
          <a:lstStyle>
            <a:lvl1pPr marL="0" indent="0">
              <a:buFontTx/>
              <a:buNone/>
              <a:defRPr/>
            </a:lvl1pPr>
          </a:lstStyle>
          <a:p>
            <a:r>
              <a:rPr lang="sv-SE" smtClean="0"/>
              <a:t>Klicka här för att ändra format på underrubrik i bakgrunden</a:t>
            </a:r>
            <a:endParaRPr lang="sv-SE"/>
          </a:p>
        </p:txBody>
      </p:sp>
      <p:sp>
        <p:nvSpPr>
          <p:cNvPr id="15364" name="Rectangle 4"/>
          <p:cNvSpPr>
            <a:spLocks noGrp="1" noChangeArrowheads="1"/>
          </p:cNvSpPr>
          <p:nvPr>
            <p:ph type="dt" sz="half" idx="2"/>
          </p:nvPr>
        </p:nvSpPr>
        <p:spPr/>
        <p:txBody>
          <a:bodyPr/>
          <a:lstStyle>
            <a:lvl1pPr>
              <a:defRPr/>
            </a:lvl1pPr>
          </a:lstStyle>
          <a:p>
            <a:endParaRPr lang="sv-SE"/>
          </a:p>
        </p:txBody>
      </p:sp>
      <p:sp>
        <p:nvSpPr>
          <p:cNvPr id="15366" name="Rectangle 6"/>
          <p:cNvSpPr>
            <a:spLocks noGrp="1" noChangeArrowheads="1"/>
          </p:cNvSpPr>
          <p:nvPr>
            <p:ph type="sldNum" sz="quarter" idx="4"/>
          </p:nvPr>
        </p:nvSpPr>
        <p:spPr/>
        <p:txBody>
          <a:bodyPr/>
          <a:lstStyle>
            <a:lvl1pPr>
              <a:defRPr/>
            </a:lvl1pPr>
          </a:lstStyle>
          <a:p>
            <a:fld id="{01CBA474-F9D6-49A5-ABE8-16828E6B12A0}" type="slidenum">
              <a:rPr lang="sv-SE"/>
              <a:pPr/>
              <a:t>‹#›</a:t>
            </a:fld>
            <a:endParaRPr lang="sv-SE"/>
          </a:p>
        </p:txBody>
      </p:sp>
      <p:sp>
        <p:nvSpPr>
          <p:cNvPr id="15367" name="Rectangle 7"/>
          <p:cNvSpPr>
            <a:spLocks noChangeArrowheads="1"/>
          </p:cNvSpPr>
          <p:nvPr/>
        </p:nvSpPr>
        <p:spPr bwMode="auto">
          <a:xfrm>
            <a:off x="0" y="0"/>
            <a:ext cx="2879725" cy="2159000"/>
          </a:xfrm>
          <a:prstGeom prst="rect">
            <a:avLst/>
          </a:prstGeom>
          <a:solidFill>
            <a:schemeClr val="accent1"/>
          </a:solidFill>
          <a:ln w="9525">
            <a:noFill/>
            <a:miter lim="800000"/>
            <a:headEnd/>
            <a:tailEnd/>
          </a:ln>
          <a:effectLst/>
        </p:spPr>
        <p:txBody>
          <a:bodyPr wrap="none"/>
          <a:lstStyle/>
          <a:p>
            <a:pPr algn="r">
              <a:lnSpc>
                <a:spcPts val="1400"/>
              </a:lnSpc>
            </a:pPr>
            <a:r>
              <a:rPr lang="sv-SE" sz="1000"/>
              <a:t> </a:t>
            </a:r>
            <a:endParaRPr lang="sv-SE" sz="2400">
              <a:latin typeface="Times New Roman" pitchFamily="18" charset="0"/>
            </a:endParaRPr>
          </a:p>
        </p:txBody>
      </p:sp>
      <p:pic>
        <p:nvPicPr>
          <p:cNvPr id="15371" name="Picture 11" descr="ligg"/>
          <p:cNvPicPr>
            <a:picLocks noChangeAspect="1" noChangeArrowheads="1"/>
          </p:cNvPicPr>
          <p:nvPr/>
        </p:nvPicPr>
        <p:blipFill>
          <a:blip r:embed="rId2" cstate="print"/>
          <a:srcRect/>
          <a:stretch>
            <a:fillRect/>
          </a:stretch>
        </p:blipFill>
        <p:spPr bwMode="auto">
          <a:xfrm>
            <a:off x="323850" y="6253163"/>
            <a:ext cx="1619250" cy="344487"/>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idx="1"/>
          </p:nvPr>
        </p:nvSpPr>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ABA58008-0BF1-4306-8D2F-666B0748070A}" type="slidenum">
              <a:rPr lang="sv-SE"/>
              <a:pPr/>
              <a:t>‹#›</a:t>
            </a:fld>
            <a:endParaRPr lang="sv-S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lstStyle>
            <a:lvl1pPr algn="l">
              <a:defRPr sz="4000" b="1" cap="all"/>
            </a:lvl1pPr>
          </a:lstStyle>
          <a:p>
            <a:r>
              <a:rPr lang="sv-SE" smtClean="0"/>
              <a:t>Klicka här för att ändra format</a:t>
            </a:r>
            <a:endParaRPr lang="sv-SE"/>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v-SE" smtClean="0"/>
              <a:t>Klicka här för att ändra format på bakgrundstexten</a:t>
            </a:r>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354DC7B7-A412-447E-815F-17DFA7FF51CE}" type="slidenum">
              <a:rPr lang="sv-SE"/>
              <a:pPr/>
              <a:t>‹#›</a:t>
            </a:fld>
            <a:endParaRPr lang="sv-S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sz="half" idx="1"/>
          </p:nvPr>
        </p:nvSpPr>
        <p:spPr>
          <a:xfrm>
            <a:off x="762000" y="1773238"/>
            <a:ext cx="3738563" cy="4176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innehåll 3"/>
          <p:cNvSpPr>
            <a:spLocks noGrp="1"/>
          </p:cNvSpPr>
          <p:nvPr>
            <p:ph sz="half" idx="2"/>
          </p:nvPr>
        </p:nvSpPr>
        <p:spPr>
          <a:xfrm>
            <a:off x="4652963" y="1773238"/>
            <a:ext cx="3738562" cy="4176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BB3B8F09-21C9-4403-923D-6CB7BC6E6896}" type="slidenum">
              <a:rPr lang="sv-SE"/>
              <a:pPr/>
              <a:t>‹#›</a:t>
            </a:fld>
            <a:endParaRPr lang="sv-S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a:xfrm>
            <a:off x="457200" y="274638"/>
            <a:ext cx="8229600" cy="1143000"/>
          </a:xfrm>
        </p:spPr>
        <p:txBody>
          <a:bodyPr/>
          <a:lstStyle>
            <a:lvl1pPr>
              <a:defRPr/>
            </a:lvl1pPr>
          </a:lstStyle>
          <a:p>
            <a:r>
              <a:rPr lang="sv-SE" smtClean="0"/>
              <a:t>Klicka här för att ändra format</a:t>
            </a:r>
            <a:endParaRPr lang="sv-SE"/>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7" name="Platshållare för datum 6"/>
          <p:cNvSpPr>
            <a:spLocks noGrp="1"/>
          </p:cNvSpPr>
          <p:nvPr>
            <p:ph type="dt" sz="half" idx="10"/>
          </p:nvPr>
        </p:nvSpPr>
        <p:spPr/>
        <p:txBody>
          <a:bodyPr/>
          <a:lstStyle>
            <a:lvl1pPr>
              <a:defRPr/>
            </a:lvl1pPr>
          </a:lstStyle>
          <a:p>
            <a:endParaRPr lang="sv-SE"/>
          </a:p>
        </p:txBody>
      </p:sp>
      <p:sp>
        <p:nvSpPr>
          <p:cNvPr id="8" name="Platshållare för bildnummer 7"/>
          <p:cNvSpPr>
            <a:spLocks noGrp="1"/>
          </p:cNvSpPr>
          <p:nvPr>
            <p:ph type="sldNum" sz="quarter" idx="11"/>
          </p:nvPr>
        </p:nvSpPr>
        <p:spPr/>
        <p:txBody>
          <a:bodyPr/>
          <a:lstStyle>
            <a:lvl1pPr>
              <a:defRPr/>
            </a:lvl1pPr>
          </a:lstStyle>
          <a:p>
            <a:fld id="{58AEE777-A868-443A-9B51-D6EA928838C2}" type="slidenum">
              <a:rPr lang="sv-SE"/>
              <a:pPr/>
              <a:t>‹#›</a:t>
            </a:fld>
            <a:endParaRPr lang="sv-S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datum 2"/>
          <p:cNvSpPr>
            <a:spLocks noGrp="1"/>
          </p:cNvSpPr>
          <p:nvPr>
            <p:ph type="dt" sz="half" idx="10"/>
          </p:nvPr>
        </p:nvSpPr>
        <p:spPr/>
        <p:txBody>
          <a:bodyPr/>
          <a:lstStyle>
            <a:lvl1pPr>
              <a:defRPr/>
            </a:lvl1pPr>
          </a:lstStyle>
          <a:p>
            <a:endParaRPr lang="sv-SE"/>
          </a:p>
        </p:txBody>
      </p:sp>
      <p:sp>
        <p:nvSpPr>
          <p:cNvPr id="4" name="Platshållare för bildnummer 3"/>
          <p:cNvSpPr>
            <a:spLocks noGrp="1"/>
          </p:cNvSpPr>
          <p:nvPr>
            <p:ph type="sldNum" sz="quarter" idx="11"/>
          </p:nvPr>
        </p:nvSpPr>
        <p:spPr/>
        <p:txBody>
          <a:bodyPr/>
          <a:lstStyle>
            <a:lvl1pPr>
              <a:defRPr/>
            </a:lvl1pPr>
          </a:lstStyle>
          <a:p>
            <a:fld id="{BA1584BA-F058-4897-B5B0-1A9226C6C7F3}" type="slidenum">
              <a:rPr lang="sv-SE"/>
              <a:pPr/>
              <a:t>‹#›</a:t>
            </a:fld>
            <a:endParaRPr lang="sv-S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lvl1pPr>
              <a:defRPr/>
            </a:lvl1pPr>
          </a:lstStyle>
          <a:p>
            <a:endParaRPr lang="sv-SE"/>
          </a:p>
        </p:txBody>
      </p:sp>
      <p:sp>
        <p:nvSpPr>
          <p:cNvPr id="3" name="Platshållare för bildnummer 2"/>
          <p:cNvSpPr>
            <a:spLocks noGrp="1"/>
          </p:cNvSpPr>
          <p:nvPr>
            <p:ph type="sldNum" sz="quarter" idx="11"/>
          </p:nvPr>
        </p:nvSpPr>
        <p:spPr/>
        <p:txBody>
          <a:bodyPr/>
          <a:lstStyle>
            <a:lvl1pPr>
              <a:defRPr/>
            </a:lvl1pPr>
          </a:lstStyle>
          <a:p>
            <a:fld id="{DF92CFF1-EA48-489B-A3DA-ECB9E3DC7D2A}" type="slidenum">
              <a:rPr lang="sv-SE"/>
              <a:pPr/>
              <a:t>‹#›</a:t>
            </a:fld>
            <a:endParaRPr lang="sv-S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smtClean="0"/>
              <a:t>Klicka här för att ändra format</a:t>
            </a:r>
            <a:endParaRPr lang="sv-SE"/>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780C6B9F-4789-48C3-B15E-AFC729782AE8}" type="slidenum">
              <a:rPr lang="sv-SE"/>
              <a:pPr/>
              <a:t>‹#›</a:t>
            </a:fld>
            <a:endParaRPr lang="sv-S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smtClean="0"/>
              <a:t>Klicka här för att ändra format</a:t>
            </a:r>
            <a:endParaRPr lang="sv-SE"/>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smtClean="0"/>
              <a:t>Klicka på ikonen för att lägga till en bild</a:t>
            </a:r>
            <a:endParaRPr lang="sv-SE"/>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888C8B8E-3BE3-42D1-9E4D-4ACCCFA11A10}" type="slidenum">
              <a:rPr lang="sv-SE"/>
              <a:pPr/>
              <a:t>‹#›</a:t>
            </a:fld>
            <a:endParaRPr lang="sv-S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lodrät text 2"/>
          <p:cNvSpPr>
            <a:spLocks noGrp="1"/>
          </p:cNvSpPr>
          <p:nvPr>
            <p:ph type="body" orient="vert" idx="1"/>
          </p:nvPr>
        </p:nvSpPr>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A98AEE8C-A199-41A7-B184-28B82AFCAA48}" type="slidenum">
              <a:rPr lang="sv-SE"/>
              <a:pPr/>
              <a:t>‹#›</a:t>
            </a:fld>
            <a:endParaRPr lang="sv-S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484938" y="571500"/>
            <a:ext cx="1906587" cy="5378450"/>
          </a:xfrm>
        </p:spPr>
        <p:txBody>
          <a:bodyPr vert="eaVert"/>
          <a:lstStyle/>
          <a:p>
            <a:r>
              <a:rPr lang="sv-SE" smtClean="0"/>
              <a:t>Klicka här för att ändra format</a:t>
            </a:r>
            <a:endParaRPr lang="sv-SE"/>
          </a:p>
        </p:txBody>
      </p:sp>
      <p:sp>
        <p:nvSpPr>
          <p:cNvPr id="3" name="Platshållare för lodrät text 2"/>
          <p:cNvSpPr>
            <a:spLocks noGrp="1"/>
          </p:cNvSpPr>
          <p:nvPr>
            <p:ph type="body" orient="vert" idx="1"/>
          </p:nvPr>
        </p:nvSpPr>
        <p:spPr>
          <a:xfrm>
            <a:off x="762000" y="571500"/>
            <a:ext cx="5570538" cy="5378450"/>
          </a:xfrm>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4386317E-04A6-4579-8EF4-5144A4F297E5}" type="slidenum">
              <a:rPr lang="sv-SE"/>
              <a:pPr/>
              <a:t>‹#›</a:t>
            </a:fld>
            <a:endParaRPr lang="sv-S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sp>
        <p:nvSpPr>
          <p:cNvPr id="56327" name="Rectangle 7"/>
          <p:cNvSpPr>
            <a:spLocks noGrp="1" noChangeArrowheads="1"/>
          </p:cNvSpPr>
          <p:nvPr>
            <p:ph type="ctrTitle"/>
          </p:nvPr>
        </p:nvSpPr>
        <p:spPr>
          <a:xfrm>
            <a:off x="3203575" y="188913"/>
            <a:ext cx="5715000" cy="2055812"/>
          </a:xfrm>
        </p:spPr>
        <p:txBody>
          <a:bodyPr anchor="b"/>
          <a:lstStyle>
            <a:lvl1pPr>
              <a:defRPr>
                <a:latin typeface="Arial Black" pitchFamily="34" charset="0"/>
              </a:defRPr>
            </a:lvl1pPr>
          </a:lstStyle>
          <a:p>
            <a:r>
              <a:rPr lang="sv-SE"/>
              <a:t>Klicka här för att ändra format på bakgrundsrubriken</a:t>
            </a:r>
          </a:p>
        </p:txBody>
      </p:sp>
      <p:sp>
        <p:nvSpPr>
          <p:cNvPr id="56328" name="Rectangle 8"/>
          <p:cNvSpPr>
            <a:spLocks noGrp="1" noChangeArrowheads="1"/>
          </p:cNvSpPr>
          <p:nvPr>
            <p:ph type="subTitle" idx="1"/>
          </p:nvPr>
        </p:nvSpPr>
        <p:spPr>
          <a:xfrm>
            <a:off x="3200400" y="2667000"/>
            <a:ext cx="5715000" cy="2971800"/>
          </a:xfrm>
        </p:spPr>
        <p:txBody>
          <a:bodyPr/>
          <a:lstStyle>
            <a:lvl1pPr marL="0" indent="0">
              <a:buFontTx/>
              <a:buNone/>
              <a:defRPr/>
            </a:lvl1pPr>
          </a:lstStyle>
          <a:p>
            <a:r>
              <a:rPr lang="sv-SE"/>
              <a:t>Klicka här för att ändra format på underrubrik i bakgrunden</a:t>
            </a:r>
          </a:p>
        </p:txBody>
      </p:sp>
      <p:sp>
        <p:nvSpPr>
          <p:cNvPr id="56329" name="Rectangle 9"/>
          <p:cNvSpPr>
            <a:spLocks noGrp="1" noChangeArrowheads="1"/>
          </p:cNvSpPr>
          <p:nvPr>
            <p:ph type="dt" sz="half" idx="2"/>
          </p:nvPr>
        </p:nvSpPr>
        <p:spPr/>
        <p:txBody>
          <a:bodyPr/>
          <a:lstStyle>
            <a:lvl1pPr>
              <a:defRPr/>
            </a:lvl1pPr>
          </a:lstStyle>
          <a:p>
            <a:endParaRPr lang="sv-SE"/>
          </a:p>
        </p:txBody>
      </p:sp>
      <p:sp>
        <p:nvSpPr>
          <p:cNvPr id="56330" name="Rectangle 10"/>
          <p:cNvSpPr>
            <a:spLocks noGrp="1" noChangeArrowheads="1"/>
          </p:cNvSpPr>
          <p:nvPr>
            <p:ph type="sldNum" sz="quarter" idx="4"/>
          </p:nvPr>
        </p:nvSpPr>
        <p:spPr/>
        <p:txBody>
          <a:bodyPr/>
          <a:lstStyle>
            <a:lvl1pPr>
              <a:defRPr/>
            </a:lvl1pPr>
          </a:lstStyle>
          <a:p>
            <a:fld id="{E6A16ED3-43AA-42FD-B03D-1C542D37AD70}" type="slidenum">
              <a:rPr lang="sv-SE"/>
              <a:pPr/>
              <a:t>‹#›</a:t>
            </a:fld>
            <a:endParaRPr lang="sv-SE"/>
          </a:p>
        </p:txBody>
      </p:sp>
      <p:sp>
        <p:nvSpPr>
          <p:cNvPr id="56331" name="Rectangle 11"/>
          <p:cNvSpPr>
            <a:spLocks noChangeArrowheads="1"/>
          </p:cNvSpPr>
          <p:nvPr userDrawn="1"/>
        </p:nvSpPr>
        <p:spPr bwMode="auto">
          <a:xfrm>
            <a:off x="0" y="0"/>
            <a:ext cx="2879725" cy="2159000"/>
          </a:xfrm>
          <a:prstGeom prst="rect">
            <a:avLst/>
          </a:prstGeom>
          <a:solidFill>
            <a:schemeClr val="accent1"/>
          </a:solidFill>
          <a:ln w="9525">
            <a:noFill/>
            <a:miter lim="800000"/>
            <a:headEnd/>
            <a:tailEnd/>
          </a:ln>
          <a:effectLst/>
        </p:spPr>
        <p:txBody>
          <a:bodyPr wrap="none"/>
          <a:lstStyle/>
          <a:p>
            <a:pPr algn="r">
              <a:lnSpc>
                <a:spcPts val="1400"/>
              </a:lnSpc>
            </a:pPr>
            <a:r>
              <a:rPr lang="sv-SE" sz="1000"/>
              <a:t> </a:t>
            </a:r>
            <a:endParaRPr lang="sv-SE" sz="2400">
              <a:latin typeface="Times New Roman" pitchFamily="18" charset="0"/>
            </a:endParaRPr>
          </a:p>
        </p:txBody>
      </p:sp>
      <p:pic>
        <p:nvPicPr>
          <p:cNvPr id="56332" name="Picture 12" descr="ligg"/>
          <p:cNvPicPr>
            <a:picLocks noChangeAspect="1" noChangeArrowheads="1"/>
          </p:cNvPicPr>
          <p:nvPr userDrawn="1"/>
        </p:nvPicPr>
        <p:blipFill>
          <a:blip r:embed="rId2" cstate="print"/>
          <a:srcRect/>
          <a:stretch>
            <a:fillRect/>
          </a:stretch>
        </p:blipFill>
        <p:spPr bwMode="auto">
          <a:xfrm>
            <a:off x="323850" y="6253163"/>
            <a:ext cx="1619250" cy="344487"/>
          </a:xfrm>
          <a:prstGeom prst="rect">
            <a:avLst/>
          </a:prstGeom>
          <a:noFill/>
        </p:spPr>
      </p:pic>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idx="1"/>
          </p:nvPr>
        </p:nvSpPr>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4B022CF4-6C19-4A3A-BC03-E4C52FDFA96C}" type="slidenum">
              <a:rPr lang="sv-SE"/>
              <a:pPr/>
              <a:t>‹#›</a:t>
            </a:fld>
            <a:endParaRPr lang="sv-S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lstStyle>
            <a:lvl1pPr algn="l">
              <a:defRPr sz="4000" b="1" cap="all"/>
            </a:lvl1pPr>
          </a:lstStyle>
          <a:p>
            <a:r>
              <a:rPr lang="sv-SE" smtClean="0"/>
              <a:t>Klicka här för att ändra format</a:t>
            </a:r>
            <a:endParaRPr lang="sv-SE"/>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v-SE" smtClean="0"/>
              <a:t>Klicka här för att ändra format på bakgrundstexten</a:t>
            </a:r>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698188EC-6209-488B-88C5-106600E68BC3}" type="slidenum">
              <a:rPr lang="sv-SE"/>
              <a:pPr/>
              <a:t>‹#›</a:t>
            </a:fld>
            <a:endParaRPr lang="sv-S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sz="half" idx="1"/>
          </p:nvPr>
        </p:nvSpPr>
        <p:spPr>
          <a:xfrm>
            <a:off x="762000" y="1773238"/>
            <a:ext cx="3738563" cy="4176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innehåll 3"/>
          <p:cNvSpPr>
            <a:spLocks noGrp="1"/>
          </p:cNvSpPr>
          <p:nvPr>
            <p:ph sz="half" idx="2"/>
          </p:nvPr>
        </p:nvSpPr>
        <p:spPr>
          <a:xfrm>
            <a:off x="4652963" y="1773238"/>
            <a:ext cx="3738562" cy="4176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81A842FB-563A-4F48-97E8-6486700E14E5}" type="slidenum">
              <a:rPr lang="sv-SE"/>
              <a:pPr/>
              <a:t>‹#›</a:t>
            </a:fld>
            <a:endParaRPr lang="sv-S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a:xfrm>
            <a:off x="457200" y="274638"/>
            <a:ext cx="8229600" cy="1143000"/>
          </a:xfrm>
        </p:spPr>
        <p:txBody>
          <a:bodyPr/>
          <a:lstStyle>
            <a:lvl1pPr>
              <a:defRPr/>
            </a:lvl1pPr>
          </a:lstStyle>
          <a:p>
            <a:r>
              <a:rPr lang="sv-SE" smtClean="0"/>
              <a:t>Klicka här för att ändra format</a:t>
            </a:r>
            <a:endParaRPr lang="sv-SE"/>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7" name="Platshållare för datum 6"/>
          <p:cNvSpPr>
            <a:spLocks noGrp="1"/>
          </p:cNvSpPr>
          <p:nvPr>
            <p:ph type="dt" sz="half" idx="10"/>
          </p:nvPr>
        </p:nvSpPr>
        <p:spPr/>
        <p:txBody>
          <a:bodyPr/>
          <a:lstStyle>
            <a:lvl1pPr>
              <a:defRPr/>
            </a:lvl1pPr>
          </a:lstStyle>
          <a:p>
            <a:endParaRPr lang="sv-SE"/>
          </a:p>
        </p:txBody>
      </p:sp>
      <p:sp>
        <p:nvSpPr>
          <p:cNvPr id="8" name="Platshållare för bildnummer 7"/>
          <p:cNvSpPr>
            <a:spLocks noGrp="1"/>
          </p:cNvSpPr>
          <p:nvPr>
            <p:ph type="sldNum" sz="quarter" idx="11"/>
          </p:nvPr>
        </p:nvSpPr>
        <p:spPr/>
        <p:txBody>
          <a:bodyPr/>
          <a:lstStyle>
            <a:lvl1pPr>
              <a:defRPr/>
            </a:lvl1pPr>
          </a:lstStyle>
          <a:p>
            <a:fld id="{2F09D053-0DD1-4455-919E-B92BF389C5FC}" type="slidenum">
              <a:rPr lang="sv-SE"/>
              <a:pPr/>
              <a:t>‹#›</a:t>
            </a:fld>
            <a:endParaRPr lang="sv-S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datum 2"/>
          <p:cNvSpPr>
            <a:spLocks noGrp="1"/>
          </p:cNvSpPr>
          <p:nvPr>
            <p:ph type="dt" sz="half" idx="10"/>
          </p:nvPr>
        </p:nvSpPr>
        <p:spPr/>
        <p:txBody>
          <a:bodyPr/>
          <a:lstStyle>
            <a:lvl1pPr>
              <a:defRPr/>
            </a:lvl1pPr>
          </a:lstStyle>
          <a:p>
            <a:endParaRPr lang="sv-SE"/>
          </a:p>
        </p:txBody>
      </p:sp>
      <p:sp>
        <p:nvSpPr>
          <p:cNvPr id="4" name="Platshållare för bildnummer 3"/>
          <p:cNvSpPr>
            <a:spLocks noGrp="1"/>
          </p:cNvSpPr>
          <p:nvPr>
            <p:ph type="sldNum" sz="quarter" idx="11"/>
          </p:nvPr>
        </p:nvSpPr>
        <p:spPr/>
        <p:txBody>
          <a:bodyPr/>
          <a:lstStyle>
            <a:lvl1pPr>
              <a:defRPr/>
            </a:lvl1pPr>
          </a:lstStyle>
          <a:p>
            <a:fld id="{3208601C-223C-4704-9DD8-968F10FCE3EF}" type="slidenum">
              <a:rPr lang="sv-SE"/>
              <a:pPr/>
              <a:t>‹#›</a:t>
            </a:fld>
            <a:endParaRPr lang="sv-S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lvl1pPr>
              <a:defRPr/>
            </a:lvl1pPr>
          </a:lstStyle>
          <a:p>
            <a:endParaRPr lang="sv-SE"/>
          </a:p>
        </p:txBody>
      </p:sp>
      <p:sp>
        <p:nvSpPr>
          <p:cNvPr id="3" name="Platshållare för bildnummer 2"/>
          <p:cNvSpPr>
            <a:spLocks noGrp="1"/>
          </p:cNvSpPr>
          <p:nvPr>
            <p:ph type="sldNum" sz="quarter" idx="11"/>
          </p:nvPr>
        </p:nvSpPr>
        <p:spPr/>
        <p:txBody>
          <a:bodyPr/>
          <a:lstStyle>
            <a:lvl1pPr>
              <a:defRPr/>
            </a:lvl1pPr>
          </a:lstStyle>
          <a:p>
            <a:fld id="{30FF09FB-1CD1-4F17-9157-097B64E35455}" type="slidenum">
              <a:rPr lang="sv-SE"/>
              <a:pPr/>
              <a:t>‹#›</a:t>
            </a:fld>
            <a:endParaRPr lang="sv-S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smtClean="0"/>
              <a:t>Klicka här för att ändra format</a:t>
            </a:r>
            <a:endParaRPr lang="sv-SE"/>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E31E0D18-3350-416B-928E-D89821124115}" type="slidenum">
              <a:rPr lang="sv-SE"/>
              <a:pPr/>
              <a:t>‹#›</a:t>
            </a:fld>
            <a:endParaRPr lang="sv-S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smtClean="0"/>
              <a:t>Klicka här för att ändra format</a:t>
            </a:r>
            <a:endParaRPr lang="sv-SE"/>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B9C564CB-5E64-4631-A6CA-8050EB111D9E}" type="slidenum">
              <a:rPr lang="sv-SE"/>
              <a:pPr/>
              <a:t>‹#›</a:t>
            </a:fld>
            <a:endParaRPr lang="sv-S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lodrät text 2"/>
          <p:cNvSpPr>
            <a:spLocks noGrp="1"/>
          </p:cNvSpPr>
          <p:nvPr>
            <p:ph type="body" orient="vert" idx="1"/>
          </p:nvPr>
        </p:nvSpPr>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B5086152-3C2A-494B-8C5F-6BB65B3CDD7A}" type="slidenum">
              <a:rPr lang="sv-SE"/>
              <a:pPr/>
              <a:t>‹#›</a:t>
            </a:fld>
            <a:endParaRPr lang="sv-S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484938" y="571500"/>
            <a:ext cx="1906587" cy="5378450"/>
          </a:xfrm>
        </p:spPr>
        <p:txBody>
          <a:bodyPr vert="eaVert"/>
          <a:lstStyle/>
          <a:p>
            <a:r>
              <a:rPr lang="sv-SE" smtClean="0"/>
              <a:t>Klicka här för att ändra format</a:t>
            </a:r>
            <a:endParaRPr lang="sv-SE"/>
          </a:p>
        </p:txBody>
      </p:sp>
      <p:sp>
        <p:nvSpPr>
          <p:cNvPr id="3" name="Platshållare för lodrät text 2"/>
          <p:cNvSpPr>
            <a:spLocks noGrp="1"/>
          </p:cNvSpPr>
          <p:nvPr>
            <p:ph type="body" orient="vert" idx="1"/>
          </p:nvPr>
        </p:nvSpPr>
        <p:spPr>
          <a:xfrm>
            <a:off x="762000" y="571500"/>
            <a:ext cx="5570538" cy="5378450"/>
          </a:xfrm>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6CDD70FF-7B75-45BF-8294-77977B1AA2DE}" type="slidenum">
              <a:rPr lang="sv-SE"/>
              <a:pPr/>
              <a:t>‹#›</a:t>
            </a:fld>
            <a:endParaRPr lang="sv-S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sp>
        <p:nvSpPr>
          <p:cNvPr id="58370" name="Rectangle 2"/>
          <p:cNvSpPr>
            <a:spLocks noGrp="1" noChangeArrowheads="1"/>
          </p:cNvSpPr>
          <p:nvPr>
            <p:ph type="ctrTitle"/>
          </p:nvPr>
        </p:nvSpPr>
        <p:spPr>
          <a:xfrm>
            <a:off x="3200400" y="188913"/>
            <a:ext cx="5715000" cy="2055812"/>
          </a:xfrm>
        </p:spPr>
        <p:txBody>
          <a:bodyPr anchor="b"/>
          <a:lstStyle>
            <a:lvl1pPr>
              <a:defRPr b="0">
                <a:latin typeface="Arial Black" pitchFamily="34" charset="0"/>
              </a:defRPr>
            </a:lvl1pPr>
          </a:lstStyle>
          <a:p>
            <a:r>
              <a:rPr lang="sv-SE"/>
              <a:t>Klicka här för att ändra format på bakgrundsrubriken</a:t>
            </a:r>
          </a:p>
        </p:txBody>
      </p:sp>
      <p:sp>
        <p:nvSpPr>
          <p:cNvPr id="58371" name="Rectangle 3"/>
          <p:cNvSpPr>
            <a:spLocks noGrp="1" noChangeArrowheads="1"/>
          </p:cNvSpPr>
          <p:nvPr>
            <p:ph type="subTitle" idx="1"/>
          </p:nvPr>
        </p:nvSpPr>
        <p:spPr>
          <a:xfrm>
            <a:off x="3200400" y="2667000"/>
            <a:ext cx="5715000" cy="2971800"/>
          </a:xfrm>
          <a:noFill/>
        </p:spPr>
        <p:txBody>
          <a:bodyPr lIns="0" tIns="0" rIns="0" bIns="0"/>
          <a:lstStyle>
            <a:lvl1pPr>
              <a:defRPr/>
            </a:lvl1pPr>
          </a:lstStyle>
          <a:p>
            <a:r>
              <a:rPr lang="sv-SE"/>
              <a:t>Klicka här för att ändra format på underrubrik i bakgrunden</a:t>
            </a:r>
          </a:p>
        </p:txBody>
      </p:sp>
      <p:sp>
        <p:nvSpPr>
          <p:cNvPr id="58372" name="Rectangle 4"/>
          <p:cNvSpPr>
            <a:spLocks noGrp="1" noChangeArrowheads="1"/>
          </p:cNvSpPr>
          <p:nvPr>
            <p:ph type="dt" sz="half" idx="2"/>
          </p:nvPr>
        </p:nvSpPr>
        <p:spPr/>
        <p:txBody>
          <a:bodyPr/>
          <a:lstStyle>
            <a:lvl1pPr>
              <a:defRPr/>
            </a:lvl1pPr>
          </a:lstStyle>
          <a:p>
            <a:endParaRPr lang="sv-SE"/>
          </a:p>
        </p:txBody>
      </p:sp>
      <p:sp>
        <p:nvSpPr>
          <p:cNvPr id="58373" name="Rectangle 5"/>
          <p:cNvSpPr>
            <a:spLocks noGrp="1" noChangeArrowheads="1"/>
          </p:cNvSpPr>
          <p:nvPr>
            <p:ph type="sldNum" sz="quarter" idx="4"/>
          </p:nvPr>
        </p:nvSpPr>
        <p:spPr/>
        <p:txBody>
          <a:bodyPr/>
          <a:lstStyle>
            <a:lvl1pPr>
              <a:defRPr/>
            </a:lvl1pPr>
          </a:lstStyle>
          <a:p>
            <a:fld id="{70320FC7-5F3F-4362-835B-9498AB82E242}" type="slidenum">
              <a:rPr lang="sv-SE"/>
              <a:pPr/>
              <a:t>‹#›</a:t>
            </a:fld>
            <a:endParaRPr lang="sv-SE"/>
          </a:p>
        </p:txBody>
      </p:sp>
      <p:sp>
        <p:nvSpPr>
          <p:cNvPr id="58374" name="Rectangle 6"/>
          <p:cNvSpPr>
            <a:spLocks noChangeArrowheads="1"/>
          </p:cNvSpPr>
          <p:nvPr/>
        </p:nvSpPr>
        <p:spPr bwMode="auto">
          <a:xfrm>
            <a:off x="0" y="0"/>
            <a:ext cx="2879725" cy="2159000"/>
          </a:xfrm>
          <a:prstGeom prst="rect">
            <a:avLst/>
          </a:prstGeom>
          <a:solidFill>
            <a:schemeClr val="accent1"/>
          </a:solidFill>
          <a:ln w="9525">
            <a:noFill/>
            <a:miter lim="800000"/>
            <a:headEnd/>
            <a:tailEnd/>
          </a:ln>
          <a:effectLst/>
        </p:spPr>
        <p:txBody>
          <a:bodyPr wrap="none"/>
          <a:lstStyle/>
          <a:p>
            <a:pPr algn="r">
              <a:lnSpc>
                <a:spcPts val="1400"/>
              </a:lnSpc>
            </a:pPr>
            <a:r>
              <a:rPr lang="sv-SE" sz="1000"/>
              <a:t> </a:t>
            </a:r>
            <a:endParaRPr lang="sv-SE" sz="2400">
              <a:latin typeface="Times New Roman" pitchFamily="18" charset="0"/>
            </a:endParaRPr>
          </a:p>
        </p:txBody>
      </p:sp>
      <p:pic>
        <p:nvPicPr>
          <p:cNvPr id="58375" name="Picture 7" descr="ligg"/>
          <p:cNvPicPr>
            <a:picLocks noChangeAspect="1" noChangeArrowheads="1"/>
          </p:cNvPicPr>
          <p:nvPr/>
        </p:nvPicPr>
        <p:blipFill>
          <a:blip r:embed="rId2" cstate="print"/>
          <a:srcRect/>
          <a:stretch>
            <a:fillRect/>
          </a:stretch>
        </p:blipFill>
        <p:spPr bwMode="auto">
          <a:xfrm>
            <a:off x="323850" y="6253163"/>
            <a:ext cx="1619250" cy="344487"/>
          </a:xfrm>
          <a:prstGeom prst="rect">
            <a:avLst/>
          </a:prstGeom>
          <a:noFill/>
        </p:spPr>
      </p:pic>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idx="1"/>
          </p:nvPr>
        </p:nvSpPr>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BABBEF0F-B67F-4A34-A14E-790531287C6A}" type="slidenum">
              <a:rPr lang="sv-SE"/>
              <a:pPr/>
              <a:t>‹#›</a:t>
            </a:fld>
            <a:endParaRPr lang="sv-S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lstStyle>
            <a:lvl1pPr algn="l">
              <a:defRPr sz="4000" b="1" cap="all"/>
            </a:lvl1pPr>
          </a:lstStyle>
          <a:p>
            <a:r>
              <a:rPr lang="sv-SE" smtClean="0"/>
              <a:t>Klicka här för att ändra format</a:t>
            </a:r>
            <a:endParaRPr lang="sv-SE"/>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v-SE" smtClean="0"/>
              <a:t>Klicka här för att ändra format på bakgrundstexten</a:t>
            </a:r>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0C14D232-1CB6-4303-845D-3EFB901354D9}" type="slidenum">
              <a:rPr lang="sv-SE"/>
              <a:pPr/>
              <a:t>‹#›</a:t>
            </a:fld>
            <a:endParaRPr lang="sv-S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sz="half" idx="1"/>
          </p:nvPr>
        </p:nvSpPr>
        <p:spPr>
          <a:xfrm>
            <a:off x="762000" y="1773238"/>
            <a:ext cx="3738563" cy="4176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innehåll 3"/>
          <p:cNvSpPr>
            <a:spLocks noGrp="1"/>
          </p:cNvSpPr>
          <p:nvPr>
            <p:ph sz="half" idx="2"/>
          </p:nvPr>
        </p:nvSpPr>
        <p:spPr>
          <a:xfrm>
            <a:off x="4652963" y="1773238"/>
            <a:ext cx="3738562" cy="4176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8C398347-77D5-4A33-BF17-66A9E5D03A22}" type="slidenum">
              <a:rPr lang="sv-SE"/>
              <a:pPr/>
              <a:t>‹#›</a:t>
            </a:fld>
            <a:endParaRPr lang="sv-S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a:xfrm>
            <a:off x="457200" y="274638"/>
            <a:ext cx="8229600" cy="1143000"/>
          </a:xfrm>
        </p:spPr>
        <p:txBody>
          <a:bodyPr/>
          <a:lstStyle>
            <a:lvl1pPr>
              <a:defRPr/>
            </a:lvl1pPr>
          </a:lstStyle>
          <a:p>
            <a:r>
              <a:rPr lang="sv-SE" smtClean="0"/>
              <a:t>Klicka här för att ändra format</a:t>
            </a:r>
            <a:endParaRPr lang="sv-SE"/>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7" name="Platshållare för datum 6"/>
          <p:cNvSpPr>
            <a:spLocks noGrp="1"/>
          </p:cNvSpPr>
          <p:nvPr>
            <p:ph type="dt" sz="half" idx="10"/>
          </p:nvPr>
        </p:nvSpPr>
        <p:spPr/>
        <p:txBody>
          <a:bodyPr/>
          <a:lstStyle>
            <a:lvl1pPr>
              <a:defRPr/>
            </a:lvl1pPr>
          </a:lstStyle>
          <a:p>
            <a:endParaRPr lang="sv-SE"/>
          </a:p>
        </p:txBody>
      </p:sp>
      <p:sp>
        <p:nvSpPr>
          <p:cNvPr id="8" name="Platshållare för bildnummer 7"/>
          <p:cNvSpPr>
            <a:spLocks noGrp="1"/>
          </p:cNvSpPr>
          <p:nvPr>
            <p:ph type="sldNum" sz="quarter" idx="11"/>
          </p:nvPr>
        </p:nvSpPr>
        <p:spPr/>
        <p:txBody>
          <a:bodyPr/>
          <a:lstStyle>
            <a:lvl1pPr>
              <a:defRPr/>
            </a:lvl1pPr>
          </a:lstStyle>
          <a:p>
            <a:fld id="{D206D869-202C-49A8-A00D-7624EB6C38B1}" type="slidenum">
              <a:rPr lang="sv-SE"/>
              <a:pPr/>
              <a:t>‹#›</a:t>
            </a:fld>
            <a:endParaRPr lang="sv-S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datum 2"/>
          <p:cNvSpPr>
            <a:spLocks noGrp="1"/>
          </p:cNvSpPr>
          <p:nvPr>
            <p:ph type="dt" sz="half" idx="10"/>
          </p:nvPr>
        </p:nvSpPr>
        <p:spPr/>
        <p:txBody>
          <a:bodyPr/>
          <a:lstStyle>
            <a:lvl1pPr>
              <a:defRPr/>
            </a:lvl1pPr>
          </a:lstStyle>
          <a:p>
            <a:endParaRPr lang="sv-SE"/>
          </a:p>
        </p:txBody>
      </p:sp>
      <p:sp>
        <p:nvSpPr>
          <p:cNvPr id="4" name="Platshållare för bildnummer 3"/>
          <p:cNvSpPr>
            <a:spLocks noGrp="1"/>
          </p:cNvSpPr>
          <p:nvPr>
            <p:ph type="sldNum" sz="quarter" idx="11"/>
          </p:nvPr>
        </p:nvSpPr>
        <p:spPr/>
        <p:txBody>
          <a:bodyPr/>
          <a:lstStyle>
            <a:lvl1pPr>
              <a:defRPr/>
            </a:lvl1pPr>
          </a:lstStyle>
          <a:p>
            <a:fld id="{EE708F95-A36C-41A9-99CC-B9B45EA9DA1D}" type="slidenum">
              <a:rPr lang="sv-SE"/>
              <a:pPr/>
              <a:t>‹#›</a:t>
            </a:fld>
            <a:endParaRPr lang="sv-S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lvl1pPr>
              <a:defRPr/>
            </a:lvl1pPr>
          </a:lstStyle>
          <a:p>
            <a:endParaRPr lang="sv-SE"/>
          </a:p>
        </p:txBody>
      </p:sp>
      <p:sp>
        <p:nvSpPr>
          <p:cNvPr id="3" name="Platshållare för bildnummer 2"/>
          <p:cNvSpPr>
            <a:spLocks noGrp="1"/>
          </p:cNvSpPr>
          <p:nvPr>
            <p:ph type="sldNum" sz="quarter" idx="11"/>
          </p:nvPr>
        </p:nvSpPr>
        <p:spPr/>
        <p:txBody>
          <a:bodyPr/>
          <a:lstStyle>
            <a:lvl1pPr>
              <a:defRPr/>
            </a:lvl1pPr>
          </a:lstStyle>
          <a:p>
            <a:fld id="{F0476A4B-A93F-46E7-B0E0-5626BD646006}" type="slidenum">
              <a:rPr lang="sv-SE"/>
              <a:pPr/>
              <a:t>‹#›</a:t>
            </a:fld>
            <a:endParaRPr lang="sv-S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smtClean="0"/>
              <a:t>Klicka här för att ändra format</a:t>
            </a:r>
            <a:endParaRPr lang="sv-SE"/>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5A6EDBE5-BBEC-4B6C-B644-5C75DAF50BAD}" type="slidenum">
              <a:rPr lang="sv-SE"/>
              <a:pPr/>
              <a:t>‹#›</a:t>
            </a:fld>
            <a:endParaRPr lang="sv-S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smtClean="0"/>
              <a:t>Klicka här för att ändra format</a:t>
            </a:r>
            <a:endParaRPr lang="sv-SE"/>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E530F24D-E04C-4993-AC75-D729C7F86043}" type="slidenum">
              <a:rPr lang="sv-SE"/>
              <a:pPr/>
              <a:t>‹#›</a:t>
            </a:fld>
            <a:endParaRPr lang="sv-S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lodrät text 2"/>
          <p:cNvSpPr>
            <a:spLocks noGrp="1"/>
          </p:cNvSpPr>
          <p:nvPr>
            <p:ph type="body" orient="vert" idx="1"/>
          </p:nvPr>
        </p:nvSpPr>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35B13093-A715-4553-8CF6-0B0997A24D25}" type="slidenum">
              <a:rPr lang="sv-SE"/>
              <a:pPr/>
              <a:t>‹#›</a:t>
            </a:fld>
            <a:endParaRPr lang="sv-S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484938" y="571500"/>
            <a:ext cx="1906587" cy="5378450"/>
          </a:xfrm>
        </p:spPr>
        <p:txBody>
          <a:bodyPr vert="eaVert"/>
          <a:lstStyle/>
          <a:p>
            <a:r>
              <a:rPr lang="sv-SE" smtClean="0"/>
              <a:t>Klicka här för att ändra format</a:t>
            </a:r>
            <a:endParaRPr lang="sv-SE"/>
          </a:p>
        </p:txBody>
      </p:sp>
      <p:sp>
        <p:nvSpPr>
          <p:cNvPr id="3" name="Platshållare för lodrät text 2"/>
          <p:cNvSpPr>
            <a:spLocks noGrp="1"/>
          </p:cNvSpPr>
          <p:nvPr>
            <p:ph type="body" orient="vert" idx="1"/>
          </p:nvPr>
        </p:nvSpPr>
        <p:spPr>
          <a:xfrm>
            <a:off x="762000" y="571500"/>
            <a:ext cx="5570538" cy="5378450"/>
          </a:xfrm>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3C2FD554-2400-4952-9795-5E03F488F083}" type="slidenum">
              <a:rPr lang="sv-SE"/>
              <a:pPr/>
              <a:t>‹#›</a:t>
            </a:fld>
            <a:endParaRPr lang="sv-S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3200400" y="188913"/>
            <a:ext cx="5715000" cy="2055812"/>
          </a:xfrm>
        </p:spPr>
        <p:txBody>
          <a:bodyPr anchor="b"/>
          <a:lstStyle>
            <a:lvl1pPr>
              <a:defRPr>
                <a:latin typeface="Arial Black" pitchFamily="34" charset="0"/>
              </a:defRPr>
            </a:lvl1pPr>
          </a:lstStyle>
          <a:p>
            <a:r>
              <a:rPr lang="sv-SE"/>
              <a:t>Klicka här för att ändra format på bakgrundsrubriken</a:t>
            </a:r>
          </a:p>
        </p:txBody>
      </p:sp>
      <p:sp>
        <p:nvSpPr>
          <p:cNvPr id="60419" name="Rectangle 3"/>
          <p:cNvSpPr>
            <a:spLocks noGrp="1" noChangeArrowheads="1"/>
          </p:cNvSpPr>
          <p:nvPr>
            <p:ph type="subTitle" idx="1"/>
          </p:nvPr>
        </p:nvSpPr>
        <p:spPr>
          <a:xfrm>
            <a:off x="3200400" y="2667000"/>
            <a:ext cx="5715000" cy="2971800"/>
          </a:xfrm>
        </p:spPr>
        <p:txBody>
          <a:bodyPr/>
          <a:lstStyle>
            <a:lvl1pPr>
              <a:defRPr/>
            </a:lvl1pPr>
          </a:lstStyle>
          <a:p>
            <a:r>
              <a:rPr lang="sv-SE"/>
              <a:t>Klicka här för att ändra format på underrubrik i bakgrunden</a:t>
            </a:r>
          </a:p>
        </p:txBody>
      </p:sp>
      <p:sp>
        <p:nvSpPr>
          <p:cNvPr id="60420" name="Rectangle 4"/>
          <p:cNvSpPr>
            <a:spLocks noGrp="1" noChangeArrowheads="1"/>
          </p:cNvSpPr>
          <p:nvPr>
            <p:ph type="dt" sz="half" idx="2"/>
          </p:nvPr>
        </p:nvSpPr>
        <p:spPr/>
        <p:txBody>
          <a:bodyPr/>
          <a:lstStyle>
            <a:lvl1pPr>
              <a:defRPr/>
            </a:lvl1pPr>
          </a:lstStyle>
          <a:p>
            <a:endParaRPr lang="sv-SE"/>
          </a:p>
        </p:txBody>
      </p:sp>
      <p:sp>
        <p:nvSpPr>
          <p:cNvPr id="60421" name="Rectangle 5"/>
          <p:cNvSpPr>
            <a:spLocks noGrp="1" noChangeArrowheads="1"/>
          </p:cNvSpPr>
          <p:nvPr>
            <p:ph type="sldNum" sz="quarter" idx="4"/>
          </p:nvPr>
        </p:nvSpPr>
        <p:spPr/>
        <p:txBody>
          <a:bodyPr/>
          <a:lstStyle>
            <a:lvl1pPr>
              <a:defRPr/>
            </a:lvl1pPr>
          </a:lstStyle>
          <a:p>
            <a:fld id="{FBDB2A49-E5F2-411E-94C9-87C735C5EF5D}" type="slidenum">
              <a:rPr lang="sv-SE"/>
              <a:pPr/>
              <a:t>‹#›</a:t>
            </a:fld>
            <a:endParaRPr lang="sv-SE"/>
          </a:p>
        </p:txBody>
      </p:sp>
      <p:sp>
        <p:nvSpPr>
          <p:cNvPr id="60422" name="Rectangle 6"/>
          <p:cNvSpPr>
            <a:spLocks noChangeArrowheads="1"/>
          </p:cNvSpPr>
          <p:nvPr userDrawn="1"/>
        </p:nvSpPr>
        <p:spPr bwMode="auto">
          <a:xfrm>
            <a:off x="0" y="0"/>
            <a:ext cx="2879725" cy="2159000"/>
          </a:xfrm>
          <a:prstGeom prst="rect">
            <a:avLst/>
          </a:prstGeom>
          <a:solidFill>
            <a:schemeClr val="accent1"/>
          </a:solidFill>
          <a:ln w="9525">
            <a:noFill/>
            <a:miter lim="800000"/>
            <a:headEnd/>
            <a:tailEnd/>
          </a:ln>
          <a:effectLst/>
        </p:spPr>
        <p:txBody>
          <a:bodyPr wrap="none"/>
          <a:lstStyle/>
          <a:p>
            <a:pPr algn="r">
              <a:lnSpc>
                <a:spcPts val="1400"/>
              </a:lnSpc>
            </a:pPr>
            <a:r>
              <a:rPr lang="sv-SE" sz="1000"/>
              <a:t> </a:t>
            </a:r>
            <a:endParaRPr lang="sv-SE" sz="2400">
              <a:latin typeface="Times New Roman" pitchFamily="18" charset="0"/>
            </a:endParaRPr>
          </a:p>
        </p:txBody>
      </p:sp>
      <p:pic>
        <p:nvPicPr>
          <p:cNvPr id="60423" name="Picture 7" descr="ligg"/>
          <p:cNvPicPr>
            <a:picLocks noChangeAspect="1" noChangeArrowheads="1"/>
          </p:cNvPicPr>
          <p:nvPr userDrawn="1"/>
        </p:nvPicPr>
        <p:blipFill>
          <a:blip r:embed="rId2" cstate="print"/>
          <a:srcRect/>
          <a:stretch>
            <a:fillRect/>
          </a:stretch>
        </p:blipFill>
        <p:spPr bwMode="auto">
          <a:xfrm>
            <a:off x="323850" y="6253163"/>
            <a:ext cx="1619250" cy="344487"/>
          </a:xfrm>
          <a:prstGeom prst="rect">
            <a:avLst/>
          </a:prstGeom>
          <a:noFill/>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idx="1"/>
          </p:nvPr>
        </p:nvSpPr>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E6C654D4-8A27-4758-A9BC-636492DB8B18}" type="slidenum">
              <a:rPr lang="sv-SE"/>
              <a:pPr/>
              <a:t>‹#›</a:t>
            </a:fld>
            <a:endParaRPr lang="sv-S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lstStyle>
            <a:lvl1pPr algn="l">
              <a:defRPr sz="4000" b="1" cap="all"/>
            </a:lvl1pPr>
          </a:lstStyle>
          <a:p>
            <a:r>
              <a:rPr lang="sv-SE" smtClean="0"/>
              <a:t>Klicka här för att ändra format</a:t>
            </a:r>
            <a:endParaRPr lang="sv-SE"/>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v-SE" smtClean="0"/>
              <a:t>Klicka här för att ändra format på bakgrundstexten</a:t>
            </a:r>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4DFF63DF-0099-48BA-9031-C3B22A552C0C}" type="slidenum">
              <a:rPr lang="sv-SE"/>
              <a:pPr/>
              <a:t>‹#›</a:t>
            </a:fld>
            <a:endParaRPr lang="sv-S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innehåll 2"/>
          <p:cNvSpPr>
            <a:spLocks noGrp="1"/>
          </p:cNvSpPr>
          <p:nvPr>
            <p:ph sz="half" idx="1"/>
          </p:nvPr>
        </p:nvSpPr>
        <p:spPr>
          <a:xfrm>
            <a:off x="762000" y="1773238"/>
            <a:ext cx="3738563" cy="4176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innehåll 3"/>
          <p:cNvSpPr>
            <a:spLocks noGrp="1"/>
          </p:cNvSpPr>
          <p:nvPr>
            <p:ph sz="half" idx="2"/>
          </p:nvPr>
        </p:nvSpPr>
        <p:spPr>
          <a:xfrm>
            <a:off x="4652963" y="1773238"/>
            <a:ext cx="3738562" cy="4176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141C9C77-ECEA-43D2-8550-7DB8DC394F2E}" type="slidenum">
              <a:rPr lang="sv-SE"/>
              <a:pPr/>
              <a:t>‹#›</a:t>
            </a:fld>
            <a:endParaRPr lang="sv-S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a:xfrm>
            <a:off x="457200" y="274638"/>
            <a:ext cx="8229600" cy="1143000"/>
          </a:xfrm>
        </p:spPr>
        <p:txBody>
          <a:bodyPr/>
          <a:lstStyle>
            <a:lvl1pPr>
              <a:defRPr/>
            </a:lvl1pPr>
          </a:lstStyle>
          <a:p>
            <a:r>
              <a:rPr lang="sv-SE" smtClean="0"/>
              <a:t>Klicka här för att ändra format</a:t>
            </a:r>
            <a:endParaRPr lang="sv-SE"/>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7" name="Platshållare för datum 6"/>
          <p:cNvSpPr>
            <a:spLocks noGrp="1"/>
          </p:cNvSpPr>
          <p:nvPr>
            <p:ph type="dt" sz="half" idx="10"/>
          </p:nvPr>
        </p:nvSpPr>
        <p:spPr/>
        <p:txBody>
          <a:bodyPr/>
          <a:lstStyle>
            <a:lvl1pPr>
              <a:defRPr/>
            </a:lvl1pPr>
          </a:lstStyle>
          <a:p>
            <a:endParaRPr lang="sv-SE"/>
          </a:p>
        </p:txBody>
      </p:sp>
      <p:sp>
        <p:nvSpPr>
          <p:cNvPr id="8" name="Platshållare för bildnummer 7"/>
          <p:cNvSpPr>
            <a:spLocks noGrp="1"/>
          </p:cNvSpPr>
          <p:nvPr>
            <p:ph type="sldNum" sz="quarter" idx="11"/>
          </p:nvPr>
        </p:nvSpPr>
        <p:spPr/>
        <p:txBody>
          <a:bodyPr/>
          <a:lstStyle>
            <a:lvl1pPr>
              <a:defRPr/>
            </a:lvl1pPr>
          </a:lstStyle>
          <a:p>
            <a:fld id="{4A85D1E9-DA66-4090-AAEA-46C443F7A089}" type="slidenum">
              <a:rPr lang="sv-SE"/>
              <a:pPr/>
              <a:t>‹#›</a:t>
            </a:fld>
            <a:endParaRPr lang="sv-S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datum 2"/>
          <p:cNvSpPr>
            <a:spLocks noGrp="1"/>
          </p:cNvSpPr>
          <p:nvPr>
            <p:ph type="dt" sz="half" idx="10"/>
          </p:nvPr>
        </p:nvSpPr>
        <p:spPr/>
        <p:txBody>
          <a:bodyPr/>
          <a:lstStyle>
            <a:lvl1pPr>
              <a:defRPr/>
            </a:lvl1pPr>
          </a:lstStyle>
          <a:p>
            <a:endParaRPr lang="sv-SE"/>
          </a:p>
        </p:txBody>
      </p:sp>
      <p:sp>
        <p:nvSpPr>
          <p:cNvPr id="4" name="Platshållare för bildnummer 3"/>
          <p:cNvSpPr>
            <a:spLocks noGrp="1"/>
          </p:cNvSpPr>
          <p:nvPr>
            <p:ph type="sldNum" sz="quarter" idx="11"/>
          </p:nvPr>
        </p:nvSpPr>
        <p:spPr/>
        <p:txBody>
          <a:bodyPr/>
          <a:lstStyle>
            <a:lvl1pPr>
              <a:defRPr/>
            </a:lvl1pPr>
          </a:lstStyle>
          <a:p>
            <a:fld id="{115F013B-8AFD-451A-8EA5-F43D555E8597}" type="slidenum">
              <a:rPr lang="sv-SE"/>
              <a:pPr/>
              <a:t>‹#›</a:t>
            </a:fld>
            <a:endParaRPr lang="sv-S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lvl1pPr>
              <a:defRPr/>
            </a:lvl1pPr>
          </a:lstStyle>
          <a:p>
            <a:endParaRPr lang="sv-SE"/>
          </a:p>
        </p:txBody>
      </p:sp>
      <p:sp>
        <p:nvSpPr>
          <p:cNvPr id="3" name="Platshållare för bildnummer 2"/>
          <p:cNvSpPr>
            <a:spLocks noGrp="1"/>
          </p:cNvSpPr>
          <p:nvPr>
            <p:ph type="sldNum" sz="quarter" idx="11"/>
          </p:nvPr>
        </p:nvSpPr>
        <p:spPr/>
        <p:txBody>
          <a:bodyPr/>
          <a:lstStyle>
            <a:lvl1pPr>
              <a:defRPr/>
            </a:lvl1pPr>
          </a:lstStyle>
          <a:p>
            <a:fld id="{FFC11D7A-CCC3-4783-9B18-064D1EE5C115}" type="slidenum">
              <a:rPr lang="sv-SE"/>
              <a:pPr/>
              <a:t>‹#›</a:t>
            </a:fld>
            <a:endParaRPr lang="sv-S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smtClean="0"/>
              <a:t>Klicka här för att ändra format</a:t>
            </a:r>
            <a:endParaRPr lang="sv-SE"/>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DF3CC805-3480-47DC-89EF-7766A887B906}" type="slidenum">
              <a:rPr lang="sv-SE"/>
              <a:pPr/>
              <a:t>‹#›</a:t>
            </a:fld>
            <a:endParaRPr lang="sv-S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smtClean="0"/>
              <a:t>Klicka här för att ändra format</a:t>
            </a:r>
            <a:endParaRPr lang="sv-SE"/>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SE"/>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lvl1pPr>
              <a:defRPr/>
            </a:lvl1pPr>
          </a:lstStyle>
          <a:p>
            <a:endParaRPr lang="sv-SE"/>
          </a:p>
        </p:txBody>
      </p:sp>
      <p:sp>
        <p:nvSpPr>
          <p:cNvPr id="6" name="Platshållare för bildnummer 5"/>
          <p:cNvSpPr>
            <a:spLocks noGrp="1"/>
          </p:cNvSpPr>
          <p:nvPr>
            <p:ph type="sldNum" sz="quarter" idx="11"/>
          </p:nvPr>
        </p:nvSpPr>
        <p:spPr/>
        <p:txBody>
          <a:bodyPr/>
          <a:lstStyle>
            <a:lvl1pPr>
              <a:defRPr/>
            </a:lvl1pPr>
          </a:lstStyle>
          <a:p>
            <a:fld id="{16827991-29C4-4838-9D7C-BF09F1D87EB8}" type="slidenum">
              <a:rPr lang="sv-SE"/>
              <a:pPr/>
              <a:t>‹#›</a:t>
            </a:fld>
            <a:endParaRPr lang="sv-S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lodrät text 2"/>
          <p:cNvSpPr>
            <a:spLocks noGrp="1"/>
          </p:cNvSpPr>
          <p:nvPr>
            <p:ph type="body" orient="vert" idx="1"/>
          </p:nvPr>
        </p:nvSpPr>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E2EB069A-BDCE-47DF-9ADF-613F059D6EA6}" type="slidenum">
              <a:rPr lang="sv-SE"/>
              <a:pPr/>
              <a:t>‹#›</a:t>
            </a:fld>
            <a:endParaRPr lang="sv-S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484938" y="571500"/>
            <a:ext cx="1906587" cy="5378450"/>
          </a:xfrm>
        </p:spPr>
        <p:txBody>
          <a:bodyPr vert="eaVert"/>
          <a:lstStyle/>
          <a:p>
            <a:r>
              <a:rPr lang="sv-SE" smtClean="0"/>
              <a:t>Klicka här för att ändra format</a:t>
            </a:r>
            <a:endParaRPr lang="sv-SE"/>
          </a:p>
        </p:txBody>
      </p:sp>
      <p:sp>
        <p:nvSpPr>
          <p:cNvPr id="3" name="Platshållare för lodrät text 2"/>
          <p:cNvSpPr>
            <a:spLocks noGrp="1"/>
          </p:cNvSpPr>
          <p:nvPr>
            <p:ph type="body" orient="vert" idx="1"/>
          </p:nvPr>
        </p:nvSpPr>
        <p:spPr>
          <a:xfrm>
            <a:off x="762000" y="571500"/>
            <a:ext cx="5570538" cy="5378450"/>
          </a:xfrm>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datum 3"/>
          <p:cNvSpPr>
            <a:spLocks noGrp="1"/>
          </p:cNvSpPr>
          <p:nvPr>
            <p:ph type="dt" sz="half" idx="10"/>
          </p:nvPr>
        </p:nvSpPr>
        <p:spPr/>
        <p:txBody>
          <a:bodyPr/>
          <a:lstStyle>
            <a:lvl1pPr>
              <a:defRPr/>
            </a:lvl1pPr>
          </a:lstStyle>
          <a:p>
            <a:endParaRPr lang="sv-SE"/>
          </a:p>
        </p:txBody>
      </p:sp>
      <p:sp>
        <p:nvSpPr>
          <p:cNvPr id="5" name="Platshållare för bildnummer 4"/>
          <p:cNvSpPr>
            <a:spLocks noGrp="1"/>
          </p:cNvSpPr>
          <p:nvPr>
            <p:ph type="sldNum" sz="quarter" idx="11"/>
          </p:nvPr>
        </p:nvSpPr>
        <p:spPr/>
        <p:txBody>
          <a:bodyPr/>
          <a:lstStyle>
            <a:lvl1pPr>
              <a:defRPr/>
            </a:lvl1pPr>
          </a:lstStyle>
          <a:p>
            <a:fld id="{DC0919D4-BA05-4F16-B9BA-A8C3D63D99B7}" type="slidenum">
              <a:rPr lang="sv-SE"/>
              <a:pPr/>
              <a:t>‹#›</a:t>
            </a:fld>
            <a:endParaRPr lang="sv-S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Rubrikbild">
    <p:bg>
      <p:bgPr>
        <a:solidFill>
          <a:schemeClr val="bg1"/>
        </a:solidFill>
        <a:effectLst/>
      </p:bgPr>
    </p:bg>
    <p:spTree>
      <p:nvGrpSpPr>
        <p:cNvPr id="1" name=""/>
        <p:cNvGrpSpPr/>
        <p:nvPr/>
      </p:nvGrpSpPr>
      <p:grpSpPr>
        <a:xfrm>
          <a:off x="0" y="0"/>
          <a:ext cx="0" cy="0"/>
          <a:chOff x="0" y="0"/>
          <a:chExt cx="0" cy="0"/>
        </a:xfrm>
      </p:grpSpPr>
      <p:sp>
        <p:nvSpPr>
          <p:cNvPr id="24584" name="Rectangle 8"/>
          <p:cNvSpPr>
            <a:spLocks noGrp="1" noChangeArrowheads="1"/>
          </p:cNvSpPr>
          <p:nvPr>
            <p:ph type="ctrTitle" sz="quarter"/>
          </p:nvPr>
        </p:nvSpPr>
        <p:spPr>
          <a:xfrm>
            <a:off x="2076450" y="3622675"/>
            <a:ext cx="4876800" cy="922338"/>
          </a:xfrm>
        </p:spPr>
        <p:txBody>
          <a:bodyPr anchor="ctr"/>
          <a:lstStyle>
            <a:lvl1pPr algn="ctr">
              <a:defRPr smtClean="0"/>
            </a:lvl1pPr>
          </a:lstStyle>
          <a:p>
            <a:pPr lvl="0"/>
            <a:r>
              <a:rPr lang="sv-SE" noProof="0" smtClean="0"/>
              <a:t>Klicka här för att ändra format</a:t>
            </a:r>
            <a:endParaRPr lang="sv-SE" noProof="0" dirty="0" smtClean="0"/>
          </a:p>
        </p:txBody>
      </p:sp>
      <p:sp>
        <p:nvSpPr>
          <p:cNvPr id="24585" name="Rectangle 9"/>
          <p:cNvSpPr>
            <a:spLocks noGrp="1" noChangeArrowheads="1"/>
          </p:cNvSpPr>
          <p:nvPr>
            <p:ph type="subTitle" sz="quarter" idx="1"/>
          </p:nvPr>
        </p:nvSpPr>
        <p:spPr>
          <a:xfrm>
            <a:off x="2635250" y="4654550"/>
            <a:ext cx="3751263" cy="600075"/>
          </a:xfrm>
        </p:spPr>
        <p:txBody>
          <a:bodyPr/>
          <a:lstStyle>
            <a:lvl1pPr marL="0" indent="0" algn="ctr">
              <a:defRPr smtClean="0"/>
            </a:lvl1pPr>
          </a:lstStyle>
          <a:p>
            <a:pPr lvl="0"/>
            <a:r>
              <a:rPr lang="sv-SE" noProof="0" smtClean="0"/>
              <a:t>Klicka här för att ändra format på underrubrik i bakgrunden</a:t>
            </a:r>
            <a:endParaRPr lang="sv-SE" noProof="0" dirty="0" smtClean="0"/>
          </a:p>
        </p:txBody>
      </p:sp>
      <p:pic>
        <p:nvPicPr>
          <p:cNvPr id="5" name="Bildobjekt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723533" y="1554061"/>
            <a:ext cx="1944204" cy="1435499"/>
          </a:xfrm>
          <a:prstGeom prst="rect">
            <a:avLst/>
          </a:prstGeom>
        </p:spPr>
      </p:pic>
      <p:sp>
        <p:nvSpPr>
          <p:cNvPr id="6" name="Textruta 5" descr="bmkLogo2"/>
          <p:cNvSpPr txBox="1">
            <a:spLocks noChangeArrowheads="1"/>
          </p:cNvSpPr>
          <p:nvPr userDrawn="1"/>
        </p:nvSpPr>
        <p:spPr bwMode="auto">
          <a:xfrm>
            <a:off x="4366798" y="1889185"/>
            <a:ext cx="3483240" cy="767751"/>
          </a:xfrm>
          <a:prstGeom prst="rect">
            <a:avLst/>
          </a:prstGeom>
          <a:blipFill dpi="0" rotWithShape="0">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defTabSz="457200">
              <a:spcAft>
                <a:spcPts val="0"/>
              </a:spcAft>
            </a:pPr>
            <a:r>
              <a:rPr lang="sv-SE" sz="1200">
                <a:solidFill>
                  <a:prstClr val="black"/>
                </a:solidFill>
                <a:latin typeface="Times New Roman"/>
                <a:ea typeface="Times New Roman"/>
              </a:rPr>
              <a:t> </a:t>
            </a:r>
          </a:p>
        </p:txBody>
      </p:sp>
    </p:spTree>
    <p:extLst>
      <p:ext uri="{BB962C8B-B14F-4D97-AF65-F5344CB8AC3E}">
        <p14:creationId xmlns:p14="http://schemas.microsoft.com/office/powerpoint/2010/main" val="1642738595"/>
      </p:ext>
    </p:extLst>
  </p:cSld>
  <p:clrMapOvr>
    <a:masterClrMapping/>
  </p:clrMapOvr>
  <p:hf hdr="0" ftr="0"/>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dirty="0"/>
          </a:p>
        </p:txBody>
      </p:sp>
      <p:sp>
        <p:nvSpPr>
          <p:cNvPr id="3" name="Platshållare för innehåll 2"/>
          <p:cNvSpPr>
            <a:spLocks noGrp="1"/>
          </p:cNvSpPr>
          <p:nvPr>
            <p:ph idx="1"/>
          </p:nvPr>
        </p:nvSpPr>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Rectangle 17"/>
          <p:cNvSpPr>
            <a:spLocks noGrp="1" noChangeArrowheads="1"/>
          </p:cNvSpPr>
          <p:nvPr>
            <p:ph type="dt" sz="half" idx="10"/>
          </p:nvPr>
        </p:nvSpPr>
        <p:spPr>
          <a:ln/>
        </p:spPr>
        <p:txBody>
          <a:bodyPr/>
          <a:lstStyle>
            <a:lvl1pPr>
              <a:defRPr/>
            </a:lvl1pPr>
          </a:lstStyle>
          <a:p>
            <a:fld id="{21B56983-0C9E-42F8-9802-8DBC77EA589D}" type="datetime1">
              <a:rPr lang="sv-SE"/>
              <a:pPr/>
              <a:t>2016-05-09</a:t>
            </a:fld>
            <a:endParaRPr lang="sv-SE"/>
          </a:p>
        </p:txBody>
      </p:sp>
      <p:sp>
        <p:nvSpPr>
          <p:cNvPr id="5" name="Rectangle 22"/>
          <p:cNvSpPr>
            <a:spLocks noGrp="1" noChangeArrowheads="1"/>
          </p:cNvSpPr>
          <p:nvPr>
            <p:ph type="sldNum" sz="quarter" idx="11"/>
          </p:nvPr>
        </p:nvSpPr>
        <p:spPr>
          <a:ln/>
        </p:spPr>
        <p:txBody>
          <a:bodyPr/>
          <a:lstStyle>
            <a:lvl1pPr>
              <a:defRPr/>
            </a:lvl1pPr>
          </a:lstStyle>
          <a:p>
            <a:r>
              <a:rPr lang="sv-SE"/>
              <a:t>Sida </a:t>
            </a:r>
            <a:fld id="{76B53FE4-85FB-4FAE-8A0A-5E003946B2D6}" type="slidenum">
              <a:rPr lang="sv-SE"/>
              <a:pPr/>
              <a:t>‹#›</a:t>
            </a:fld>
            <a:r>
              <a:rPr lang="sv-SE"/>
              <a:t> </a:t>
            </a:r>
          </a:p>
        </p:txBody>
      </p:sp>
    </p:spTree>
    <p:extLst>
      <p:ext uri="{BB962C8B-B14F-4D97-AF65-F5344CB8AC3E}">
        <p14:creationId xmlns:p14="http://schemas.microsoft.com/office/powerpoint/2010/main" val="201446111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lstStyle>
            <a:lvl1pPr algn="l">
              <a:defRPr sz="4000" b="1" cap="all"/>
            </a:lvl1pPr>
          </a:lstStyle>
          <a:p>
            <a:r>
              <a:rPr lang="sv-SE" smtClean="0"/>
              <a:t>Klicka här för att ändra format</a:t>
            </a:r>
            <a:endParaRPr lang="sv-SE"/>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v-SE" smtClean="0"/>
              <a:t>Klicka här för att ändra format på bakgrundstexten</a:t>
            </a:r>
          </a:p>
        </p:txBody>
      </p:sp>
      <p:sp>
        <p:nvSpPr>
          <p:cNvPr id="4" name="Rectangle 17"/>
          <p:cNvSpPr>
            <a:spLocks noGrp="1" noChangeArrowheads="1"/>
          </p:cNvSpPr>
          <p:nvPr>
            <p:ph type="dt" sz="half" idx="10"/>
          </p:nvPr>
        </p:nvSpPr>
        <p:spPr>
          <a:ln/>
        </p:spPr>
        <p:txBody>
          <a:bodyPr/>
          <a:lstStyle>
            <a:lvl1pPr>
              <a:defRPr/>
            </a:lvl1pPr>
          </a:lstStyle>
          <a:p>
            <a:fld id="{89C0F8DA-5D4C-4E6B-9AAF-DCFFB3F4705F}" type="datetime1">
              <a:rPr lang="sv-SE"/>
              <a:pPr/>
              <a:t>2016-05-09</a:t>
            </a:fld>
            <a:endParaRPr lang="sv-SE"/>
          </a:p>
        </p:txBody>
      </p:sp>
      <p:sp>
        <p:nvSpPr>
          <p:cNvPr id="5" name="Rectangle 22"/>
          <p:cNvSpPr>
            <a:spLocks noGrp="1" noChangeArrowheads="1"/>
          </p:cNvSpPr>
          <p:nvPr>
            <p:ph type="sldNum" sz="quarter" idx="11"/>
          </p:nvPr>
        </p:nvSpPr>
        <p:spPr>
          <a:ln/>
        </p:spPr>
        <p:txBody>
          <a:bodyPr/>
          <a:lstStyle>
            <a:lvl1pPr>
              <a:defRPr/>
            </a:lvl1pPr>
          </a:lstStyle>
          <a:p>
            <a:r>
              <a:rPr lang="sv-SE"/>
              <a:t>Sida </a:t>
            </a:r>
            <a:fld id="{3B5AE42F-7EA7-4F9A-9971-DF93C62A1483}" type="slidenum">
              <a:rPr lang="sv-SE"/>
              <a:pPr/>
              <a:t>‹#›</a:t>
            </a:fld>
            <a:r>
              <a:rPr lang="sv-SE"/>
              <a:t> </a:t>
            </a:r>
          </a:p>
        </p:txBody>
      </p:sp>
    </p:spTree>
    <p:extLst>
      <p:ext uri="{BB962C8B-B14F-4D97-AF65-F5344CB8AC3E}">
        <p14:creationId xmlns:p14="http://schemas.microsoft.com/office/powerpoint/2010/main" val="10980252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dirty="0"/>
          </a:p>
        </p:txBody>
      </p:sp>
      <p:sp>
        <p:nvSpPr>
          <p:cNvPr id="3" name="Platshållare för innehåll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innehåll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Rectangle 17"/>
          <p:cNvSpPr>
            <a:spLocks noGrp="1" noChangeArrowheads="1"/>
          </p:cNvSpPr>
          <p:nvPr>
            <p:ph type="dt" sz="half" idx="10"/>
          </p:nvPr>
        </p:nvSpPr>
        <p:spPr>
          <a:ln/>
        </p:spPr>
        <p:txBody>
          <a:bodyPr/>
          <a:lstStyle>
            <a:lvl1pPr>
              <a:defRPr/>
            </a:lvl1pPr>
          </a:lstStyle>
          <a:p>
            <a:fld id="{563C21C6-875A-4DF4-A3BA-6DC8E3DB4504}" type="datetime1">
              <a:rPr lang="sv-SE"/>
              <a:pPr/>
              <a:t>2016-05-09</a:t>
            </a:fld>
            <a:endParaRPr lang="sv-SE"/>
          </a:p>
        </p:txBody>
      </p:sp>
      <p:sp>
        <p:nvSpPr>
          <p:cNvPr id="6" name="Rectangle 22"/>
          <p:cNvSpPr>
            <a:spLocks noGrp="1" noChangeArrowheads="1"/>
          </p:cNvSpPr>
          <p:nvPr>
            <p:ph type="sldNum" sz="quarter" idx="11"/>
          </p:nvPr>
        </p:nvSpPr>
        <p:spPr>
          <a:ln/>
        </p:spPr>
        <p:txBody>
          <a:bodyPr/>
          <a:lstStyle>
            <a:lvl1pPr>
              <a:defRPr/>
            </a:lvl1pPr>
          </a:lstStyle>
          <a:p>
            <a:r>
              <a:rPr lang="sv-SE"/>
              <a:t>Sida </a:t>
            </a:r>
            <a:fld id="{88824282-CA6B-46B9-B856-71361AF01E1D}" type="slidenum">
              <a:rPr lang="sv-SE"/>
              <a:pPr/>
              <a:t>‹#›</a:t>
            </a:fld>
            <a:r>
              <a:rPr lang="sv-SE"/>
              <a:t> </a:t>
            </a:r>
          </a:p>
        </p:txBody>
      </p:sp>
    </p:spTree>
    <p:extLst>
      <p:ext uri="{BB962C8B-B14F-4D97-AF65-F5344CB8AC3E}">
        <p14:creationId xmlns:p14="http://schemas.microsoft.com/office/powerpoint/2010/main" val="133039861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smtClean="0"/>
              <a:t>Klicka här för att ändra format</a:t>
            </a:r>
            <a:endParaRPr lang="sv-SE"/>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7" name="Rectangle 17"/>
          <p:cNvSpPr>
            <a:spLocks noGrp="1" noChangeArrowheads="1"/>
          </p:cNvSpPr>
          <p:nvPr>
            <p:ph type="dt" sz="half" idx="10"/>
          </p:nvPr>
        </p:nvSpPr>
        <p:spPr>
          <a:ln/>
        </p:spPr>
        <p:txBody>
          <a:bodyPr/>
          <a:lstStyle>
            <a:lvl1pPr>
              <a:defRPr/>
            </a:lvl1pPr>
          </a:lstStyle>
          <a:p>
            <a:fld id="{23A3EA81-3EDF-4380-9795-B80629DEDF83}" type="datetime1">
              <a:rPr lang="sv-SE"/>
              <a:pPr/>
              <a:t>2016-05-09</a:t>
            </a:fld>
            <a:endParaRPr lang="sv-SE"/>
          </a:p>
        </p:txBody>
      </p:sp>
      <p:sp>
        <p:nvSpPr>
          <p:cNvPr id="8" name="Rectangle 22"/>
          <p:cNvSpPr>
            <a:spLocks noGrp="1" noChangeArrowheads="1"/>
          </p:cNvSpPr>
          <p:nvPr>
            <p:ph type="sldNum" sz="quarter" idx="11"/>
          </p:nvPr>
        </p:nvSpPr>
        <p:spPr>
          <a:ln/>
        </p:spPr>
        <p:txBody>
          <a:bodyPr/>
          <a:lstStyle>
            <a:lvl1pPr>
              <a:defRPr/>
            </a:lvl1pPr>
          </a:lstStyle>
          <a:p>
            <a:r>
              <a:rPr lang="sv-SE"/>
              <a:t>Sida </a:t>
            </a:r>
            <a:fld id="{DBE7112E-ECD2-45C4-8A4E-BF8D499E7D9F}" type="slidenum">
              <a:rPr lang="sv-SE"/>
              <a:pPr/>
              <a:t>‹#›</a:t>
            </a:fld>
            <a:r>
              <a:rPr lang="sv-SE"/>
              <a:t> </a:t>
            </a:r>
          </a:p>
        </p:txBody>
      </p:sp>
    </p:spTree>
    <p:extLst>
      <p:ext uri="{BB962C8B-B14F-4D97-AF65-F5344CB8AC3E}">
        <p14:creationId xmlns:p14="http://schemas.microsoft.com/office/powerpoint/2010/main" val="39362130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dirty="0"/>
          </a:p>
        </p:txBody>
      </p:sp>
      <p:sp>
        <p:nvSpPr>
          <p:cNvPr id="3" name="Rectangle 17"/>
          <p:cNvSpPr>
            <a:spLocks noGrp="1" noChangeArrowheads="1"/>
          </p:cNvSpPr>
          <p:nvPr>
            <p:ph type="dt" sz="half" idx="10"/>
          </p:nvPr>
        </p:nvSpPr>
        <p:spPr>
          <a:ln/>
        </p:spPr>
        <p:txBody>
          <a:bodyPr/>
          <a:lstStyle>
            <a:lvl1pPr>
              <a:defRPr/>
            </a:lvl1pPr>
          </a:lstStyle>
          <a:p>
            <a:fld id="{9C28A213-E8DC-42A0-A94E-454C787B3BB2}" type="datetime1">
              <a:rPr lang="sv-SE"/>
              <a:pPr/>
              <a:t>2016-05-09</a:t>
            </a:fld>
            <a:endParaRPr lang="sv-SE"/>
          </a:p>
        </p:txBody>
      </p:sp>
      <p:sp>
        <p:nvSpPr>
          <p:cNvPr id="4" name="Rectangle 22"/>
          <p:cNvSpPr>
            <a:spLocks noGrp="1" noChangeArrowheads="1"/>
          </p:cNvSpPr>
          <p:nvPr>
            <p:ph type="sldNum" sz="quarter" idx="11"/>
          </p:nvPr>
        </p:nvSpPr>
        <p:spPr>
          <a:ln/>
        </p:spPr>
        <p:txBody>
          <a:bodyPr/>
          <a:lstStyle>
            <a:lvl1pPr>
              <a:defRPr/>
            </a:lvl1pPr>
          </a:lstStyle>
          <a:p>
            <a:r>
              <a:rPr lang="sv-SE"/>
              <a:t>Sida </a:t>
            </a:r>
            <a:fld id="{3DB0F547-9281-4142-A3F3-563517884582}" type="slidenum">
              <a:rPr lang="sv-SE"/>
              <a:pPr/>
              <a:t>‹#›</a:t>
            </a:fld>
            <a:r>
              <a:rPr lang="sv-SE"/>
              <a:t> </a:t>
            </a:r>
          </a:p>
        </p:txBody>
      </p:sp>
    </p:spTree>
    <p:extLst>
      <p:ext uri="{BB962C8B-B14F-4D97-AF65-F5344CB8AC3E}">
        <p14:creationId xmlns:p14="http://schemas.microsoft.com/office/powerpoint/2010/main" val="409869908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a:ln/>
        </p:spPr>
        <p:txBody>
          <a:bodyPr/>
          <a:lstStyle>
            <a:lvl1pPr>
              <a:defRPr/>
            </a:lvl1pPr>
          </a:lstStyle>
          <a:p>
            <a:fld id="{32652FB2-FD07-4C3F-BE99-DCE1DDFF9602}" type="datetime1">
              <a:rPr lang="sv-SE"/>
              <a:pPr/>
              <a:t>2016-05-09</a:t>
            </a:fld>
            <a:endParaRPr lang="sv-SE"/>
          </a:p>
        </p:txBody>
      </p:sp>
      <p:sp>
        <p:nvSpPr>
          <p:cNvPr id="3" name="Rectangle 22"/>
          <p:cNvSpPr>
            <a:spLocks noGrp="1" noChangeArrowheads="1"/>
          </p:cNvSpPr>
          <p:nvPr>
            <p:ph type="sldNum" sz="quarter" idx="11"/>
          </p:nvPr>
        </p:nvSpPr>
        <p:spPr>
          <a:ln/>
        </p:spPr>
        <p:txBody>
          <a:bodyPr/>
          <a:lstStyle>
            <a:lvl1pPr>
              <a:defRPr/>
            </a:lvl1pPr>
          </a:lstStyle>
          <a:p>
            <a:r>
              <a:rPr lang="sv-SE"/>
              <a:t>Sida </a:t>
            </a:r>
            <a:fld id="{E2552181-F114-4B97-9206-664271F6327D}" type="slidenum">
              <a:rPr lang="sv-SE"/>
              <a:pPr/>
              <a:t>‹#›</a:t>
            </a:fld>
            <a:r>
              <a:rPr lang="sv-SE"/>
              <a:t> </a:t>
            </a:r>
          </a:p>
        </p:txBody>
      </p:sp>
    </p:spTree>
    <p:extLst>
      <p:ext uri="{BB962C8B-B14F-4D97-AF65-F5344CB8AC3E}">
        <p14:creationId xmlns:p14="http://schemas.microsoft.com/office/powerpoint/2010/main" val="328242997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smtClean="0"/>
              <a:t>Klicka här för att ändra format</a:t>
            </a:r>
            <a:endParaRPr lang="sv-SE"/>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Rectangle 17"/>
          <p:cNvSpPr>
            <a:spLocks noGrp="1" noChangeArrowheads="1"/>
          </p:cNvSpPr>
          <p:nvPr>
            <p:ph type="dt" sz="half" idx="10"/>
          </p:nvPr>
        </p:nvSpPr>
        <p:spPr>
          <a:ln/>
        </p:spPr>
        <p:txBody>
          <a:bodyPr/>
          <a:lstStyle>
            <a:lvl1pPr>
              <a:defRPr/>
            </a:lvl1pPr>
          </a:lstStyle>
          <a:p>
            <a:fld id="{6B838A53-BA57-4734-8DBC-C5FC840F502F}" type="datetime1">
              <a:rPr lang="sv-SE"/>
              <a:pPr/>
              <a:t>2016-05-09</a:t>
            </a:fld>
            <a:endParaRPr lang="sv-SE"/>
          </a:p>
        </p:txBody>
      </p:sp>
      <p:sp>
        <p:nvSpPr>
          <p:cNvPr id="6" name="Rectangle 22"/>
          <p:cNvSpPr>
            <a:spLocks noGrp="1" noChangeArrowheads="1"/>
          </p:cNvSpPr>
          <p:nvPr>
            <p:ph type="sldNum" sz="quarter" idx="11"/>
          </p:nvPr>
        </p:nvSpPr>
        <p:spPr>
          <a:ln/>
        </p:spPr>
        <p:txBody>
          <a:bodyPr/>
          <a:lstStyle>
            <a:lvl1pPr>
              <a:defRPr/>
            </a:lvl1pPr>
          </a:lstStyle>
          <a:p>
            <a:r>
              <a:rPr lang="sv-SE"/>
              <a:t>Sida </a:t>
            </a:r>
            <a:fld id="{B3810E3D-83CE-4C15-875F-039AC0EA2143}" type="slidenum">
              <a:rPr lang="sv-SE"/>
              <a:pPr/>
              <a:t>‹#›</a:t>
            </a:fld>
            <a:r>
              <a:rPr lang="sv-SE"/>
              <a:t> </a:t>
            </a:r>
          </a:p>
        </p:txBody>
      </p:sp>
    </p:spTree>
    <p:extLst>
      <p:ext uri="{BB962C8B-B14F-4D97-AF65-F5344CB8AC3E}">
        <p14:creationId xmlns:p14="http://schemas.microsoft.com/office/powerpoint/2010/main" val="41646447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sv-SE"/>
          </a:p>
        </p:txBody>
      </p:sp>
      <p:sp>
        <p:nvSpPr>
          <p:cNvPr id="3" name="Platshållare för lodrät text 2"/>
          <p:cNvSpPr>
            <a:spLocks noGrp="1"/>
          </p:cNvSpPr>
          <p:nvPr>
            <p:ph type="body" orient="vert" idx="1"/>
          </p:nvPr>
        </p:nvSpPr>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Rectangle 17"/>
          <p:cNvSpPr>
            <a:spLocks noGrp="1" noChangeArrowheads="1"/>
          </p:cNvSpPr>
          <p:nvPr>
            <p:ph type="dt" sz="half" idx="10"/>
          </p:nvPr>
        </p:nvSpPr>
        <p:spPr>
          <a:ln/>
        </p:spPr>
        <p:txBody>
          <a:bodyPr/>
          <a:lstStyle>
            <a:lvl1pPr>
              <a:defRPr/>
            </a:lvl1pPr>
          </a:lstStyle>
          <a:p>
            <a:fld id="{D4574D76-85D5-424F-9642-BC4CA47F9685}" type="datetime1">
              <a:rPr lang="sv-SE"/>
              <a:pPr/>
              <a:t>2016-05-09</a:t>
            </a:fld>
            <a:endParaRPr lang="sv-SE"/>
          </a:p>
        </p:txBody>
      </p:sp>
      <p:sp>
        <p:nvSpPr>
          <p:cNvPr id="5" name="Rectangle 22"/>
          <p:cNvSpPr>
            <a:spLocks noGrp="1" noChangeArrowheads="1"/>
          </p:cNvSpPr>
          <p:nvPr>
            <p:ph type="sldNum" sz="quarter" idx="11"/>
          </p:nvPr>
        </p:nvSpPr>
        <p:spPr>
          <a:ln/>
        </p:spPr>
        <p:txBody>
          <a:bodyPr/>
          <a:lstStyle>
            <a:lvl1pPr>
              <a:defRPr/>
            </a:lvl1pPr>
          </a:lstStyle>
          <a:p>
            <a:r>
              <a:rPr lang="sv-SE"/>
              <a:t>Sida </a:t>
            </a:r>
            <a:fld id="{BDDDE89A-F179-4BFA-BFC0-B95893ECE364}" type="slidenum">
              <a:rPr lang="sv-SE"/>
              <a:pPr/>
              <a:t>‹#›</a:t>
            </a:fld>
            <a:r>
              <a:rPr lang="sv-SE"/>
              <a:t> </a:t>
            </a:r>
          </a:p>
        </p:txBody>
      </p:sp>
    </p:spTree>
    <p:extLst>
      <p:ext uri="{BB962C8B-B14F-4D97-AF65-F5344CB8AC3E}">
        <p14:creationId xmlns:p14="http://schemas.microsoft.com/office/powerpoint/2010/main" val="157869272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851525"/>
          </a:xfrm>
        </p:spPr>
        <p:txBody>
          <a:bodyPr vert="eaVert"/>
          <a:lstStyle/>
          <a:p>
            <a:r>
              <a:rPr lang="sv-SE" smtClean="0"/>
              <a:t>Klicka här för att ändra format</a:t>
            </a:r>
            <a:endParaRPr lang="sv-SE"/>
          </a:p>
        </p:txBody>
      </p:sp>
      <p:sp>
        <p:nvSpPr>
          <p:cNvPr id="3" name="Platshållare för lodrät text 2"/>
          <p:cNvSpPr>
            <a:spLocks noGrp="1"/>
          </p:cNvSpPr>
          <p:nvPr>
            <p:ph type="body" orient="vert" idx="1"/>
          </p:nvPr>
        </p:nvSpPr>
        <p:spPr>
          <a:xfrm>
            <a:off x="457200" y="274638"/>
            <a:ext cx="6019800" cy="5851525"/>
          </a:xfrm>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sv-SE"/>
          </a:p>
        </p:txBody>
      </p:sp>
      <p:sp>
        <p:nvSpPr>
          <p:cNvPr id="4" name="Rectangle 17"/>
          <p:cNvSpPr>
            <a:spLocks noGrp="1" noChangeArrowheads="1"/>
          </p:cNvSpPr>
          <p:nvPr>
            <p:ph type="dt" sz="half" idx="10"/>
          </p:nvPr>
        </p:nvSpPr>
        <p:spPr>
          <a:ln/>
        </p:spPr>
        <p:txBody>
          <a:bodyPr/>
          <a:lstStyle>
            <a:lvl1pPr>
              <a:defRPr/>
            </a:lvl1pPr>
          </a:lstStyle>
          <a:p>
            <a:fld id="{AD54EBD0-11A8-4009-B9CD-8D240B46296F}" type="datetime1">
              <a:rPr lang="sv-SE"/>
              <a:pPr/>
              <a:t>2016-05-09</a:t>
            </a:fld>
            <a:endParaRPr lang="sv-SE"/>
          </a:p>
        </p:txBody>
      </p:sp>
      <p:sp>
        <p:nvSpPr>
          <p:cNvPr id="5" name="Rectangle 22"/>
          <p:cNvSpPr>
            <a:spLocks noGrp="1" noChangeArrowheads="1"/>
          </p:cNvSpPr>
          <p:nvPr>
            <p:ph type="sldNum" sz="quarter" idx="11"/>
          </p:nvPr>
        </p:nvSpPr>
        <p:spPr>
          <a:ln/>
        </p:spPr>
        <p:txBody>
          <a:bodyPr/>
          <a:lstStyle>
            <a:lvl1pPr>
              <a:defRPr/>
            </a:lvl1pPr>
          </a:lstStyle>
          <a:p>
            <a:r>
              <a:rPr lang="sv-SE"/>
              <a:t>Sida </a:t>
            </a:r>
            <a:fld id="{F1FAD67F-31B2-4D25-BD40-6EEEB7984133}" type="slidenum">
              <a:rPr lang="sv-SE"/>
              <a:pPr/>
              <a:t>‹#›</a:t>
            </a:fld>
            <a:r>
              <a:rPr lang="sv-SE"/>
              <a:t> </a:t>
            </a:r>
          </a:p>
        </p:txBody>
      </p:sp>
    </p:spTree>
    <p:extLst>
      <p:ext uri="{BB962C8B-B14F-4D97-AF65-F5344CB8AC3E}">
        <p14:creationId xmlns:p14="http://schemas.microsoft.com/office/powerpoint/2010/main" val="243005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4.tiff"/><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image" Target="../media/image3.png"/><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theme" Target="../theme/theme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62000" y="571500"/>
            <a:ext cx="7629525" cy="98583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sv-SE" smtClean="0"/>
              <a:t>Klicka här för att ändra format på bakgrundsrubriken</a:t>
            </a:r>
          </a:p>
        </p:txBody>
      </p:sp>
      <p:sp>
        <p:nvSpPr>
          <p:cNvPr id="1027" name="Rectangle 3"/>
          <p:cNvSpPr>
            <a:spLocks noGrp="1" noChangeArrowheads="1"/>
          </p:cNvSpPr>
          <p:nvPr>
            <p:ph type="body" idx="1"/>
          </p:nvPr>
        </p:nvSpPr>
        <p:spPr bwMode="auto">
          <a:xfrm>
            <a:off x="762000" y="1773238"/>
            <a:ext cx="7629525" cy="4176712"/>
          </a:xfrm>
          <a:prstGeom prst="rect">
            <a:avLst/>
          </a:prstGeom>
          <a:solidFill>
            <a:schemeClr val="accent1">
              <a:alpha val="20000"/>
            </a:schemeClr>
          </a:solidFill>
          <a:ln w="9525">
            <a:noFill/>
            <a:miter lim="800000"/>
            <a:headEnd/>
            <a:tailEnd/>
          </a:ln>
          <a:effectLst/>
        </p:spPr>
        <p:txBody>
          <a:bodyPr vert="horz" wrap="square" lIns="180000" tIns="180000" rIns="180000" bIns="108000" numCol="1" anchor="t" anchorCtr="0" compatLnSpc="1">
            <a:prstTxWarp prst="textNoShape">
              <a:avLst/>
            </a:prstTxWarp>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p:txBody>
      </p:sp>
      <p:pic>
        <p:nvPicPr>
          <p:cNvPr id="1037" name="Picture 13" descr="ligg"/>
          <p:cNvPicPr>
            <a:picLocks noChangeAspect="1" noChangeArrowheads="1"/>
          </p:cNvPicPr>
          <p:nvPr/>
        </p:nvPicPr>
        <p:blipFill>
          <a:blip r:embed="rId13" cstate="print"/>
          <a:srcRect/>
          <a:stretch>
            <a:fillRect/>
          </a:stretch>
        </p:blipFill>
        <p:spPr bwMode="auto">
          <a:xfrm>
            <a:off x="323850" y="6253163"/>
            <a:ext cx="1619250" cy="344487"/>
          </a:xfrm>
          <a:prstGeom prst="rect">
            <a:avLst/>
          </a:prstGeom>
          <a:noFill/>
        </p:spPr>
      </p:pic>
      <p:sp>
        <p:nvSpPr>
          <p:cNvPr id="1040" name="Rectangle 16"/>
          <p:cNvSpPr>
            <a:spLocks noGrp="1" noChangeArrowheads="1"/>
          </p:cNvSpPr>
          <p:nvPr>
            <p:ph type="dt" sz="half" idx="2"/>
          </p:nvPr>
        </p:nvSpPr>
        <p:spPr bwMode="auto">
          <a:xfrm>
            <a:off x="3198813" y="6164263"/>
            <a:ext cx="1905000" cy="4572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defRPr sz="1400"/>
            </a:lvl1pPr>
          </a:lstStyle>
          <a:p>
            <a:endParaRPr lang="sv-SE"/>
          </a:p>
        </p:txBody>
      </p:sp>
      <p:sp>
        <p:nvSpPr>
          <p:cNvPr id="1041" name="Rectangle 17"/>
          <p:cNvSpPr>
            <a:spLocks noGrp="1" noChangeArrowheads="1"/>
          </p:cNvSpPr>
          <p:nvPr>
            <p:ph type="sldNum" sz="quarter" idx="4"/>
          </p:nvPr>
        </p:nvSpPr>
        <p:spPr bwMode="auto">
          <a:xfrm>
            <a:off x="7124700" y="6164263"/>
            <a:ext cx="1771650" cy="4572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r">
              <a:defRPr sz="1400"/>
            </a:lvl1pPr>
          </a:lstStyle>
          <a:p>
            <a:fld id="{679C96E5-2C98-4EAF-A68C-B4C04A74483A}" type="slidenum">
              <a:rPr lang="sv-SE"/>
              <a:pPr/>
              <a:t>‹#›</a:t>
            </a:fld>
            <a:endParaRPr lang="sv-SE"/>
          </a:p>
        </p:txBody>
      </p:sp>
    </p:spTree>
  </p:cSld>
  <p:clrMap bg1="lt1" tx1="dk1" bg2="lt2" tx2="dk2" accent1="accent1" accent2="accent2" accent3="accent3" accent4="accent4" accent5="accent5" accent6="accent6" hlink="hlink" folHlink="folHlink"/>
  <p:sldLayoutIdLst>
    <p:sldLayoutId id="2147483649"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iming>
    <p:tnLst>
      <p:par>
        <p:cTn id="1" dur="indefinite" restart="never" nodeType="tmRoot"/>
      </p:par>
    </p:tnLst>
  </p:timing>
  <p:txStyles>
    <p:titleStyle>
      <a:lvl1pPr algn="l" rtl="0" eaLnBrk="1" fontAlgn="base" hangingPunct="1">
        <a:lnSpc>
          <a:spcPts val="4000"/>
        </a:lnSpc>
        <a:spcBef>
          <a:spcPct val="0"/>
        </a:spcBef>
        <a:spcAft>
          <a:spcPct val="0"/>
        </a:spcAft>
        <a:defRPr sz="3600" b="1">
          <a:solidFill>
            <a:schemeClr val="tx2"/>
          </a:solidFill>
          <a:latin typeface="+mj-lt"/>
          <a:ea typeface="+mj-ea"/>
          <a:cs typeface="+mj-cs"/>
        </a:defRPr>
      </a:lvl1pPr>
      <a:lvl2pPr algn="l" rtl="0" eaLnBrk="1" fontAlgn="base" hangingPunct="1">
        <a:lnSpc>
          <a:spcPts val="4000"/>
        </a:lnSpc>
        <a:spcBef>
          <a:spcPct val="0"/>
        </a:spcBef>
        <a:spcAft>
          <a:spcPct val="0"/>
        </a:spcAft>
        <a:defRPr sz="3600" b="1">
          <a:solidFill>
            <a:schemeClr val="tx2"/>
          </a:solidFill>
          <a:latin typeface="Arial" charset="0"/>
        </a:defRPr>
      </a:lvl2pPr>
      <a:lvl3pPr algn="l" rtl="0" eaLnBrk="1" fontAlgn="base" hangingPunct="1">
        <a:lnSpc>
          <a:spcPts val="4000"/>
        </a:lnSpc>
        <a:spcBef>
          <a:spcPct val="0"/>
        </a:spcBef>
        <a:spcAft>
          <a:spcPct val="0"/>
        </a:spcAft>
        <a:defRPr sz="3600" b="1">
          <a:solidFill>
            <a:schemeClr val="tx2"/>
          </a:solidFill>
          <a:latin typeface="Arial" charset="0"/>
        </a:defRPr>
      </a:lvl3pPr>
      <a:lvl4pPr algn="l" rtl="0" eaLnBrk="1" fontAlgn="base" hangingPunct="1">
        <a:lnSpc>
          <a:spcPts val="4000"/>
        </a:lnSpc>
        <a:spcBef>
          <a:spcPct val="0"/>
        </a:spcBef>
        <a:spcAft>
          <a:spcPct val="0"/>
        </a:spcAft>
        <a:defRPr sz="3600" b="1">
          <a:solidFill>
            <a:schemeClr val="tx2"/>
          </a:solidFill>
          <a:latin typeface="Arial" charset="0"/>
        </a:defRPr>
      </a:lvl4pPr>
      <a:lvl5pPr algn="l" rtl="0" eaLnBrk="1" fontAlgn="base" hangingPunct="1">
        <a:lnSpc>
          <a:spcPts val="4000"/>
        </a:lnSpc>
        <a:spcBef>
          <a:spcPct val="0"/>
        </a:spcBef>
        <a:spcAft>
          <a:spcPct val="0"/>
        </a:spcAft>
        <a:defRPr sz="3600" b="1">
          <a:solidFill>
            <a:schemeClr val="tx2"/>
          </a:solidFill>
          <a:latin typeface="Arial" charset="0"/>
        </a:defRPr>
      </a:lvl5pPr>
      <a:lvl6pPr marL="457200" algn="l" rtl="0" eaLnBrk="1" fontAlgn="base" hangingPunct="1">
        <a:lnSpc>
          <a:spcPts val="4000"/>
        </a:lnSpc>
        <a:spcBef>
          <a:spcPct val="0"/>
        </a:spcBef>
        <a:spcAft>
          <a:spcPct val="0"/>
        </a:spcAft>
        <a:defRPr sz="3600" b="1">
          <a:solidFill>
            <a:schemeClr val="tx2"/>
          </a:solidFill>
          <a:latin typeface="Arial" charset="0"/>
        </a:defRPr>
      </a:lvl6pPr>
      <a:lvl7pPr marL="914400" algn="l" rtl="0" eaLnBrk="1" fontAlgn="base" hangingPunct="1">
        <a:lnSpc>
          <a:spcPts val="4000"/>
        </a:lnSpc>
        <a:spcBef>
          <a:spcPct val="0"/>
        </a:spcBef>
        <a:spcAft>
          <a:spcPct val="0"/>
        </a:spcAft>
        <a:defRPr sz="3600" b="1">
          <a:solidFill>
            <a:schemeClr val="tx2"/>
          </a:solidFill>
          <a:latin typeface="Arial" charset="0"/>
        </a:defRPr>
      </a:lvl7pPr>
      <a:lvl8pPr marL="1371600" algn="l" rtl="0" eaLnBrk="1" fontAlgn="base" hangingPunct="1">
        <a:lnSpc>
          <a:spcPts val="4000"/>
        </a:lnSpc>
        <a:spcBef>
          <a:spcPct val="0"/>
        </a:spcBef>
        <a:spcAft>
          <a:spcPct val="0"/>
        </a:spcAft>
        <a:defRPr sz="3600" b="1">
          <a:solidFill>
            <a:schemeClr val="tx2"/>
          </a:solidFill>
          <a:latin typeface="Arial" charset="0"/>
        </a:defRPr>
      </a:lvl8pPr>
      <a:lvl9pPr marL="1828800" algn="l" rtl="0" eaLnBrk="1" fontAlgn="base" hangingPunct="1">
        <a:lnSpc>
          <a:spcPts val="4000"/>
        </a:lnSpc>
        <a:spcBef>
          <a:spcPct val="0"/>
        </a:spcBef>
        <a:spcAft>
          <a:spcPct val="0"/>
        </a:spcAft>
        <a:defRPr sz="3600" b="1">
          <a:solidFill>
            <a:schemeClr val="tx2"/>
          </a:solidFill>
          <a:latin typeface="Arial" charset="0"/>
        </a:defRPr>
      </a:lvl9pPr>
    </p:titleStyle>
    <p:bodyStyle>
      <a:lvl1pPr marL="342900" indent="-342900" algn="l" rtl="0" eaLnBrk="1" fontAlgn="base" hangingPunct="1">
        <a:spcBef>
          <a:spcPct val="40000"/>
        </a:spcBef>
        <a:spcAft>
          <a:spcPct val="0"/>
        </a:spcAft>
        <a:buChar char="•"/>
        <a:defRPr sz="2800">
          <a:solidFill>
            <a:schemeClr val="tx1"/>
          </a:solidFill>
          <a:latin typeface="+mn-lt"/>
          <a:ea typeface="+mn-ea"/>
          <a:cs typeface="+mn-cs"/>
        </a:defRPr>
      </a:lvl1pPr>
      <a:lvl2pPr marL="698500" indent="-354013" algn="l" rtl="0" eaLnBrk="1" fontAlgn="base" hangingPunct="1">
        <a:spcBef>
          <a:spcPct val="40000"/>
        </a:spcBef>
        <a:spcAft>
          <a:spcPct val="0"/>
        </a:spcAft>
        <a:buChar char="–"/>
        <a:defRPr sz="2600">
          <a:solidFill>
            <a:schemeClr val="tx1"/>
          </a:solidFill>
          <a:latin typeface="+mn-lt"/>
        </a:defRPr>
      </a:lvl2pPr>
      <a:lvl3pPr marL="963613" indent="-263525" algn="l" rtl="0" eaLnBrk="1" fontAlgn="base" hangingPunct="1">
        <a:spcBef>
          <a:spcPct val="40000"/>
        </a:spcBef>
        <a:spcAft>
          <a:spcPct val="0"/>
        </a:spcAft>
        <a:buChar char="•"/>
        <a:defRPr sz="2400">
          <a:solidFill>
            <a:schemeClr val="tx1"/>
          </a:solidFill>
          <a:latin typeface="+mn-lt"/>
        </a:defRPr>
      </a:lvl3pPr>
      <a:lvl4pPr marL="1214438" indent="-249238" algn="l" rtl="0" eaLnBrk="1" fontAlgn="base" hangingPunct="1">
        <a:spcBef>
          <a:spcPct val="40000"/>
        </a:spcBef>
        <a:spcAft>
          <a:spcPct val="0"/>
        </a:spcAft>
        <a:buChar char="-"/>
        <a:defRPr sz="2200">
          <a:solidFill>
            <a:schemeClr val="tx1"/>
          </a:solidFill>
          <a:latin typeface="+mn-lt"/>
        </a:defRPr>
      </a:lvl4pPr>
      <a:lvl5pPr marL="2057400" indent="-228600" algn="l" rtl="0" eaLnBrk="1" fontAlgn="base" hangingPunct="1">
        <a:spcBef>
          <a:spcPct val="20000"/>
        </a:spcBef>
        <a:spcAft>
          <a:spcPct val="0"/>
        </a:spcAft>
        <a:buChar char="»"/>
        <a:defRPr sz="1000">
          <a:solidFill>
            <a:schemeClr val="tx1"/>
          </a:solidFill>
          <a:latin typeface="+mn-lt"/>
        </a:defRPr>
      </a:lvl5pPr>
      <a:lvl6pPr marL="2514600" indent="-228600" algn="l" rtl="0" eaLnBrk="1" fontAlgn="base" hangingPunct="1">
        <a:spcBef>
          <a:spcPct val="20000"/>
        </a:spcBef>
        <a:spcAft>
          <a:spcPct val="0"/>
        </a:spcAft>
        <a:buChar char="»"/>
        <a:defRPr sz="1000">
          <a:solidFill>
            <a:schemeClr val="tx1"/>
          </a:solidFill>
          <a:latin typeface="+mn-lt"/>
        </a:defRPr>
      </a:lvl6pPr>
      <a:lvl7pPr marL="2971800" indent="-228600" algn="l" rtl="0" eaLnBrk="1" fontAlgn="base" hangingPunct="1">
        <a:spcBef>
          <a:spcPct val="20000"/>
        </a:spcBef>
        <a:spcAft>
          <a:spcPct val="0"/>
        </a:spcAft>
        <a:buChar char="»"/>
        <a:defRPr sz="1000">
          <a:solidFill>
            <a:schemeClr val="tx1"/>
          </a:solidFill>
          <a:latin typeface="+mn-lt"/>
        </a:defRPr>
      </a:lvl7pPr>
      <a:lvl8pPr marL="3429000" indent="-228600" algn="l" rtl="0" eaLnBrk="1" fontAlgn="base" hangingPunct="1">
        <a:spcBef>
          <a:spcPct val="20000"/>
        </a:spcBef>
        <a:spcAft>
          <a:spcPct val="0"/>
        </a:spcAft>
        <a:buChar char="»"/>
        <a:defRPr sz="1000">
          <a:solidFill>
            <a:schemeClr val="tx1"/>
          </a:solidFill>
          <a:latin typeface="+mn-lt"/>
        </a:defRPr>
      </a:lvl8pPr>
      <a:lvl9pPr marL="3886200" indent="-228600" algn="l" rtl="0" eaLnBrk="1" fontAlgn="base" hangingPunct="1">
        <a:spcBef>
          <a:spcPct val="20000"/>
        </a:spcBef>
        <a:spcAft>
          <a:spcPct val="0"/>
        </a:spcAft>
        <a:buChar char="»"/>
        <a:defRPr sz="1000">
          <a:solidFill>
            <a:schemeClr val="tx1"/>
          </a:solidFill>
          <a:latin typeface="+mn-lt"/>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762000" y="571500"/>
            <a:ext cx="7629525" cy="98583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sv-SE" smtClean="0"/>
              <a:t>Klicka här för att ändra format på bakgrundsrubriken</a:t>
            </a:r>
          </a:p>
        </p:txBody>
      </p:sp>
      <p:sp>
        <p:nvSpPr>
          <p:cNvPr id="51203" name="Rectangle 3"/>
          <p:cNvSpPr>
            <a:spLocks noGrp="1" noChangeArrowheads="1"/>
          </p:cNvSpPr>
          <p:nvPr>
            <p:ph type="body" idx="1"/>
          </p:nvPr>
        </p:nvSpPr>
        <p:spPr bwMode="auto">
          <a:xfrm>
            <a:off x="762000" y="1773238"/>
            <a:ext cx="7629525" cy="417671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p:txBody>
      </p:sp>
      <p:pic>
        <p:nvPicPr>
          <p:cNvPr id="51204" name="Picture 4" descr="ligg"/>
          <p:cNvPicPr>
            <a:picLocks noChangeAspect="1" noChangeArrowheads="1"/>
          </p:cNvPicPr>
          <p:nvPr/>
        </p:nvPicPr>
        <p:blipFill>
          <a:blip r:embed="rId13" cstate="print"/>
          <a:srcRect/>
          <a:stretch>
            <a:fillRect/>
          </a:stretch>
        </p:blipFill>
        <p:spPr bwMode="auto">
          <a:xfrm>
            <a:off x="323850" y="6253163"/>
            <a:ext cx="1619250" cy="344487"/>
          </a:xfrm>
          <a:prstGeom prst="rect">
            <a:avLst/>
          </a:prstGeom>
          <a:noFill/>
        </p:spPr>
      </p:pic>
      <p:sp>
        <p:nvSpPr>
          <p:cNvPr id="51205" name="Rectangle 5"/>
          <p:cNvSpPr>
            <a:spLocks noGrp="1" noChangeArrowheads="1"/>
          </p:cNvSpPr>
          <p:nvPr>
            <p:ph type="dt" sz="half" idx="2"/>
          </p:nvPr>
        </p:nvSpPr>
        <p:spPr bwMode="auto">
          <a:xfrm>
            <a:off x="3198813" y="6164263"/>
            <a:ext cx="1905000" cy="4572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defRPr sz="1400"/>
            </a:lvl1pPr>
          </a:lstStyle>
          <a:p>
            <a:endParaRPr lang="sv-SE"/>
          </a:p>
        </p:txBody>
      </p:sp>
      <p:sp>
        <p:nvSpPr>
          <p:cNvPr id="51206" name="Rectangle 6"/>
          <p:cNvSpPr>
            <a:spLocks noGrp="1" noChangeArrowheads="1"/>
          </p:cNvSpPr>
          <p:nvPr>
            <p:ph type="sldNum" sz="quarter" idx="4"/>
          </p:nvPr>
        </p:nvSpPr>
        <p:spPr bwMode="auto">
          <a:xfrm>
            <a:off x="7124700" y="6164263"/>
            <a:ext cx="1771650" cy="4572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r">
              <a:defRPr sz="1400"/>
            </a:lvl1pPr>
          </a:lstStyle>
          <a:p>
            <a:fld id="{4FB244A4-5FAB-41E7-8F13-75565648FC8E}" type="slidenum">
              <a:rPr lang="sv-SE"/>
              <a:pPr/>
              <a:t>‹#›</a:t>
            </a:fld>
            <a:endParaRPr lang="sv-SE"/>
          </a:p>
        </p:txBody>
      </p:sp>
    </p:spTree>
  </p:cSld>
  <p:clrMap bg1="lt1" tx1="dk1" bg2="lt2" tx2="dk2" accent1="accent1" accent2="accent2" accent3="accent3" accent4="accent4" accent5="accent5" accent6="accent6" hlink="hlink" folHlink="folHlink"/>
  <p:sldLayoutIdLst>
    <p:sldLayoutId id="2147483651"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txStyles>
    <p:titleStyle>
      <a:lvl1pPr algn="l" rtl="0" fontAlgn="base">
        <a:lnSpc>
          <a:spcPts val="4000"/>
        </a:lnSpc>
        <a:spcBef>
          <a:spcPct val="0"/>
        </a:spcBef>
        <a:spcAft>
          <a:spcPct val="0"/>
        </a:spcAft>
        <a:defRPr sz="3600" b="1">
          <a:solidFill>
            <a:schemeClr val="tx2"/>
          </a:solidFill>
          <a:latin typeface="+mj-lt"/>
          <a:ea typeface="+mj-ea"/>
          <a:cs typeface="+mj-cs"/>
        </a:defRPr>
      </a:lvl1pPr>
      <a:lvl2pPr algn="l" rtl="0" fontAlgn="base">
        <a:lnSpc>
          <a:spcPts val="4000"/>
        </a:lnSpc>
        <a:spcBef>
          <a:spcPct val="0"/>
        </a:spcBef>
        <a:spcAft>
          <a:spcPct val="0"/>
        </a:spcAft>
        <a:defRPr sz="3600" b="1">
          <a:solidFill>
            <a:schemeClr val="tx2"/>
          </a:solidFill>
          <a:latin typeface="Arial" charset="0"/>
        </a:defRPr>
      </a:lvl2pPr>
      <a:lvl3pPr algn="l" rtl="0" fontAlgn="base">
        <a:lnSpc>
          <a:spcPts val="4000"/>
        </a:lnSpc>
        <a:spcBef>
          <a:spcPct val="0"/>
        </a:spcBef>
        <a:spcAft>
          <a:spcPct val="0"/>
        </a:spcAft>
        <a:defRPr sz="3600" b="1">
          <a:solidFill>
            <a:schemeClr val="tx2"/>
          </a:solidFill>
          <a:latin typeface="Arial" charset="0"/>
        </a:defRPr>
      </a:lvl3pPr>
      <a:lvl4pPr algn="l" rtl="0" fontAlgn="base">
        <a:lnSpc>
          <a:spcPts val="4000"/>
        </a:lnSpc>
        <a:spcBef>
          <a:spcPct val="0"/>
        </a:spcBef>
        <a:spcAft>
          <a:spcPct val="0"/>
        </a:spcAft>
        <a:defRPr sz="3600" b="1">
          <a:solidFill>
            <a:schemeClr val="tx2"/>
          </a:solidFill>
          <a:latin typeface="Arial" charset="0"/>
        </a:defRPr>
      </a:lvl4pPr>
      <a:lvl5pPr algn="l" rtl="0" fontAlgn="base">
        <a:lnSpc>
          <a:spcPts val="4000"/>
        </a:lnSpc>
        <a:spcBef>
          <a:spcPct val="0"/>
        </a:spcBef>
        <a:spcAft>
          <a:spcPct val="0"/>
        </a:spcAft>
        <a:defRPr sz="3600" b="1">
          <a:solidFill>
            <a:schemeClr val="tx2"/>
          </a:solidFill>
          <a:latin typeface="Arial" charset="0"/>
        </a:defRPr>
      </a:lvl5pPr>
      <a:lvl6pPr marL="457200" algn="l" rtl="0" fontAlgn="base">
        <a:lnSpc>
          <a:spcPts val="4000"/>
        </a:lnSpc>
        <a:spcBef>
          <a:spcPct val="0"/>
        </a:spcBef>
        <a:spcAft>
          <a:spcPct val="0"/>
        </a:spcAft>
        <a:defRPr sz="3600" b="1">
          <a:solidFill>
            <a:schemeClr val="tx2"/>
          </a:solidFill>
          <a:latin typeface="Arial" charset="0"/>
        </a:defRPr>
      </a:lvl6pPr>
      <a:lvl7pPr marL="914400" algn="l" rtl="0" fontAlgn="base">
        <a:lnSpc>
          <a:spcPts val="4000"/>
        </a:lnSpc>
        <a:spcBef>
          <a:spcPct val="0"/>
        </a:spcBef>
        <a:spcAft>
          <a:spcPct val="0"/>
        </a:spcAft>
        <a:defRPr sz="3600" b="1">
          <a:solidFill>
            <a:schemeClr val="tx2"/>
          </a:solidFill>
          <a:latin typeface="Arial" charset="0"/>
        </a:defRPr>
      </a:lvl7pPr>
      <a:lvl8pPr marL="1371600" algn="l" rtl="0" fontAlgn="base">
        <a:lnSpc>
          <a:spcPts val="4000"/>
        </a:lnSpc>
        <a:spcBef>
          <a:spcPct val="0"/>
        </a:spcBef>
        <a:spcAft>
          <a:spcPct val="0"/>
        </a:spcAft>
        <a:defRPr sz="3600" b="1">
          <a:solidFill>
            <a:schemeClr val="tx2"/>
          </a:solidFill>
          <a:latin typeface="Arial" charset="0"/>
        </a:defRPr>
      </a:lvl8pPr>
      <a:lvl9pPr marL="1828800" algn="l" rtl="0" fontAlgn="base">
        <a:lnSpc>
          <a:spcPts val="4000"/>
        </a:lnSpc>
        <a:spcBef>
          <a:spcPct val="0"/>
        </a:spcBef>
        <a:spcAft>
          <a:spcPct val="0"/>
        </a:spcAft>
        <a:defRPr sz="3600" b="1">
          <a:solidFill>
            <a:schemeClr val="tx2"/>
          </a:solidFill>
          <a:latin typeface="Arial" charset="0"/>
        </a:defRPr>
      </a:lvl9pPr>
    </p:titleStyle>
    <p:bodyStyle>
      <a:lvl1pPr marL="342900" indent="-342900" algn="l" rtl="0" fontAlgn="base">
        <a:spcBef>
          <a:spcPct val="40000"/>
        </a:spcBef>
        <a:spcAft>
          <a:spcPct val="0"/>
        </a:spcAft>
        <a:buChar char="•"/>
        <a:defRPr sz="2800">
          <a:solidFill>
            <a:schemeClr val="tx1"/>
          </a:solidFill>
          <a:latin typeface="+mn-lt"/>
          <a:ea typeface="+mn-ea"/>
          <a:cs typeface="+mn-cs"/>
        </a:defRPr>
      </a:lvl1pPr>
      <a:lvl2pPr marL="698500" indent="-354013" algn="l" rtl="0" fontAlgn="base">
        <a:spcBef>
          <a:spcPct val="40000"/>
        </a:spcBef>
        <a:spcAft>
          <a:spcPct val="0"/>
        </a:spcAft>
        <a:buChar char="–"/>
        <a:defRPr sz="2600">
          <a:solidFill>
            <a:schemeClr val="tx1"/>
          </a:solidFill>
          <a:latin typeface="+mn-lt"/>
        </a:defRPr>
      </a:lvl2pPr>
      <a:lvl3pPr marL="963613" indent="-263525" algn="l" rtl="0" fontAlgn="base">
        <a:spcBef>
          <a:spcPct val="40000"/>
        </a:spcBef>
        <a:spcAft>
          <a:spcPct val="0"/>
        </a:spcAft>
        <a:buChar char="•"/>
        <a:defRPr sz="2400">
          <a:solidFill>
            <a:schemeClr val="tx1"/>
          </a:solidFill>
          <a:latin typeface="+mn-lt"/>
        </a:defRPr>
      </a:lvl3pPr>
      <a:lvl4pPr marL="1214438" indent="-249238" algn="l" rtl="0" fontAlgn="base">
        <a:spcBef>
          <a:spcPct val="40000"/>
        </a:spcBef>
        <a:spcAft>
          <a:spcPct val="0"/>
        </a:spcAft>
        <a:buChar char="-"/>
        <a:defRPr sz="2200">
          <a:solidFill>
            <a:schemeClr val="tx1"/>
          </a:solidFill>
          <a:latin typeface="+mn-lt"/>
        </a:defRPr>
      </a:lvl4pPr>
      <a:lvl5pPr marL="2057400" indent="-228600" algn="l" rtl="0" fontAlgn="base">
        <a:spcBef>
          <a:spcPct val="20000"/>
        </a:spcBef>
        <a:spcAft>
          <a:spcPct val="0"/>
        </a:spcAft>
        <a:buChar char="»"/>
        <a:defRPr sz="1000">
          <a:solidFill>
            <a:schemeClr val="tx1"/>
          </a:solidFill>
          <a:latin typeface="+mn-lt"/>
        </a:defRPr>
      </a:lvl5pPr>
      <a:lvl6pPr marL="2514600" indent="-228600" algn="l" rtl="0" fontAlgn="base">
        <a:spcBef>
          <a:spcPct val="20000"/>
        </a:spcBef>
        <a:spcAft>
          <a:spcPct val="0"/>
        </a:spcAft>
        <a:buChar char="»"/>
        <a:defRPr sz="1000">
          <a:solidFill>
            <a:schemeClr val="tx1"/>
          </a:solidFill>
          <a:latin typeface="+mn-lt"/>
        </a:defRPr>
      </a:lvl6pPr>
      <a:lvl7pPr marL="2971800" indent="-228600" algn="l" rtl="0" fontAlgn="base">
        <a:spcBef>
          <a:spcPct val="20000"/>
        </a:spcBef>
        <a:spcAft>
          <a:spcPct val="0"/>
        </a:spcAft>
        <a:buChar char="»"/>
        <a:defRPr sz="1000">
          <a:solidFill>
            <a:schemeClr val="tx1"/>
          </a:solidFill>
          <a:latin typeface="+mn-lt"/>
        </a:defRPr>
      </a:lvl7pPr>
      <a:lvl8pPr marL="3429000" indent="-228600" algn="l" rtl="0" fontAlgn="base">
        <a:spcBef>
          <a:spcPct val="20000"/>
        </a:spcBef>
        <a:spcAft>
          <a:spcPct val="0"/>
        </a:spcAft>
        <a:buChar char="»"/>
        <a:defRPr sz="1000">
          <a:solidFill>
            <a:schemeClr val="tx1"/>
          </a:solidFill>
          <a:latin typeface="+mn-lt"/>
        </a:defRPr>
      </a:lvl8pPr>
      <a:lvl9pPr marL="3886200" indent="-228600" algn="l" rtl="0" fontAlgn="base">
        <a:spcBef>
          <a:spcPct val="20000"/>
        </a:spcBef>
        <a:spcAft>
          <a:spcPct val="0"/>
        </a:spcAft>
        <a:buChar char="»"/>
        <a:defRPr sz="1000">
          <a:solidFill>
            <a:schemeClr val="tx1"/>
          </a:solidFill>
          <a:latin typeface="+mn-lt"/>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bwMode="auto">
          <a:xfrm>
            <a:off x="762000" y="571500"/>
            <a:ext cx="7629525" cy="98583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sv-SE" smtClean="0"/>
              <a:t>Klicka här för att ändra format på bakgrundsrubriken</a:t>
            </a:r>
          </a:p>
        </p:txBody>
      </p:sp>
      <p:sp>
        <p:nvSpPr>
          <p:cNvPr id="57347" name="Rectangle 3"/>
          <p:cNvSpPr>
            <a:spLocks noGrp="1" noChangeArrowheads="1"/>
          </p:cNvSpPr>
          <p:nvPr>
            <p:ph type="body" idx="1"/>
          </p:nvPr>
        </p:nvSpPr>
        <p:spPr bwMode="auto">
          <a:xfrm>
            <a:off x="762000" y="1773238"/>
            <a:ext cx="7629525" cy="4176712"/>
          </a:xfrm>
          <a:prstGeom prst="rect">
            <a:avLst/>
          </a:prstGeom>
          <a:solidFill>
            <a:schemeClr val="accent1">
              <a:alpha val="20000"/>
            </a:schemeClr>
          </a:solidFill>
          <a:ln w="9525">
            <a:noFill/>
            <a:miter lim="800000"/>
            <a:headEnd/>
            <a:tailEnd/>
          </a:ln>
          <a:effectLst/>
        </p:spPr>
        <p:txBody>
          <a:bodyPr vert="horz" wrap="square" lIns="180000" tIns="180000" rIns="180000" bIns="108000" numCol="1" anchor="t" anchorCtr="0" compatLnSpc="1">
            <a:prstTxWarp prst="textNoShape">
              <a:avLst/>
            </a:prstTxWarp>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p:txBody>
      </p:sp>
      <p:pic>
        <p:nvPicPr>
          <p:cNvPr id="57348" name="Picture 4" descr="ligg"/>
          <p:cNvPicPr>
            <a:picLocks noChangeAspect="1" noChangeArrowheads="1"/>
          </p:cNvPicPr>
          <p:nvPr/>
        </p:nvPicPr>
        <p:blipFill>
          <a:blip r:embed="rId13" cstate="print"/>
          <a:srcRect/>
          <a:stretch>
            <a:fillRect/>
          </a:stretch>
        </p:blipFill>
        <p:spPr bwMode="auto">
          <a:xfrm>
            <a:off x="323850" y="6253163"/>
            <a:ext cx="1619250" cy="344487"/>
          </a:xfrm>
          <a:prstGeom prst="rect">
            <a:avLst/>
          </a:prstGeom>
          <a:noFill/>
        </p:spPr>
      </p:pic>
      <p:sp>
        <p:nvSpPr>
          <p:cNvPr id="57349" name="Rectangle 5"/>
          <p:cNvSpPr>
            <a:spLocks noGrp="1" noChangeArrowheads="1"/>
          </p:cNvSpPr>
          <p:nvPr>
            <p:ph type="dt" sz="half" idx="2"/>
          </p:nvPr>
        </p:nvSpPr>
        <p:spPr bwMode="auto">
          <a:xfrm>
            <a:off x="3198813" y="6164263"/>
            <a:ext cx="1905000" cy="4572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defRPr sz="1400"/>
            </a:lvl1pPr>
          </a:lstStyle>
          <a:p>
            <a:endParaRPr lang="sv-SE"/>
          </a:p>
        </p:txBody>
      </p:sp>
      <p:sp>
        <p:nvSpPr>
          <p:cNvPr id="57350" name="Rectangle 6"/>
          <p:cNvSpPr>
            <a:spLocks noGrp="1" noChangeArrowheads="1"/>
          </p:cNvSpPr>
          <p:nvPr>
            <p:ph type="sldNum" sz="quarter" idx="4"/>
          </p:nvPr>
        </p:nvSpPr>
        <p:spPr bwMode="auto">
          <a:xfrm>
            <a:off x="7124700" y="6164263"/>
            <a:ext cx="1771650" cy="4572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r">
              <a:defRPr sz="1400"/>
            </a:lvl1pPr>
          </a:lstStyle>
          <a:p>
            <a:fld id="{44A6BC71-034A-4C6B-A8E5-D27B19E7AC58}" type="slidenum">
              <a:rPr lang="sv-SE"/>
              <a:pPr/>
              <a:t>‹#›</a:t>
            </a:fld>
            <a:endParaRPr lang="sv-SE"/>
          </a:p>
        </p:txBody>
      </p:sp>
    </p:spTree>
  </p:cSld>
  <p:clrMap bg1="lt1" tx1="dk1" bg2="lt2" tx2="dk2" accent1="accent1" accent2="accent2" accent3="accent3" accent4="accent4" accent5="accent5" accent6="accent6" hlink="hlink" folHlink="folHlink"/>
  <p:sldLayoutIdLst>
    <p:sldLayoutId id="2147483653"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iming>
    <p:tnLst>
      <p:par>
        <p:cTn id="1" dur="indefinite" restart="never" nodeType="tmRoot"/>
      </p:par>
    </p:tnLst>
  </p:timing>
  <p:txStyles>
    <p:titleStyle>
      <a:lvl1pPr algn="l" rtl="0" fontAlgn="base">
        <a:lnSpc>
          <a:spcPts val="4000"/>
        </a:lnSpc>
        <a:spcBef>
          <a:spcPct val="0"/>
        </a:spcBef>
        <a:spcAft>
          <a:spcPct val="0"/>
        </a:spcAft>
        <a:defRPr sz="3600" b="1">
          <a:solidFill>
            <a:schemeClr val="tx2"/>
          </a:solidFill>
          <a:latin typeface="+mj-lt"/>
          <a:ea typeface="+mj-ea"/>
          <a:cs typeface="+mj-cs"/>
        </a:defRPr>
      </a:lvl1pPr>
      <a:lvl2pPr algn="l" rtl="0" fontAlgn="base">
        <a:lnSpc>
          <a:spcPts val="4000"/>
        </a:lnSpc>
        <a:spcBef>
          <a:spcPct val="0"/>
        </a:spcBef>
        <a:spcAft>
          <a:spcPct val="0"/>
        </a:spcAft>
        <a:defRPr sz="3600" b="1">
          <a:solidFill>
            <a:schemeClr val="tx2"/>
          </a:solidFill>
          <a:latin typeface="Arial" charset="0"/>
        </a:defRPr>
      </a:lvl2pPr>
      <a:lvl3pPr algn="l" rtl="0" fontAlgn="base">
        <a:lnSpc>
          <a:spcPts val="4000"/>
        </a:lnSpc>
        <a:spcBef>
          <a:spcPct val="0"/>
        </a:spcBef>
        <a:spcAft>
          <a:spcPct val="0"/>
        </a:spcAft>
        <a:defRPr sz="3600" b="1">
          <a:solidFill>
            <a:schemeClr val="tx2"/>
          </a:solidFill>
          <a:latin typeface="Arial" charset="0"/>
        </a:defRPr>
      </a:lvl3pPr>
      <a:lvl4pPr algn="l" rtl="0" fontAlgn="base">
        <a:lnSpc>
          <a:spcPts val="4000"/>
        </a:lnSpc>
        <a:spcBef>
          <a:spcPct val="0"/>
        </a:spcBef>
        <a:spcAft>
          <a:spcPct val="0"/>
        </a:spcAft>
        <a:defRPr sz="3600" b="1">
          <a:solidFill>
            <a:schemeClr val="tx2"/>
          </a:solidFill>
          <a:latin typeface="Arial" charset="0"/>
        </a:defRPr>
      </a:lvl4pPr>
      <a:lvl5pPr algn="l" rtl="0" fontAlgn="base">
        <a:lnSpc>
          <a:spcPts val="4000"/>
        </a:lnSpc>
        <a:spcBef>
          <a:spcPct val="0"/>
        </a:spcBef>
        <a:spcAft>
          <a:spcPct val="0"/>
        </a:spcAft>
        <a:defRPr sz="3600" b="1">
          <a:solidFill>
            <a:schemeClr val="tx2"/>
          </a:solidFill>
          <a:latin typeface="Arial" charset="0"/>
        </a:defRPr>
      </a:lvl5pPr>
      <a:lvl6pPr marL="457200" algn="l" rtl="0" fontAlgn="base">
        <a:lnSpc>
          <a:spcPts val="4000"/>
        </a:lnSpc>
        <a:spcBef>
          <a:spcPct val="0"/>
        </a:spcBef>
        <a:spcAft>
          <a:spcPct val="0"/>
        </a:spcAft>
        <a:defRPr sz="3600" b="1">
          <a:solidFill>
            <a:schemeClr val="tx2"/>
          </a:solidFill>
          <a:latin typeface="Arial" charset="0"/>
        </a:defRPr>
      </a:lvl6pPr>
      <a:lvl7pPr marL="914400" algn="l" rtl="0" fontAlgn="base">
        <a:lnSpc>
          <a:spcPts val="4000"/>
        </a:lnSpc>
        <a:spcBef>
          <a:spcPct val="0"/>
        </a:spcBef>
        <a:spcAft>
          <a:spcPct val="0"/>
        </a:spcAft>
        <a:defRPr sz="3600" b="1">
          <a:solidFill>
            <a:schemeClr val="tx2"/>
          </a:solidFill>
          <a:latin typeface="Arial" charset="0"/>
        </a:defRPr>
      </a:lvl7pPr>
      <a:lvl8pPr marL="1371600" algn="l" rtl="0" fontAlgn="base">
        <a:lnSpc>
          <a:spcPts val="4000"/>
        </a:lnSpc>
        <a:spcBef>
          <a:spcPct val="0"/>
        </a:spcBef>
        <a:spcAft>
          <a:spcPct val="0"/>
        </a:spcAft>
        <a:defRPr sz="3600" b="1">
          <a:solidFill>
            <a:schemeClr val="tx2"/>
          </a:solidFill>
          <a:latin typeface="Arial" charset="0"/>
        </a:defRPr>
      </a:lvl8pPr>
      <a:lvl9pPr marL="1828800" algn="l" rtl="0" fontAlgn="base">
        <a:lnSpc>
          <a:spcPts val="4000"/>
        </a:lnSpc>
        <a:spcBef>
          <a:spcPct val="0"/>
        </a:spcBef>
        <a:spcAft>
          <a:spcPct val="0"/>
        </a:spcAft>
        <a:defRPr sz="3600" b="1">
          <a:solidFill>
            <a:schemeClr val="tx2"/>
          </a:solidFill>
          <a:latin typeface="Arial" charset="0"/>
        </a:defRPr>
      </a:lvl9pPr>
    </p:titleStyle>
    <p:bodyStyle>
      <a:lvl1pPr algn="l" rtl="0" fontAlgn="base">
        <a:spcBef>
          <a:spcPct val="40000"/>
        </a:spcBef>
        <a:spcAft>
          <a:spcPct val="0"/>
        </a:spcAft>
        <a:defRPr sz="2800">
          <a:solidFill>
            <a:schemeClr val="tx1"/>
          </a:solidFill>
          <a:latin typeface="+mn-lt"/>
          <a:ea typeface="+mn-ea"/>
          <a:cs typeface="+mn-cs"/>
        </a:defRPr>
      </a:lvl1pPr>
      <a:lvl2pPr marL="536575" indent="6350" algn="l" rtl="0" fontAlgn="base">
        <a:spcBef>
          <a:spcPct val="40000"/>
        </a:spcBef>
        <a:spcAft>
          <a:spcPct val="0"/>
        </a:spcAft>
        <a:defRPr sz="2600">
          <a:solidFill>
            <a:schemeClr val="tx1"/>
          </a:solidFill>
          <a:latin typeface="+mn-lt"/>
        </a:defRPr>
      </a:lvl2pPr>
      <a:lvl3pPr marL="1074738" indent="1588" algn="l" rtl="0" fontAlgn="base">
        <a:spcBef>
          <a:spcPct val="40000"/>
        </a:spcBef>
        <a:spcAft>
          <a:spcPct val="0"/>
        </a:spcAft>
        <a:defRPr sz="2400">
          <a:solidFill>
            <a:schemeClr val="tx1"/>
          </a:solidFill>
          <a:latin typeface="+mn-lt"/>
        </a:defRPr>
      </a:lvl3pPr>
      <a:lvl4pPr marL="1524000" indent="4763" algn="l" rtl="0" fontAlgn="base">
        <a:spcBef>
          <a:spcPct val="40000"/>
        </a:spcBef>
        <a:spcAft>
          <a:spcPct val="0"/>
        </a:spcAft>
        <a:defRPr sz="2200">
          <a:solidFill>
            <a:schemeClr val="tx1"/>
          </a:solidFill>
          <a:latin typeface="+mn-lt"/>
        </a:defRPr>
      </a:lvl4pPr>
      <a:lvl5pPr marL="2185988" indent="-228600" algn="l" rtl="0" fontAlgn="base">
        <a:spcBef>
          <a:spcPct val="20000"/>
        </a:spcBef>
        <a:spcAft>
          <a:spcPct val="0"/>
        </a:spcAft>
        <a:buChar char="»"/>
        <a:defRPr sz="1000">
          <a:solidFill>
            <a:schemeClr val="tx1"/>
          </a:solidFill>
          <a:latin typeface="+mn-lt"/>
        </a:defRPr>
      </a:lvl5pPr>
      <a:lvl6pPr marL="2643188" indent="-228600" algn="l" rtl="0" fontAlgn="base">
        <a:spcBef>
          <a:spcPct val="20000"/>
        </a:spcBef>
        <a:spcAft>
          <a:spcPct val="0"/>
        </a:spcAft>
        <a:buChar char="»"/>
        <a:defRPr sz="1000">
          <a:solidFill>
            <a:schemeClr val="tx1"/>
          </a:solidFill>
          <a:latin typeface="+mn-lt"/>
        </a:defRPr>
      </a:lvl6pPr>
      <a:lvl7pPr marL="3100388" indent="-228600" algn="l" rtl="0" fontAlgn="base">
        <a:spcBef>
          <a:spcPct val="20000"/>
        </a:spcBef>
        <a:spcAft>
          <a:spcPct val="0"/>
        </a:spcAft>
        <a:buChar char="»"/>
        <a:defRPr sz="1000">
          <a:solidFill>
            <a:schemeClr val="tx1"/>
          </a:solidFill>
          <a:latin typeface="+mn-lt"/>
        </a:defRPr>
      </a:lvl7pPr>
      <a:lvl8pPr marL="3557588" indent="-228600" algn="l" rtl="0" fontAlgn="base">
        <a:spcBef>
          <a:spcPct val="20000"/>
        </a:spcBef>
        <a:spcAft>
          <a:spcPct val="0"/>
        </a:spcAft>
        <a:buChar char="»"/>
        <a:defRPr sz="1000">
          <a:solidFill>
            <a:schemeClr val="tx1"/>
          </a:solidFill>
          <a:latin typeface="+mn-lt"/>
        </a:defRPr>
      </a:lvl8pPr>
      <a:lvl9pPr marL="4014788" indent="-228600" algn="l" rtl="0" fontAlgn="base">
        <a:spcBef>
          <a:spcPct val="20000"/>
        </a:spcBef>
        <a:spcAft>
          <a:spcPct val="0"/>
        </a:spcAft>
        <a:buChar char="»"/>
        <a:defRPr sz="1000">
          <a:solidFill>
            <a:schemeClr val="tx1"/>
          </a:solidFill>
          <a:latin typeface="+mn-lt"/>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bwMode="auto">
          <a:xfrm>
            <a:off x="762000" y="571500"/>
            <a:ext cx="7629525" cy="98583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sv-SE" smtClean="0"/>
              <a:t>Klicka här för att ändra format på bakgrundsrubriken</a:t>
            </a:r>
          </a:p>
        </p:txBody>
      </p:sp>
      <p:sp>
        <p:nvSpPr>
          <p:cNvPr id="59395" name="Rectangle 3"/>
          <p:cNvSpPr>
            <a:spLocks noGrp="1" noChangeArrowheads="1"/>
          </p:cNvSpPr>
          <p:nvPr>
            <p:ph type="body" idx="1"/>
          </p:nvPr>
        </p:nvSpPr>
        <p:spPr bwMode="auto">
          <a:xfrm>
            <a:off x="762000" y="1773238"/>
            <a:ext cx="7629525" cy="417671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p:txBody>
      </p:sp>
      <p:pic>
        <p:nvPicPr>
          <p:cNvPr id="59396" name="Picture 4" descr="ligg"/>
          <p:cNvPicPr>
            <a:picLocks noChangeAspect="1" noChangeArrowheads="1"/>
          </p:cNvPicPr>
          <p:nvPr/>
        </p:nvPicPr>
        <p:blipFill>
          <a:blip r:embed="rId13" cstate="print"/>
          <a:srcRect/>
          <a:stretch>
            <a:fillRect/>
          </a:stretch>
        </p:blipFill>
        <p:spPr bwMode="auto">
          <a:xfrm>
            <a:off x="323850" y="6253163"/>
            <a:ext cx="1619250" cy="344487"/>
          </a:xfrm>
          <a:prstGeom prst="rect">
            <a:avLst/>
          </a:prstGeom>
          <a:noFill/>
        </p:spPr>
      </p:pic>
      <p:sp>
        <p:nvSpPr>
          <p:cNvPr id="59397" name="Rectangle 5"/>
          <p:cNvSpPr>
            <a:spLocks noGrp="1" noChangeArrowheads="1"/>
          </p:cNvSpPr>
          <p:nvPr>
            <p:ph type="dt" sz="half" idx="2"/>
          </p:nvPr>
        </p:nvSpPr>
        <p:spPr bwMode="auto">
          <a:xfrm>
            <a:off x="3198813" y="6164263"/>
            <a:ext cx="1905000" cy="4572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defRPr sz="1400"/>
            </a:lvl1pPr>
          </a:lstStyle>
          <a:p>
            <a:endParaRPr lang="sv-SE"/>
          </a:p>
        </p:txBody>
      </p:sp>
      <p:sp>
        <p:nvSpPr>
          <p:cNvPr id="59398" name="Rectangle 6"/>
          <p:cNvSpPr>
            <a:spLocks noGrp="1" noChangeArrowheads="1"/>
          </p:cNvSpPr>
          <p:nvPr>
            <p:ph type="sldNum" sz="quarter" idx="4"/>
          </p:nvPr>
        </p:nvSpPr>
        <p:spPr bwMode="auto">
          <a:xfrm>
            <a:off x="7124700" y="6164263"/>
            <a:ext cx="1771650" cy="457200"/>
          </a:xfrm>
          <a:prstGeom prst="rect">
            <a:avLst/>
          </a:prstGeom>
          <a:noFill/>
          <a:ln w="9525">
            <a:noFill/>
            <a:miter lim="800000"/>
            <a:headEnd/>
            <a:tailEnd/>
          </a:ln>
          <a:effectLst/>
        </p:spPr>
        <p:txBody>
          <a:bodyPr vert="horz" wrap="square" lIns="0" tIns="0" rIns="0" bIns="0" numCol="1" anchor="b" anchorCtr="0" compatLnSpc="1">
            <a:prstTxWarp prst="textNoShape">
              <a:avLst/>
            </a:prstTxWarp>
          </a:bodyPr>
          <a:lstStyle>
            <a:lvl1pPr algn="r">
              <a:defRPr sz="1400"/>
            </a:lvl1pPr>
          </a:lstStyle>
          <a:p>
            <a:fld id="{65C3C833-BD91-46FC-8987-60D772431B14}" type="slidenum">
              <a:rPr lang="sv-SE"/>
              <a:pPr/>
              <a:t>‹#›</a:t>
            </a:fld>
            <a:endParaRPr lang="sv-SE"/>
          </a:p>
        </p:txBody>
      </p:sp>
    </p:spTree>
  </p:cSld>
  <p:clrMap bg1="lt1" tx1="dk1" bg2="lt2" tx2="dk2" accent1="accent1" accent2="accent2" accent3="accent3" accent4="accent4" accent5="accent5" accent6="accent6" hlink="hlink" folHlink="folHlink"/>
  <p:sldLayoutIdLst>
    <p:sldLayoutId id="214748365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l" rtl="0" fontAlgn="base">
        <a:lnSpc>
          <a:spcPts val="4000"/>
        </a:lnSpc>
        <a:spcBef>
          <a:spcPct val="0"/>
        </a:spcBef>
        <a:spcAft>
          <a:spcPct val="0"/>
        </a:spcAft>
        <a:defRPr sz="3600" b="1">
          <a:solidFill>
            <a:schemeClr val="tx2"/>
          </a:solidFill>
          <a:latin typeface="+mj-lt"/>
          <a:ea typeface="+mj-ea"/>
          <a:cs typeface="+mj-cs"/>
        </a:defRPr>
      </a:lvl1pPr>
      <a:lvl2pPr algn="l" rtl="0" fontAlgn="base">
        <a:lnSpc>
          <a:spcPts val="4000"/>
        </a:lnSpc>
        <a:spcBef>
          <a:spcPct val="0"/>
        </a:spcBef>
        <a:spcAft>
          <a:spcPct val="0"/>
        </a:spcAft>
        <a:defRPr sz="3600" b="1">
          <a:solidFill>
            <a:schemeClr val="tx2"/>
          </a:solidFill>
          <a:latin typeface="Arial" charset="0"/>
        </a:defRPr>
      </a:lvl2pPr>
      <a:lvl3pPr algn="l" rtl="0" fontAlgn="base">
        <a:lnSpc>
          <a:spcPts val="4000"/>
        </a:lnSpc>
        <a:spcBef>
          <a:spcPct val="0"/>
        </a:spcBef>
        <a:spcAft>
          <a:spcPct val="0"/>
        </a:spcAft>
        <a:defRPr sz="3600" b="1">
          <a:solidFill>
            <a:schemeClr val="tx2"/>
          </a:solidFill>
          <a:latin typeface="Arial" charset="0"/>
        </a:defRPr>
      </a:lvl3pPr>
      <a:lvl4pPr algn="l" rtl="0" fontAlgn="base">
        <a:lnSpc>
          <a:spcPts val="4000"/>
        </a:lnSpc>
        <a:spcBef>
          <a:spcPct val="0"/>
        </a:spcBef>
        <a:spcAft>
          <a:spcPct val="0"/>
        </a:spcAft>
        <a:defRPr sz="3600" b="1">
          <a:solidFill>
            <a:schemeClr val="tx2"/>
          </a:solidFill>
          <a:latin typeface="Arial" charset="0"/>
        </a:defRPr>
      </a:lvl4pPr>
      <a:lvl5pPr algn="l" rtl="0" fontAlgn="base">
        <a:lnSpc>
          <a:spcPts val="4000"/>
        </a:lnSpc>
        <a:spcBef>
          <a:spcPct val="0"/>
        </a:spcBef>
        <a:spcAft>
          <a:spcPct val="0"/>
        </a:spcAft>
        <a:defRPr sz="3600" b="1">
          <a:solidFill>
            <a:schemeClr val="tx2"/>
          </a:solidFill>
          <a:latin typeface="Arial" charset="0"/>
        </a:defRPr>
      </a:lvl5pPr>
      <a:lvl6pPr marL="457200" algn="l" rtl="0" fontAlgn="base">
        <a:lnSpc>
          <a:spcPts val="4000"/>
        </a:lnSpc>
        <a:spcBef>
          <a:spcPct val="0"/>
        </a:spcBef>
        <a:spcAft>
          <a:spcPct val="0"/>
        </a:spcAft>
        <a:defRPr sz="3600" b="1">
          <a:solidFill>
            <a:schemeClr val="tx2"/>
          </a:solidFill>
          <a:latin typeface="Arial" charset="0"/>
        </a:defRPr>
      </a:lvl6pPr>
      <a:lvl7pPr marL="914400" algn="l" rtl="0" fontAlgn="base">
        <a:lnSpc>
          <a:spcPts val="4000"/>
        </a:lnSpc>
        <a:spcBef>
          <a:spcPct val="0"/>
        </a:spcBef>
        <a:spcAft>
          <a:spcPct val="0"/>
        </a:spcAft>
        <a:defRPr sz="3600" b="1">
          <a:solidFill>
            <a:schemeClr val="tx2"/>
          </a:solidFill>
          <a:latin typeface="Arial" charset="0"/>
        </a:defRPr>
      </a:lvl7pPr>
      <a:lvl8pPr marL="1371600" algn="l" rtl="0" fontAlgn="base">
        <a:lnSpc>
          <a:spcPts val="4000"/>
        </a:lnSpc>
        <a:spcBef>
          <a:spcPct val="0"/>
        </a:spcBef>
        <a:spcAft>
          <a:spcPct val="0"/>
        </a:spcAft>
        <a:defRPr sz="3600" b="1">
          <a:solidFill>
            <a:schemeClr val="tx2"/>
          </a:solidFill>
          <a:latin typeface="Arial" charset="0"/>
        </a:defRPr>
      </a:lvl8pPr>
      <a:lvl9pPr marL="1828800" algn="l" rtl="0" fontAlgn="base">
        <a:lnSpc>
          <a:spcPts val="4000"/>
        </a:lnSpc>
        <a:spcBef>
          <a:spcPct val="0"/>
        </a:spcBef>
        <a:spcAft>
          <a:spcPct val="0"/>
        </a:spcAft>
        <a:defRPr sz="3600" b="1">
          <a:solidFill>
            <a:schemeClr val="tx2"/>
          </a:solidFill>
          <a:latin typeface="Arial" charset="0"/>
        </a:defRPr>
      </a:lvl9pPr>
    </p:titleStyle>
    <p:bodyStyle>
      <a:lvl1pPr algn="l" rtl="0" fontAlgn="base">
        <a:spcBef>
          <a:spcPct val="40000"/>
        </a:spcBef>
        <a:spcAft>
          <a:spcPct val="0"/>
        </a:spcAft>
        <a:defRPr sz="2800">
          <a:solidFill>
            <a:schemeClr val="tx1"/>
          </a:solidFill>
          <a:latin typeface="+mn-lt"/>
          <a:ea typeface="+mn-ea"/>
          <a:cs typeface="+mn-cs"/>
        </a:defRPr>
      </a:lvl1pPr>
      <a:lvl2pPr marL="536575" indent="6350" algn="l" rtl="0" fontAlgn="base">
        <a:spcBef>
          <a:spcPct val="40000"/>
        </a:spcBef>
        <a:spcAft>
          <a:spcPct val="0"/>
        </a:spcAft>
        <a:defRPr sz="2600">
          <a:solidFill>
            <a:schemeClr val="tx1"/>
          </a:solidFill>
          <a:latin typeface="+mn-lt"/>
        </a:defRPr>
      </a:lvl2pPr>
      <a:lvl3pPr marL="1074738" indent="1588" algn="l" rtl="0" fontAlgn="base">
        <a:spcBef>
          <a:spcPct val="40000"/>
        </a:spcBef>
        <a:spcAft>
          <a:spcPct val="0"/>
        </a:spcAft>
        <a:defRPr sz="2400">
          <a:solidFill>
            <a:schemeClr val="tx1"/>
          </a:solidFill>
          <a:latin typeface="+mn-lt"/>
        </a:defRPr>
      </a:lvl3pPr>
      <a:lvl4pPr marL="1524000" indent="-4763" algn="l" rtl="0" fontAlgn="base">
        <a:spcBef>
          <a:spcPct val="40000"/>
        </a:spcBef>
        <a:spcAft>
          <a:spcPct val="0"/>
        </a:spcAft>
        <a:defRPr sz="2200">
          <a:solidFill>
            <a:schemeClr val="tx1"/>
          </a:solidFill>
          <a:latin typeface="+mn-lt"/>
        </a:defRPr>
      </a:lvl4pPr>
      <a:lvl5pPr marL="2176463" indent="-228600" algn="l" rtl="0" fontAlgn="base">
        <a:spcBef>
          <a:spcPct val="20000"/>
        </a:spcBef>
        <a:spcAft>
          <a:spcPct val="0"/>
        </a:spcAft>
        <a:buChar char="»"/>
        <a:defRPr sz="1000">
          <a:solidFill>
            <a:schemeClr val="tx1"/>
          </a:solidFill>
          <a:latin typeface="+mn-lt"/>
        </a:defRPr>
      </a:lvl5pPr>
      <a:lvl6pPr marL="2633663" indent="-228600" algn="l" rtl="0" fontAlgn="base">
        <a:spcBef>
          <a:spcPct val="20000"/>
        </a:spcBef>
        <a:spcAft>
          <a:spcPct val="0"/>
        </a:spcAft>
        <a:buChar char="»"/>
        <a:defRPr sz="1000">
          <a:solidFill>
            <a:schemeClr val="tx1"/>
          </a:solidFill>
          <a:latin typeface="+mn-lt"/>
        </a:defRPr>
      </a:lvl6pPr>
      <a:lvl7pPr marL="3090863" indent="-228600" algn="l" rtl="0" fontAlgn="base">
        <a:spcBef>
          <a:spcPct val="20000"/>
        </a:spcBef>
        <a:spcAft>
          <a:spcPct val="0"/>
        </a:spcAft>
        <a:buChar char="»"/>
        <a:defRPr sz="1000">
          <a:solidFill>
            <a:schemeClr val="tx1"/>
          </a:solidFill>
          <a:latin typeface="+mn-lt"/>
        </a:defRPr>
      </a:lvl7pPr>
      <a:lvl8pPr marL="3548063" indent="-228600" algn="l" rtl="0" fontAlgn="base">
        <a:spcBef>
          <a:spcPct val="20000"/>
        </a:spcBef>
        <a:spcAft>
          <a:spcPct val="0"/>
        </a:spcAft>
        <a:buChar char="»"/>
        <a:defRPr sz="1000">
          <a:solidFill>
            <a:schemeClr val="tx1"/>
          </a:solidFill>
          <a:latin typeface="+mn-lt"/>
        </a:defRPr>
      </a:lvl8pPr>
      <a:lvl9pPr marL="4005263" indent="-228600" algn="l" rtl="0" fontAlgn="base">
        <a:spcBef>
          <a:spcPct val="20000"/>
        </a:spcBef>
        <a:spcAft>
          <a:spcPct val="0"/>
        </a:spcAft>
        <a:buChar char="»"/>
        <a:defRPr sz="1000">
          <a:solidFill>
            <a:schemeClr val="tx1"/>
          </a:solidFill>
          <a:latin typeface="+mn-lt"/>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4" name="Rectangle 10"/>
          <p:cNvSpPr>
            <a:spLocks noChangeArrowheads="1"/>
          </p:cNvSpPr>
          <p:nvPr/>
        </p:nvSpPr>
        <p:spPr bwMode="auto">
          <a:xfrm>
            <a:off x="457200" y="4035425"/>
            <a:ext cx="5013325" cy="89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258763" indent="-258763" defTabSz="457200">
              <a:spcBef>
                <a:spcPct val="20000"/>
              </a:spcBef>
              <a:buClr>
                <a:srgbClr val="C0504D"/>
              </a:buClr>
              <a:buFont typeface="Wingdings" pitchFamily="2" charset="2"/>
              <a:buNone/>
            </a:pPr>
            <a:endParaRPr lang="sv-SE" sz="2400">
              <a:solidFill>
                <a:prstClr val="black"/>
              </a:solidFill>
              <a:ea typeface="ＭＳ Ｐゴシック" charset="-128"/>
            </a:endParaRPr>
          </a:p>
        </p:txBody>
      </p:sp>
      <p:sp>
        <p:nvSpPr>
          <p:cNvPr id="1037" name="Rectangle 13"/>
          <p:cNvSpPr>
            <a:spLocks noGrp="1" noChangeArrowheads="1"/>
          </p:cNvSpPr>
          <p:nvPr>
            <p:ph type="title"/>
          </p:nvPr>
        </p:nvSpPr>
        <p:spPr bwMode="auto">
          <a:xfrm>
            <a:off x="457200" y="471488"/>
            <a:ext cx="6535738" cy="1149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v-SE" smtClean="0"/>
              <a:t>Klicka här för att ändra format</a:t>
            </a:r>
          </a:p>
        </p:txBody>
      </p:sp>
      <p:sp>
        <p:nvSpPr>
          <p:cNvPr id="1038" name="Rectangle 14"/>
          <p:cNvSpPr>
            <a:spLocks noGrp="1" noChangeArrowheads="1"/>
          </p:cNvSpPr>
          <p:nvPr>
            <p:ph type="body" idx="1"/>
          </p:nvPr>
        </p:nvSpPr>
        <p:spPr bwMode="auto">
          <a:xfrm>
            <a:off x="457200" y="1885950"/>
            <a:ext cx="6535738" cy="431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v-SE" smtClean="0"/>
              <a:t>Klicka här för att ändra format på bakgrundstexten</a:t>
            </a:r>
          </a:p>
          <a:p>
            <a:pPr lvl="1"/>
            <a:r>
              <a:rPr lang="sv-SE" smtClean="0"/>
              <a:t>Nivå två</a:t>
            </a:r>
          </a:p>
          <a:p>
            <a:pPr lvl="2"/>
            <a:r>
              <a:rPr lang="sv-SE" smtClean="0"/>
              <a:t>Nivå fyra</a:t>
            </a:r>
          </a:p>
        </p:txBody>
      </p:sp>
      <p:sp>
        <p:nvSpPr>
          <p:cNvPr id="1041" name="Rectangle 17"/>
          <p:cNvSpPr>
            <a:spLocks noGrp="1" noChangeArrowheads="1"/>
          </p:cNvSpPr>
          <p:nvPr>
            <p:ph type="dt" sz="half" idx="2"/>
          </p:nvPr>
        </p:nvSpPr>
        <p:spPr bwMode="auto">
          <a:xfrm>
            <a:off x="354013" y="6459538"/>
            <a:ext cx="14557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700">
                <a:solidFill>
                  <a:srgbClr val="808080"/>
                </a:solidFill>
              </a:defRPr>
            </a:lvl1pPr>
          </a:lstStyle>
          <a:p>
            <a:pPr defTabSz="457200"/>
            <a:fld id="{12ADA9CA-F084-4AA1-933F-22C7CB5035B9}" type="datetime1">
              <a:rPr lang="sv-SE">
                <a:ea typeface="ＭＳ Ｐゴシック" charset="-128"/>
              </a:rPr>
              <a:pPr defTabSz="457200"/>
              <a:t>2016-05-09</a:t>
            </a:fld>
            <a:endParaRPr lang="sv-SE">
              <a:ea typeface="ＭＳ Ｐゴシック" charset="-128"/>
            </a:endParaRPr>
          </a:p>
        </p:txBody>
      </p:sp>
      <p:sp>
        <p:nvSpPr>
          <p:cNvPr id="1046" name="Rectangle 22"/>
          <p:cNvSpPr>
            <a:spLocks noGrp="1" noChangeArrowheads="1"/>
          </p:cNvSpPr>
          <p:nvPr>
            <p:ph type="sldNum" sz="quarter" idx="4"/>
          </p:nvPr>
        </p:nvSpPr>
        <p:spPr bwMode="auto">
          <a:xfrm>
            <a:off x="1809750" y="6459538"/>
            <a:ext cx="1279525" cy="23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700">
                <a:solidFill>
                  <a:srgbClr val="808080"/>
                </a:solidFill>
              </a:defRPr>
            </a:lvl1pPr>
          </a:lstStyle>
          <a:p>
            <a:pPr defTabSz="457200"/>
            <a:r>
              <a:rPr lang="sv-SE">
                <a:ea typeface="ＭＳ Ｐゴシック" charset="-128"/>
              </a:rPr>
              <a:t>Sida </a:t>
            </a:r>
            <a:fld id="{357107FB-4D4F-4AE4-984B-F275B002A694}" type="slidenum">
              <a:rPr lang="sv-SE">
                <a:ea typeface="ＭＳ Ｐゴシック" charset="-128"/>
              </a:rPr>
              <a:pPr defTabSz="457200"/>
              <a:t>‹#›</a:t>
            </a:fld>
            <a:r>
              <a:rPr lang="sv-SE">
                <a:ea typeface="ＭＳ Ｐゴシック" charset="-128"/>
              </a:rPr>
              <a:t> </a:t>
            </a:r>
          </a:p>
        </p:txBody>
      </p:sp>
      <p:pic>
        <p:nvPicPr>
          <p:cNvPr id="1053" name="Picture 29" descr="boverket_logo_40_far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093754" y="5959716"/>
            <a:ext cx="1065212" cy="533400"/>
          </a:xfrm>
          <a:prstGeom prst="rect">
            <a:avLst/>
          </a:prstGeom>
          <a:noFill/>
          <a:extLst>
            <a:ext uri="{909E8E84-426E-40DD-AFC4-6F175D3DCCD1}">
              <a14:hiddenFill xmlns:a14="http://schemas.microsoft.com/office/drawing/2010/main">
                <a:solidFill>
                  <a:srgbClr val="FFFFFF"/>
                </a:solidFill>
              </a14:hiddenFill>
            </a:ext>
          </a:extLst>
        </p:spPr>
      </p:pic>
      <p:sp>
        <p:nvSpPr>
          <p:cNvPr id="8" name="Textruta 5" descr="bmkLogo2"/>
          <p:cNvSpPr txBox="1">
            <a:spLocks noChangeArrowheads="1"/>
          </p:cNvSpPr>
          <p:nvPr userDrawn="1"/>
        </p:nvSpPr>
        <p:spPr bwMode="auto">
          <a:xfrm>
            <a:off x="7394671" y="6172441"/>
            <a:ext cx="1497330" cy="320675"/>
          </a:xfrm>
          <a:prstGeom prst="rect">
            <a:avLst/>
          </a:prstGeom>
          <a:blipFill dpi="0" rotWithShape="0">
            <a:blip r:embed="rId1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defTabSz="457200">
              <a:spcAft>
                <a:spcPts val="0"/>
              </a:spcAft>
            </a:pPr>
            <a:r>
              <a:rPr lang="sv-SE" sz="1200">
                <a:solidFill>
                  <a:prstClr val="black"/>
                </a:solidFill>
                <a:latin typeface="Times New Roman"/>
                <a:ea typeface="Times New Roman"/>
              </a:rPr>
              <a:t> </a:t>
            </a:r>
          </a:p>
        </p:txBody>
      </p:sp>
    </p:spTree>
    <p:extLst>
      <p:ext uri="{BB962C8B-B14F-4D97-AF65-F5344CB8AC3E}">
        <p14:creationId xmlns:p14="http://schemas.microsoft.com/office/powerpoint/2010/main" val="4225207496"/>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Lst>
  <p:timing>
    <p:tnLst>
      <p:par>
        <p:cTn id="1" dur="indefinite" restart="never" nodeType="tmRoot"/>
      </p:par>
    </p:tnLst>
  </p:timing>
  <p:hf hdr="0" ftr="0"/>
  <p:txStyles>
    <p:titleStyle>
      <a:lvl1pPr algn="l" defTabSz="457200" rtl="0" eaLnBrk="1" fontAlgn="base" hangingPunct="1">
        <a:spcBef>
          <a:spcPct val="0"/>
        </a:spcBef>
        <a:spcAft>
          <a:spcPct val="0"/>
        </a:spcAft>
        <a:defRPr sz="3200" kern="1200">
          <a:solidFill>
            <a:schemeClr val="tx1"/>
          </a:solidFill>
          <a:latin typeface="Arial" charset="0"/>
          <a:ea typeface="ＭＳ Ｐゴシック" charset="-128"/>
          <a:cs typeface="+mj-cs"/>
        </a:defRPr>
      </a:lvl1pPr>
      <a:lvl2pPr algn="l" defTabSz="457200" rtl="0" eaLnBrk="1" fontAlgn="base" hangingPunct="1">
        <a:spcBef>
          <a:spcPct val="0"/>
        </a:spcBef>
        <a:spcAft>
          <a:spcPct val="0"/>
        </a:spcAft>
        <a:defRPr sz="3200">
          <a:solidFill>
            <a:schemeClr val="tx1"/>
          </a:solidFill>
          <a:latin typeface="Arial" charset="0"/>
          <a:ea typeface="ＭＳ Ｐゴシック" charset="-128"/>
        </a:defRPr>
      </a:lvl2pPr>
      <a:lvl3pPr algn="l" defTabSz="457200" rtl="0" eaLnBrk="1" fontAlgn="base" hangingPunct="1">
        <a:spcBef>
          <a:spcPct val="0"/>
        </a:spcBef>
        <a:spcAft>
          <a:spcPct val="0"/>
        </a:spcAft>
        <a:defRPr sz="3200">
          <a:solidFill>
            <a:schemeClr val="tx1"/>
          </a:solidFill>
          <a:latin typeface="Arial" charset="0"/>
          <a:ea typeface="ＭＳ Ｐゴシック" charset="-128"/>
        </a:defRPr>
      </a:lvl3pPr>
      <a:lvl4pPr algn="l" defTabSz="457200" rtl="0" eaLnBrk="1" fontAlgn="base" hangingPunct="1">
        <a:spcBef>
          <a:spcPct val="0"/>
        </a:spcBef>
        <a:spcAft>
          <a:spcPct val="0"/>
        </a:spcAft>
        <a:defRPr sz="3200">
          <a:solidFill>
            <a:schemeClr val="tx1"/>
          </a:solidFill>
          <a:latin typeface="Arial" charset="0"/>
          <a:ea typeface="ＭＳ Ｐゴシック" charset="-128"/>
        </a:defRPr>
      </a:lvl4pPr>
      <a:lvl5pPr algn="l" defTabSz="457200" rtl="0" eaLnBrk="1" fontAlgn="base" hangingPunct="1">
        <a:spcBef>
          <a:spcPct val="0"/>
        </a:spcBef>
        <a:spcAft>
          <a:spcPct val="0"/>
        </a:spcAft>
        <a:defRPr sz="3200">
          <a:solidFill>
            <a:schemeClr val="tx1"/>
          </a:solidFill>
          <a:latin typeface="Arial" charset="0"/>
          <a:ea typeface="ＭＳ Ｐゴシック" charset="-128"/>
        </a:defRPr>
      </a:lvl5pPr>
      <a:lvl6pPr marL="457200" algn="l" defTabSz="457200" rtl="0" eaLnBrk="1" fontAlgn="base" hangingPunct="1">
        <a:spcBef>
          <a:spcPct val="0"/>
        </a:spcBef>
        <a:spcAft>
          <a:spcPct val="0"/>
        </a:spcAft>
        <a:defRPr sz="3200">
          <a:solidFill>
            <a:schemeClr val="tx1"/>
          </a:solidFill>
          <a:latin typeface="Arial" charset="0"/>
          <a:ea typeface="ＭＳ Ｐゴシック" charset="-128"/>
        </a:defRPr>
      </a:lvl6pPr>
      <a:lvl7pPr marL="914400" algn="l" defTabSz="457200" rtl="0" eaLnBrk="1" fontAlgn="base" hangingPunct="1">
        <a:spcBef>
          <a:spcPct val="0"/>
        </a:spcBef>
        <a:spcAft>
          <a:spcPct val="0"/>
        </a:spcAft>
        <a:defRPr sz="3200">
          <a:solidFill>
            <a:schemeClr val="tx1"/>
          </a:solidFill>
          <a:latin typeface="Arial" charset="0"/>
          <a:ea typeface="ＭＳ Ｐゴシック" charset="-128"/>
        </a:defRPr>
      </a:lvl7pPr>
      <a:lvl8pPr marL="1371600" algn="l" defTabSz="457200" rtl="0" eaLnBrk="1" fontAlgn="base" hangingPunct="1">
        <a:spcBef>
          <a:spcPct val="0"/>
        </a:spcBef>
        <a:spcAft>
          <a:spcPct val="0"/>
        </a:spcAft>
        <a:defRPr sz="3200">
          <a:solidFill>
            <a:schemeClr val="tx1"/>
          </a:solidFill>
          <a:latin typeface="Arial" charset="0"/>
          <a:ea typeface="ＭＳ Ｐゴシック" charset="-128"/>
        </a:defRPr>
      </a:lvl8pPr>
      <a:lvl9pPr marL="1828800" algn="l" defTabSz="457200" rtl="0" eaLnBrk="1" fontAlgn="base" hangingPunct="1">
        <a:spcBef>
          <a:spcPct val="0"/>
        </a:spcBef>
        <a:spcAft>
          <a:spcPct val="0"/>
        </a:spcAft>
        <a:defRPr sz="3200">
          <a:solidFill>
            <a:schemeClr val="tx1"/>
          </a:solidFill>
          <a:latin typeface="Arial" charset="0"/>
          <a:ea typeface="ＭＳ Ｐゴシック" charset="-128"/>
        </a:defRPr>
      </a:lvl9pPr>
    </p:titleStyle>
    <p:bodyStyle>
      <a:lvl1pPr marL="258763" indent="-258763" algn="l" defTabSz="457200" rtl="0" eaLnBrk="1" fontAlgn="base" hangingPunct="1">
        <a:spcBef>
          <a:spcPct val="20000"/>
        </a:spcBef>
        <a:spcAft>
          <a:spcPct val="0"/>
        </a:spcAft>
        <a:buClr>
          <a:schemeClr val="accent2"/>
        </a:buClr>
        <a:buFont typeface="Wingdings" pitchFamily="2" charset="2"/>
        <a:defRPr sz="2400" kern="1200">
          <a:solidFill>
            <a:schemeClr val="tx1"/>
          </a:solidFill>
          <a:latin typeface="Arial" charset="0"/>
          <a:ea typeface="ＭＳ Ｐゴシック" charset="-128"/>
          <a:cs typeface="+mn-cs"/>
        </a:defRPr>
      </a:lvl1pPr>
      <a:lvl2pPr marL="630238" indent="-177800" algn="l" defTabSz="457200" rtl="0" eaLnBrk="1" fontAlgn="base" hangingPunct="1">
        <a:spcBef>
          <a:spcPct val="20000"/>
        </a:spcBef>
        <a:spcAft>
          <a:spcPct val="0"/>
        </a:spcAft>
        <a:buClr>
          <a:schemeClr val="accent2"/>
        </a:buClr>
        <a:buFont typeface="Wingdings" pitchFamily="2" charset="2"/>
        <a:defRPr sz="2000" kern="1200">
          <a:solidFill>
            <a:schemeClr val="tx1"/>
          </a:solidFill>
          <a:latin typeface="Arial" charset="0"/>
          <a:ea typeface="ＭＳ Ｐゴシック" charset="-128"/>
          <a:cs typeface="+mn-cs"/>
        </a:defRPr>
      </a:lvl2pPr>
      <a:lvl3pPr marL="1169988" indent="-274638" algn="l" defTabSz="457200" rtl="0" eaLnBrk="1" fontAlgn="base" hangingPunct="1">
        <a:spcBef>
          <a:spcPct val="20000"/>
        </a:spcBef>
        <a:spcAft>
          <a:spcPct val="0"/>
        </a:spcAft>
        <a:buClr>
          <a:schemeClr val="accent2"/>
        </a:buClr>
        <a:buFont typeface="Symbol" pitchFamily="18" charset="2"/>
        <a:defRPr kern="1200">
          <a:solidFill>
            <a:schemeClr val="tx1"/>
          </a:solidFill>
          <a:latin typeface="Arial" charset="0"/>
          <a:ea typeface="ＭＳ Ｐゴシック" charset="-128"/>
          <a:cs typeface="+mn-cs"/>
        </a:defRPr>
      </a:lvl3pPr>
      <a:lvl4pPr marL="2020888" indent="-228600" algn="l" defTabSz="457200" rtl="0" eaLnBrk="1" fontAlgn="base" hangingPunct="1">
        <a:spcBef>
          <a:spcPct val="20000"/>
        </a:spcBef>
        <a:spcAft>
          <a:spcPct val="0"/>
        </a:spcAft>
        <a:buFont typeface="Arial" charset="0"/>
        <a:defRPr sz="2000" kern="1200">
          <a:solidFill>
            <a:schemeClr val="tx1"/>
          </a:solidFill>
          <a:latin typeface="+mn-lt"/>
          <a:ea typeface="ＭＳ Ｐゴシック" charset="-128"/>
          <a:cs typeface="+mn-cs"/>
        </a:defRPr>
      </a:lvl4pPr>
      <a:lvl5pPr marL="2428875"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hyperlink" Target="#_ftnref1"/></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9" name="Rectangle 5"/>
          <p:cNvSpPr>
            <a:spLocks noGrp="1" noChangeArrowheads="1"/>
          </p:cNvSpPr>
          <p:nvPr>
            <p:ph type="ctrTitle" sz="quarter"/>
          </p:nvPr>
        </p:nvSpPr>
        <p:spPr>
          <a:xfrm>
            <a:off x="630936" y="3622675"/>
            <a:ext cx="7772400" cy="922338"/>
          </a:xfrm>
        </p:spPr>
        <p:txBody>
          <a:bodyPr/>
          <a:lstStyle/>
          <a:p>
            <a:r>
              <a:rPr lang="sv-SE" sz="2800" dirty="0" smtClean="0"/>
              <a:t/>
            </a:r>
            <a:br>
              <a:rPr lang="sv-SE" sz="2800" dirty="0" smtClean="0"/>
            </a:br>
            <a:r>
              <a:rPr lang="sv-SE" sz="2800" dirty="0" smtClean="0"/>
              <a:t>Delrapportering, Renoveringsstrategin</a:t>
            </a:r>
            <a:br>
              <a:rPr lang="sv-SE" sz="2800" dirty="0" smtClean="0"/>
            </a:br>
            <a:r>
              <a:rPr lang="sv-SE" sz="2800" dirty="0" smtClean="0"/>
              <a:t>Ett framtidsinriktat perspektiv</a:t>
            </a:r>
            <a:br>
              <a:rPr lang="sv-SE" sz="2800" dirty="0" smtClean="0"/>
            </a:br>
            <a:endParaRPr lang="sv-SE" sz="2800" b="1" dirty="0"/>
          </a:p>
        </p:txBody>
      </p:sp>
      <p:sp>
        <p:nvSpPr>
          <p:cNvPr id="93187" name="Rectangle 3"/>
          <p:cNvSpPr>
            <a:spLocks noGrp="1" noChangeArrowheads="1"/>
          </p:cNvSpPr>
          <p:nvPr>
            <p:ph type="subTitle" sz="quarter" idx="1"/>
          </p:nvPr>
        </p:nvSpPr>
        <p:spPr>
          <a:xfrm>
            <a:off x="2455309" y="5032502"/>
            <a:ext cx="4233383" cy="969963"/>
          </a:xfrm>
        </p:spPr>
        <p:txBody>
          <a:bodyPr/>
          <a:lstStyle/>
          <a:p>
            <a:endParaRPr lang="sv-SE" sz="1600" dirty="0" smtClean="0"/>
          </a:p>
          <a:p>
            <a:endParaRPr lang="sv-SE" sz="1600" dirty="0">
              <a:solidFill>
                <a:srgbClr val="E5343A"/>
              </a:solidFill>
            </a:endParaRPr>
          </a:p>
          <a:p>
            <a:r>
              <a:rPr lang="sv-SE" sz="1600" dirty="0" smtClean="0"/>
              <a:t>Sofia Wellander &amp; Marie Claesson</a:t>
            </a:r>
            <a:endParaRPr lang="sv-SE" sz="1600" dirty="0"/>
          </a:p>
          <a:p>
            <a:endParaRPr lang="sv-SE" sz="1600" dirty="0">
              <a:solidFill>
                <a:srgbClr val="808080"/>
              </a:solidFill>
            </a:endParaRPr>
          </a:p>
        </p:txBody>
      </p:sp>
    </p:spTree>
    <p:extLst>
      <p:ext uri="{BB962C8B-B14F-4D97-AF65-F5344CB8AC3E}">
        <p14:creationId xmlns:p14="http://schemas.microsoft.com/office/powerpoint/2010/main" val="5742945"/>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En renoveringsstrategi ska innehålla</a:t>
            </a:r>
            <a:endParaRPr lang="sv-SE" dirty="0">
              <a:solidFill>
                <a:schemeClr val="tx1"/>
              </a:solidFill>
            </a:endParaRPr>
          </a:p>
        </p:txBody>
      </p:sp>
      <p:sp>
        <p:nvSpPr>
          <p:cNvPr id="3" name="Platshållare för innehåll 2"/>
          <p:cNvSpPr>
            <a:spLocks noGrp="1"/>
          </p:cNvSpPr>
          <p:nvPr>
            <p:ph idx="1"/>
          </p:nvPr>
        </p:nvSpPr>
        <p:spPr/>
        <p:txBody>
          <a:bodyPr/>
          <a:lstStyle/>
          <a:p>
            <a:pPr marL="457200" indent="-457200">
              <a:buFont typeface="+mj-lt"/>
              <a:buAutoNum type="alphaLcParenR"/>
            </a:pPr>
            <a:r>
              <a:rPr lang="sv-SE" sz="2400" dirty="0" smtClean="0"/>
              <a:t>en </a:t>
            </a:r>
            <a:r>
              <a:rPr lang="sv-SE" sz="2400" dirty="0"/>
              <a:t>översikt av det nationella </a:t>
            </a:r>
            <a:r>
              <a:rPr lang="sv-SE" sz="2400" dirty="0" smtClean="0"/>
              <a:t>byggnadsbeståndet</a:t>
            </a:r>
          </a:p>
          <a:p>
            <a:pPr marL="457200" indent="-457200">
              <a:buFont typeface="+mj-lt"/>
              <a:buAutoNum type="alphaLcParenR"/>
            </a:pPr>
            <a:r>
              <a:rPr lang="sv-SE" sz="2400" dirty="0" smtClean="0"/>
              <a:t>identifiering </a:t>
            </a:r>
            <a:r>
              <a:rPr lang="sv-SE" sz="2400" dirty="0"/>
              <a:t>av kostnadseffektiva renoveringsmetoder </a:t>
            </a:r>
            <a:endParaRPr lang="sv-SE" sz="2400" dirty="0" smtClean="0"/>
          </a:p>
          <a:p>
            <a:pPr marL="457200" indent="-457200">
              <a:buFont typeface="+mj-lt"/>
              <a:buAutoNum type="alphaLcParenR"/>
            </a:pPr>
            <a:r>
              <a:rPr lang="sv-SE" sz="2400" dirty="0" smtClean="0"/>
              <a:t>styrmedel som </a:t>
            </a:r>
            <a:r>
              <a:rPr lang="sv-SE" sz="2400" dirty="0"/>
              <a:t>stimulerar kostnadseffektiv totalrenovering av </a:t>
            </a:r>
            <a:r>
              <a:rPr lang="sv-SE" sz="2400" dirty="0" smtClean="0"/>
              <a:t>byggnader</a:t>
            </a:r>
          </a:p>
          <a:p>
            <a:pPr marL="457200" indent="-457200">
              <a:buFont typeface="+mj-lt"/>
              <a:buAutoNum type="alphaLcParenR"/>
            </a:pPr>
            <a:r>
              <a:rPr lang="sv-SE" sz="2400" dirty="0" smtClean="0"/>
              <a:t>ett </a:t>
            </a:r>
            <a:r>
              <a:rPr lang="sv-SE" sz="2400" dirty="0"/>
              <a:t>framtidsinriktat perspektiv som ska vägleda privatpersoner, byggindustrin och finansinstitut i deras </a:t>
            </a:r>
            <a:r>
              <a:rPr lang="sv-SE" sz="2400" dirty="0" smtClean="0"/>
              <a:t>investeringsbeslut</a:t>
            </a:r>
          </a:p>
          <a:p>
            <a:pPr marL="457200" indent="-457200">
              <a:buFont typeface="+mj-lt"/>
              <a:buAutoNum type="alphaLcParenR"/>
            </a:pPr>
            <a:r>
              <a:rPr lang="sv-SE" sz="2400" dirty="0" smtClean="0"/>
              <a:t>en </a:t>
            </a:r>
            <a:r>
              <a:rPr lang="sv-SE" sz="2400" dirty="0"/>
              <a:t>evidensbaserad skattning av förväntade energibesparingar och fördelar i vidare bemärkelse</a:t>
            </a:r>
          </a:p>
        </p:txBody>
      </p:sp>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19954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Kronologi</a:t>
            </a:r>
            <a:endParaRPr lang="sv-SE" dirty="0"/>
          </a:p>
        </p:txBody>
      </p:sp>
      <p:sp>
        <p:nvSpPr>
          <p:cNvPr id="3" name="Platshållare för innehåll 2"/>
          <p:cNvSpPr>
            <a:spLocks noGrp="1"/>
          </p:cNvSpPr>
          <p:nvPr>
            <p:ph idx="1"/>
          </p:nvPr>
        </p:nvSpPr>
        <p:spPr>
          <a:xfrm>
            <a:off x="755576" y="1484784"/>
            <a:ext cx="7629525" cy="4176712"/>
          </a:xfrm>
        </p:spPr>
        <p:txBody>
          <a:bodyPr/>
          <a:lstStyle/>
          <a:p>
            <a:pPr>
              <a:buFont typeface="Arial" panose="020B0604020202020204" pitchFamily="34" charset="0"/>
              <a:buChar char="•"/>
            </a:pPr>
            <a:r>
              <a:rPr lang="sv-SE" sz="2400" dirty="0"/>
              <a:t>December </a:t>
            </a:r>
            <a:r>
              <a:rPr lang="sv-SE" sz="2400" dirty="0" smtClean="0"/>
              <a:t>2013: </a:t>
            </a:r>
            <a:r>
              <a:rPr lang="sv-SE" sz="2400" dirty="0"/>
              <a:t>Boverket och Energimyndigheten lämnar förslag till nationell strategi till </a:t>
            </a:r>
            <a:r>
              <a:rPr lang="sv-SE" sz="2400" dirty="0" smtClean="0"/>
              <a:t>regeringen</a:t>
            </a:r>
            <a:endParaRPr lang="sv-SE" sz="2400" dirty="0">
              <a:solidFill>
                <a:srgbClr val="FF0000"/>
              </a:solidFill>
            </a:endParaRPr>
          </a:p>
          <a:p>
            <a:pPr>
              <a:buFont typeface="Arial" panose="020B0604020202020204" pitchFamily="34" charset="0"/>
              <a:buChar char="•"/>
            </a:pPr>
            <a:r>
              <a:rPr lang="sv-SE" sz="2400" dirty="0"/>
              <a:t>April </a:t>
            </a:r>
            <a:r>
              <a:rPr lang="sv-SE" sz="2400" dirty="0" smtClean="0"/>
              <a:t>2014: </a:t>
            </a:r>
            <a:r>
              <a:rPr lang="sv-SE" sz="2400" dirty="0"/>
              <a:t>Regeringen skickar Sveriges nationella strategi till </a:t>
            </a:r>
            <a:r>
              <a:rPr lang="sv-SE" sz="2400" dirty="0" smtClean="0"/>
              <a:t>EU-kommissionen</a:t>
            </a:r>
            <a:endParaRPr lang="sv-SE" sz="2400" dirty="0">
              <a:solidFill>
                <a:srgbClr val="FF0000"/>
              </a:solidFill>
            </a:endParaRPr>
          </a:p>
          <a:p>
            <a:pPr>
              <a:buFont typeface="Arial" panose="020B0604020202020204" pitchFamily="34" charset="0"/>
              <a:buChar char="•"/>
            </a:pPr>
            <a:r>
              <a:rPr lang="sv-SE" sz="2400" dirty="0"/>
              <a:t>Januari </a:t>
            </a:r>
            <a:r>
              <a:rPr lang="sv-SE" sz="2400" dirty="0" smtClean="0"/>
              <a:t>2015: </a:t>
            </a:r>
            <a:r>
              <a:rPr lang="sv-SE" sz="2400" dirty="0"/>
              <a:t>Boverket och Energimyndigheten får nytt uppdrag att utveckla </a:t>
            </a:r>
            <a:r>
              <a:rPr lang="sv-SE" sz="2400" dirty="0" smtClean="0"/>
              <a:t>strategin</a:t>
            </a:r>
            <a:endParaRPr lang="sv-SE" sz="2400" dirty="0" smtClean="0">
              <a:solidFill>
                <a:srgbClr val="FF0000"/>
              </a:solidFill>
            </a:endParaRPr>
          </a:p>
          <a:p>
            <a:pPr>
              <a:buFont typeface="Arial" panose="020B0604020202020204" pitchFamily="34" charset="0"/>
              <a:buChar char="•"/>
            </a:pPr>
            <a:r>
              <a:rPr lang="sv-SE" sz="2400" dirty="0" smtClean="0"/>
              <a:t>Januari 2016: Uppdrag om att komplettera underlaget 2015</a:t>
            </a:r>
            <a:endParaRPr lang="sv-SE" sz="2400" dirty="0">
              <a:solidFill>
                <a:srgbClr val="FF0000"/>
              </a:solidFill>
            </a:endParaRPr>
          </a:p>
          <a:p>
            <a:pPr>
              <a:buFont typeface="Arial" panose="020B0604020202020204" pitchFamily="34" charset="0"/>
              <a:buChar char="•"/>
            </a:pPr>
            <a:r>
              <a:rPr lang="sv-SE" sz="2400" dirty="0" smtClean="0"/>
              <a:t>April 2017: </a:t>
            </a:r>
            <a:r>
              <a:rPr lang="sv-SE" sz="2400" dirty="0"/>
              <a:t>Uppdaterad strategi ska skickas till </a:t>
            </a:r>
            <a:r>
              <a:rPr lang="sv-SE" sz="2400" dirty="0" smtClean="0"/>
              <a:t>kommissionen</a:t>
            </a:r>
            <a:endParaRPr lang="sv-SE" sz="2400" dirty="0"/>
          </a:p>
        </p:txBody>
      </p:sp>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5597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Kommissionens utvärdering (JRC)</a:t>
            </a:r>
            <a:endParaRPr lang="sv-SE" dirty="0"/>
          </a:p>
        </p:txBody>
      </p:sp>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8"/>
          <p:cNvPicPr>
            <a:picLocks noGrp="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683568" y="1412776"/>
            <a:ext cx="8064896" cy="4536504"/>
          </a:xfrm>
          <a:prstGeom prst="rect">
            <a:avLst/>
          </a:prstGeom>
          <a:noFill/>
        </p:spPr>
      </p:pic>
    </p:spTree>
    <p:extLst>
      <p:ext uri="{BB962C8B-B14F-4D97-AF65-F5344CB8AC3E}">
        <p14:creationId xmlns:p14="http://schemas.microsoft.com/office/powerpoint/2010/main" val="2610129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JRC - Joint Research Center</a:t>
            </a:r>
            <a:endParaRPr lang="sv-SE" dirty="0"/>
          </a:p>
        </p:txBody>
      </p:sp>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755576" y="1628775"/>
            <a:ext cx="3021543" cy="4176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ruta 5"/>
          <p:cNvSpPr txBox="1"/>
          <p:nvPr/>
        </p:nvSpPr>
        <p:spPr>
          <a:xfrm>
            <a:off x="3923928" y="1628800"/>
            <a:ext cx="4608512" cy="4093428"/>
          </a:xfrm>
          <a:prstGeom prst="rect">
            <a:avLst/>
          </a:prstGeom>
          <a:noFill/>
        </p:spPr>
        <p:txBody>
          <a:bodyPr wrap="square" rtlCol="0">
            <a:spAutoFit/>
          </a:bodyPr>
          <a:lstStyle/>
          <a:p>
            <a:pPr marL="0" indent="0">
              <a:buNone/>
            </a:pPr>
            <a:r>
              <a:rPr lang="en-US" sz="2000" b="1" dirty="0"/>
              <a:t>the European Commission's in-house science service </a:t>
            </a:r>
            <a:endParaRPr lang="en-US" sz="2000" b="1" dirty="0" smtClean="0"/>
          </a:p>
          <a:p>
            <a:pPr marL="0" indent="0">
              <a:buNone/>
            </a:pPr>
            <a:endParaRPr lang="en-US" sz="2000" dirty="0"/>
          </a:p>
          <a:p>
            <a:pPr marL="0" indent="0">
              <a:buNone/>
            </a:pPr>
            <a:r>
              <a:rPr lang="en-US" sz="2000" dirty="0"/>
              <a:t>It provides independent customer-driven scientific and technical support for the conception, development, implementation and monitoring of EU </a:t>
            </a:r>
            <a:r>
              <a:rPr lang="en-US" sz="2000" dirty="0" smtClean="0"/>
              <a:t>policies</a:t>
            </a:r>
            <a:endParaRPr lang="en-US" sz="2000" dirty="0"/>
          </a:p>
          <a:p>
            <a:pPr marL="0" indent="0">
              <a:buNone/>
            </a:pPr>
            <a:endParaRPr lang="en-US" sz="2000" dirty="0"/>
          </a:p>
          <a:p>
            <a:pPr marL="342900" indent="-342900">
              <a:buFont typeface="Arial" panose="020B0604020202020204" pitchFamily="34" charset="0"/>
              <a:buChar char="•"/>
            </a:pPr>
            <a:r>
              <a:rPr lang="sv-SE" sz="2000" dirty="0"/>
              <a:t>Established in 1957 </a:t>
            </a:r>
          </a:p>
          <a:p>
            <a:pPr marL="342900" indent="-342900">
              <a:buFont typeface="Arial" panose="020B0604020202020204" pitchFamily="34" charset="0"/>
              <a:buChar char="•"/>
            </a:pPr>
            <a:r>
              <a:rPr lang="en-US" sz="2000" dirty="0"/>
              <a:t>7 institutes in 5 countries </a:t>
            </a:r>
          </a:p>
          <a:p>
            <a:pPr marL="342900" indent="-342900">
              <a:buFont typeface="Arial" panose="020B0604020202020204" pitchFamily="34" charset="0"/>
              <a:buChar char="•"/>
            </a:pPr>
            <a:r>
              <a:rPr lang="sv-SE" sz="2000" dirty="0"/>
              <a:t>More </a:t>
            </a:r>
            <a:r>
              <a:rPr lang="sv-SE" sz="2000" dirty="0" err="1" smtClean="0"/>
              <a:t>than</a:t>
            </a:r>
            <a:r>
              <a:rPr lang="sv-SE" sz="2000" dirty="0" smtClean="0"/>
              <a:t> </a:t>
            </a:r>
            <a:r>
              <a:rPr lang="sv-SE" sz="2000" dirty="0"/>
              <a:t>3000 staff </a:t>
            </a:r>
          </a:p>
          <a:p>
            <a:pPr marL="342900" indent="-342900">
              <a:buFont typeface="Arial" panose="020B0604020202020204" pitchFamily="34" charset="0"/>
              <a:buChar char="•"/>
            </a:pPr>
            <a:r>
              <a:rPr lang="en-US" sz="2000" dirty="0"/>
              <a:t>Over 1030 publications in 2015 </a:t>
            </a:r>
          </a:p>
        </p:txBody>
      </p:sp>
    </p:spTree>
    <p:extLst>
      <p:ext uri="{BB962C8B-B14F-4D97-AF65-F5344CB8AC3E}">
        <p14:creationId xmlns:p14="http://schemas.microsoft.com/office/powerpoint/2010/main" val="2610129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Uppdraget 2016</a:t>
            </a:r>
            <a:endParaRPr lang="sv-SE" dirty="0"/>
          </a:p>
        </p:txBody>
      </p:sp>
      <p:sp>
        <p:nvSpPr>
          <p:cNvPr id="3" name="Platshållare för innehåll 2"/>
          <p:cNvSpPr>
            <a:spLocks noGrp="1"/>
          </p:cNvSpPr>
          <p:nvPr>
            <p:ph idx="1"/>
          </p:nvPr>
        </p:nvSpPr>
        <p:spPr>
          <a:xfrm>
            <a:off x="755576" y="1628800"/>
            <a:ext cx="7629525" cy="4176712"/>
          </a:xfrm>
        </p:spPr>
        <p:txBody>
          <a:bodyPr/>
          <a:lstStyle/>
          <a:p>
            <a:pPr marL="0" indent="0">
              <a:buNone/>
            </a:pPr>
            <a:r>
              <a:rPr lang="sv-SE" sz="2400" dirty="0" smtClean="0"/>
              <a:t>…komplettera </a:t>
            </a:r>
            <a:r>
              <a:rPr lang="sv-SE" sz="2400" dirty="0"/>
              <a:t>tidigare lämnat underlag </a:t>
            </a:r>
            <a:r>
              <a:rPr lang="sv-SE" sz="2400" dirty="0" smtClean="0"/>
              <a:t>(2013, 2015) i enlighet med artikel 4 i EED 2012/27/EU</a:t>
            </a:r>
            <a:r>
              <a:rPr lang="sv-SE" sz="2400" dirty="0"/>
              <a:t/>
            </a:r>
            <a:br>
              <a:rPr lang="sv-SE" sz="2400" dirty="0"/>
            </a:br>
            <a:endParaRPr lang="sv-SE" sz="2400" dirty="0" smtClean="0"/>
          </a:p>
          <a:p>
            <a:r>
              <a:rPr lang="sv-SE" sz="2400" dirty="0" smtClean="0"/>
              <a:t>Uppdatering av byggnadsbeståndets energianvändning</a:t>
            </a:r>
          </a:p>
          <a:p>
            <a:r>
              <a:rPr lang="sv-SE" sz="2400" dirty="0" smtClean="0"/>
              <a:t>Genomföra samhällsekonomiska analyser av relevanta styrmedel för att öka renoverings- och energieffektiviseringstakten </a:t>
            </a:r>
          </a:p>
          <a:p>
            <a:r>
              <a:rPr lang="sv-SE" sz="2400" dirty="0" smtClean="0"/>
              <a:t>Vid behov lämna förslag till ökad vägledning för aktörer vid investeringsbeslut</a:t>
            </a:r>
          </a:p>
          <a:p>
            <a:pPr marL="0" indent="0">
              <a:buNone/>
            </a:pPr>
            <a:endParaRPr lang="sv-SE" sz="2400" dirty="0"/>
          </a:p>
        </p:txBody>
      </p:sp>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41137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En palett av framtidsinriktade </a:t>
            </a:r>
            <a:br>
              <a:rPr lang="sv-SE" dirty="0" smtClean="0"/>
            </a:br>
            <a:r>
              <a:rPr lang="sv-SE" dirty="0" smtClean="0"/>
              <a:t>perspektiv </a:t>
            </a:r>
            <a:endParaRPr lang="sv-SE" dirty="0"/>
          </a:p>
        </p:txBody>
      </p:sp>
      <p:sp>
        <p:nvSpPr>
          <p:cNvPr id="3" name="Platshållare för innehåll 2"/>
          <p:cNvSpPr>
            <a:spLocks noGrp="1"/>
          </p:cNvSpPr>
          <p:nvPr>
            <p:ph idx="1"/>
          </p:nvPr>
        </p:nvSpPr>
        <p:spPr>
          <a:xfrm>
            <a:off x="755576" y="1916832"/>
            <a:ext cx="7629525" cy="3888680"/>
          </a:xfrm>
        </p:spPr>
        <p:txBody>
          <a:bodyPr/>
          <a:lstStyle/>
          <a:p>
            <a:r>
              <a:rPr lang="sv-SE" sz="2400" dirty="0" smtClean="0"/>
              <a:t>Tolkning av uppdraget, i diskussion med departementen</a:t>
            </a:r>
          </a:p>
          <a:p>
            <a:r>
              <a:rPr lang="sv-SE" sz="2400" dirty="0" smtClean="0"/>
              <a:t>Leverera </a:t>
            </a:r>
            <a:r>
              <a:rPr lang="sv-SE" sz="2400" dirty="0"/>
              <a:t>alternativa formuleringar till ett framtidsinriktat perspektiv som kan motsvara en del av det som ska rapporteras under punkt d) i artikel 4 i </a:t>
            </a:r>
            <a:r>
              <a:rPr lang="sv-SE" sz="2400" dirty="0" smtClean="0"/>
              <a:t>energieffektiviseringsdirektivet </a:t>
            </a:r>
          </a:p>
          <a:p>
            <a:r>
              <a:rPr lang="sv-SE" sz="2400" dirty="0" smtClean="0"/>
              <a:t>Leveransen </a:t>
            </a:r>
            <a:r>
              <a:rPr lang="sv-SE" sz="2400" dirty="0"/>
              <a:t>ska innehålla alternativa formuleringar samt för- och nackdelar med de olika </a:t>
            </a:r>
            <a:r>
              <a:rPr lang="sv-SE" sz="2400" dirty="0" smtClean="0"/>
              <a:t>alternativen </a:t>
            </a:r>
          </a:p>
        </p:txBody>
      </p:sp>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66854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Långsiktighet för marknadens aktörer</a:t>
            </a:r>
            <a:endParaRPr lang="sv-SE"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6145485"/>
            <a:ext cx="1049337"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57165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z="3200" dirty="0" smtClean="0"/>
              <a:t>Perspektiv med ökad renovering och ökad energieffektiviseringsgrad</a:t>
            </a:r>
            <a:endParaRPr lang="sv-SE" sz="32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6145485"/>
            <a:ext cx="1049337"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74741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F</a:t>
            </a:r>
            <a:r>
              <a:rPr lang="sv-SE" dirty="0" smtClean="0"/>
              <a:t>ramtidsinriktat perspektiv</a:t>
            </a:r>
            <a:endParaRPr lang="sv-SE" dirty="0"/>
          </a:p>
        </p:txBody>
      </p:sp>
      <p:sp>
        <p:nvSpPr>
          <p:cNvPr id="3" name="Platshållare för innehåll 2"/>
          <p:cNvSpPr>
            <a:spLocks noGrp="1"/>
          </p:cNvSpPr>
          <p:nvPr>
            <p:ph idx="1"/>
          </p:nvPr>
        </p:nvSpPr>
        <p:spPr>
          <a:xfrm>
            <a:off x="755576" y="1628800"/>
            <a:ext cx="7629525" cy="4176712"/>
          </a:xfrm>
        </p:spPr>
        <p:txBody>
          <a:bodyPr/>
          <a:lstStyle/>
          <a:p>
            <a:pPr marL="0" indent="0">
              <a:buNone/>
            </a:pPr>
            <a:endParaRPr lang="sv-SE" sz="2400" dirty="0" smtClean="0"/>
          </a:p>
          <a:p>
            <a:pPr marL="0" indent="0">
              <a:buNone/>
            </a:pPr>
            <a:r>
              <a:rPr lang="sv-SE" sz="2400" dirty="0" smtClean="0"/>
              <a:t>Hur förhåller sig alternativen till parametrarna: </a:t>
            </a:r>
          </a:p>
          <a:p>
            <a:r>
              <a:rPr lang="sv-SE" sz="2400" b="1" dirty="0" smtClean="0"/>
              <a:t>Bidrag till befintliga mål</a:t>
            </a:r>
          </a:p>
          <a:p>
            <a:r>
              <a:rPr lang="sv-SE" sz="2400" b="1" dirty="0" smtClean="0"/>
              <a:t>Additionalitet</a:t>
            </a:r>
          </a:p>
          <a:p>
            <a:r>
              <a:rPr lang="sv-SE" sz="2400" b="1" dirty="0" smtClean="0"/>
              <a:t>Uppföljningsbarhet</a:t>
            </a:r>
          </a:p>
          <a:p>
            <a:r>
              <a:rPr lang="sv-SE" sz="2400" b="1" dirty="0" smtClean="0"/>
              <a:t>Påverkan på energieffektivitet</a:t>
            </a:r>
          </a:p>
          <a:p>
            <a:endParaRPr lang="sv-SE" sz="2400" dirty="0"/>
          </a:p>
        </p:txBody>
      </p:sp>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1443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Formulering – Renovering</a:t>
            </a:r>
            <a:endParaRPr lang="sv-SE" dirty="0"/>
          </a:p>
        </p:txBody>
      </p:sp>
      <p:sp>
        <p:nvSpPr>
          <p:cNvPr id="3" name="Platshållare för innehåll 2"/>
          <p:cNvSpPr>
            <a:spLocks noGrp="1"/>
          </p:cNvSpPr>
          <p:nvPr>
            <p:ph idx="1"/>
          </p:nvPr>
        </p:nvSpPr>
        <p:spPr>
          <a:xfrm>
            <a:off x="755576" y="1628800"/>
            <a:ext cx="7629525" cy="4176712"/>
          </a:xfrm>
        </p:spPr>
        <p:txBody>
          <a:bodyPr/>
          <a:lstStyle/>
          <a:p>
            <a:pPr marL="0" indent="0">
              <a:buNone/>
            </a:pPr>
            <a:endParaRPr lang="sv-SE" sz="2400" i="1" dirty="0" smtClean="0">
              <a:solidFill>
                <a:srgbClr val="CC0000"/>
              </a:solidFill>
            </a:endParaRPr>
          </a:p>
          <a:p>
            <a:pPr marL="0" indent="0">
              <a:buNone/>
            </a:pPr>
            <a:endParaRPr lang="sv-SE" sz="2400" i="1" dirty="0" smtClean="0">
              <a:solidFill>
                <a:srgbClr val="CC0000"/>
              </a:solidFill>
            </a:endParaRPr>
          </a:p>
          <a:p>
            <a:pPr marL="0" indent="0">
              <a:buNone/>
            </a:pPr>
            <a:r>
              <a:rPr lang="sv-SE" sz="2400" i="1" dirty="0" smtClean="0">
                <a:solidFill>
                  <a:srgbClr val="CC0000"/>
                </a:solidFill>
              </a:rPr>
              <a:t>Alternativ 1: </a:t>
            </a:r>
            <a:r>
              <a:rPr lang="sv-SE" sz="2400" dirty="0"/>
              <a:t>xx procent av alla lägenheter i småhus och flerbostadshus renoveras varje </a:t>
            </a:r>
            <a:r>
              <a:rPr lang="sv-SE" sz="2400" dirty="0" smtClean="0"/>
              <a:t>år </a:t>
            </a:r>
          </a:p>
          <a:p>
            <a:pPr marL="0" indent="0">
              <a:buNone/>
            </a:pPr>
            <a:r>
              <a:rPr lang="sv-SE" sz="2400" dirty="0" smtClean="0"/>
              <a:t/>
            </a:r>
            <a:br>
              <a:rPr lang="sv-SE" sz="2400" dirty="0" smtClean="0"/>
            </a:br>
            <a:endParaRPr lang="sv-SE" sz="2400" dirty="0"/>
          </a:p>
          <a:p>
            <a:pPr marL="0" indent="0">
              <a:buNone/>
            </a:pPr>
            <a:endParaRPr lang="sv-SE" sz="2400" dirty="0"/>
          </a:p>
        </p:txBody>
      </p:sp>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60674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pPr>
              <a:spcAft>
                <a:spcPts val="0"/>
              </a:spcAft>
              <a:tabLst>
                <a:tab pos="3201035" algn="l"/>
                <a:tab pos="828040" algn="l"/>
              </a:tabLst>
            </a:pPr>
            <a:r>
              <a:rPr lang="sv-SE" dirty="0"/>
              <a:t>xx procent av alla lägenheter i småhus och flerbostadshus renoveras varje </a:t>
            </a:r>
            <a:r>
              <a:rPr lang="sv-SE" dirty="0" smtClean="0"/>
              <a:t>år</a:t>
            </a:r>
            <a:r>
              <a:rPr lang="sv-SE" sz="4000" dirty="0"/>
              <a:t/>
            </a:r>
            <a:br>
              <a:rPr lang="sv-SE" sz="4000" dirty="0"/>
            </a:br>
            <a:r>
              <a:rPr lang="sv-SE" dirty="0"/>
              <a:t> </a:t>
            </a:r>
            <a:r>
              <a:rPr lang="sv-SE" sz="4000" dirty="0"/>
              <a:t/>
            </a:r>
            <a:br>
              <a:rPr lang="sv-SE" sz="4000" dirty="0"/>
            </a:br>
            <a:endParaRPr lang="sv-SE" dirty="0"/>
          </a:p>
        </p:txBody>
      </p:sp>
      <p:graphicFrame>
        <p:nvGraphicFramePr>
          <p:cNvPr id="5" name="Platshållare för innehåll 4"/>
          <p:cNvGraphicFramePr>
            <a:graphicFrameLocks noGrp="1"/>
          </p:cNvGraphicFramePr>
          <p:nvPr>
            <p:ph idx="1"/>
            <p:extLst>
              <p:ext uri="{D42A27DB-BD31-4B8C-83A1-F6EECF244321}">
                <p14:modId xmlns:p14="http://schemas.microsoft.com/office/powerpoint/2010/main" val="1000189691"/>
              </p:ext>
            </p:extLst>
          </p:nvPr>
        </p:nvGraphicFramePr>
        <p:xfrm>
          <a:off x="683568" y="2348880"/>
          <a:ext cx="7704855" cy="3569061"/>
        </p:xfrm>
        <a:graphic>
          <a:graphicData uri="http://schemas.openxmlformats.org/drawingml/2006/table">
            <a:tbl>
              <a:tblPr firstRow="1" firstCol="1" bandRow="1">
                <a:tableStyleId>{5C22544A-7EE6-4342-B048-85BDC9FD1C3A}</a:tableStyleId>
              </a:tblPr>
              <a:tblGrid>
                <a:gridCol w="1540971"/>
                <a:gridCol w="1540971"/>
                <a:gridCol w="1540971"/>
                <a:gridCol w="1540971"/>
                <a:gridCol w="1540971"/>
              </a:tblGrid>
              <a:tr h="522305">
                <a:tc>
                  <a:txBody>
                    <a:bodyPr/>
                    <a:lstStyle/>
                    <a:p>
                      <a:pPr>
                        <a:spcAft>
                          <a:spcPts val="0"/>
                        </a:spcAft>
                        <a:tabLst>
                          <a:tab pos="3201035" algn="l"/>
                          <a:tab pos="828040" algn="l"/>
                        </a:tabLst>
                      </a:pPr>
                      <a:r>
                        <a:rPr lang="sv-SE" sz="1400" dirty="0">
                          <a:effectLst/>
                        </a:rPr>
                        <a:t>Bidrag till befintliga mål</a:t>
                      </a:r>
                      <a:endParaRPr lang="sv-SE" sz="1400" dirty="0">
                        <a:effectLst/>
                        <a:latin typeface="Times New Roman"/>
                        <a:ea typeface="Times New Roman"/>
                      </a:endParaRPr>
                    </a:p>
                  </a:txBody>
                  <a:tcPr marL="56573" marR="56573" marT="29858" marB="29858"/>
                </a:tc>
                <a:tc>
                  <a:txBody>
                    <a:bodyPr/>
                    <a:lstStyle/>
                    <a:p>
                      <a:pPr>
                        <a:spcAft>
                          <a:spcPts val="0"/>
                        </a:spcAft>
                        <a:tabLst>
                          <a:tab pos="3201035" algn="l"/>
                          <a:tab pos="828040" algn="l"/>
                        </a:tabLst>
                      </a:pPr>
                      <a:r>
                        <a:rPr lang="sv-SE" sz="1400">
                          <a:effectLst/>
                        </a:rPr>
                        <a:t>Additionalitet</a:t>
                      </a:r>
                      <a:endParaRPr lang="sv-SE" sz="1400">
                        <a:effectLst/>
                        <a:latin typeface="Times New Roman"/>
                        <a:ea typeface="Times New Roman"/>
                      </a:endParaRPr>
                    </a:p>
                  </a:txBody>
                  <a:tcPr marL="56573" marR="56573" marT="29858" marB="29858"/>
                </a:tc>
                <a:tc>
                  <a:txBody>
                    <a:bodyPr/>
                    <a:lstStyle/>
                    <a:p>
                      <a:pPr>
                        <a:spcAft>
                          <a:spcPts val="0"/>
                        </a:spcAft>
                        <a:tabLst>
                          <a:tab pos="3201035" algn="l"/>
                          <a:tab pos="828040" algn="l"/>
                        </a:tabLst>
                      </a:pPr>
                      <a:r>
                        <a:rPr lang="sv-SE" sz="1400">
                          <a:effectLst/>
                        </a:rPr>
                        <a:t>Uppföljningsbarhet</a:t>
                      </a:r>
                      <a:endParaRPr lang="sv-SE" sz="1400">
                        <a:effectLst/>
                        <a:latin typeface="Times New Roman"/>
                        <a:ea typeface="Times New Roman"/>
                      </a:endParaRPr>
                    </a:p>
                  </a:txBody>
                  <a:tcPr marL="56573" marR="56573" marT="29858" marB="29858"/>
                </a:tc>
                <a:tc>
                  <a:txBody>
                    <a:bodyPr/>
                    <a:lstStyle/>
                    <a:p>
                      <a:pPr>
                        <a:spcAft>
                          <a:spcPts val="0"/>
                        </a:spcAft>
                        <a:tabLst>
                          <a:tab pos="3201035" algn="l"/>
                          <a:tab pos="828040" algn="l"/>
                        </a:tabLst>
                      </a:pPr>
                      <a:r>
                        <a:rPr lang="sv-SE" sz="1400" dirty="0">
                          <a:effectLst/>
                        </a:rPr>
                        <a:t>Påverkan på energieffektivitet</a:t>
                      </a:r>
                      <a:endParaRPr lang="sv-SE" sz="1400" dirty="0">
                        <a:effectLst/>
                        <a:latin typeface="Times New Roman"/>
                        <a:ea typeface="Times New Roman"/>
                      </a:endParaRPr>
                    </a:p>
                  </a:txBody>
                  <a:tcPr marL="56573" marR="56573" marT="29858" marB="29858"/>
                </a:tc>
                <a:tc>
                  <a:txBody>
                    <a:bodyPr/>
                    <a:lstStyle/>
                    <a:p>
                      <a:pPr>
                        <a:spcAft>
                          <a:spcPts val="0"/>
                        </a:spcAft>
                        <a:tabLst>
                          <a:tab pos="3201035" algn="l"/>
                          <a:tab pos="828040" algn="l"/>
                        </a:tabLst>
                      </a:pPr>
                      <a:r>
                        <a:rPr lang="sv-SE" sz="1400">
                          <a:effectLst/>
                        </a:rPr>
                        <a:t>Kommentar</a:t>
                      </a:r>
                      <a:endParaRPr lang="sv-SE" sz="1400">
                        <a:effectLst/>
                        <a:latin typeface="Times New Roman"/>
                        <a:ea typeface="Times New Roman"/>
                      </a:endParaRPr>
                    </a:p>
                  </a:txBody>
                  <a:tcPr marL="56573" marR="56573" marT="29858" marB="29858"/>
                </a:tc>
              </a:tr>
              <a:tr h="2862071">
                <a:tc>
                  <a:txBody>
                    <a:bodyPr/>
                    <a:lstStyle/>
                    <a:p>
                      <a:pPr>
                        <a:spcAft>
                          <a:spcPts val="0"/>
                        </a:spcAft>
                        <a:tabLst>
                          <a:tab pos="3201035" algn="l"/>
                          <a:tab pos="828040" algn="l"/>
                        </a:tabLst>
                      </a:pPr>
                      <a:r>
                        <a:rPr lang="sv-SE" sz="1400" b="0" dirty="0" smtClean="0">
                          <a:solidFill>
                            <a:schemeClr val="tx1"/>
                          </a:solidFill>
                          <a:effectLst/>
                        </a:rPr>
                        <a:t>Bidrar</a:t>
                      </a:r>
                      <a:r>
                        <a:rPr lang="sv-SE" sz="1400" b="0" baseline="0" dirty="0" smtClean="0">
                          <a:solidFill>
                            <a:schemeClr val="tx1"/>
                          </a:solidFill>
                          <a:effectLst/>
                        </a:rPr>
                        <a:t> till </a:t>
                      </a:r>
                      <a:r>
                        <a:rPr lang="sv-SE" sz="1400" b="0" dirty="0" smtClean="0">
                          <a:solidFill>
                            <a:schemeClr val="tx1"/>
                          </a:solidFill>
                          <a:effectLst/>
                        </a:rPr>
                        <a:t>övergripande</a:t>
                      </a:r>
                      <a:r>
                        <a:rPr lang="sv-SE" sz="1400" b="0" baseline="0" dirty="0" smtClean="0">
                          <a:solidFill>
                            <a:schemeClr val="tx1"/>
                          </a:solidFill>
                          <a:effectLst/>
                        </a:rPr>
                        <a:t> </a:t>
                      </a:r>
                      <a:r>
                        <a:rPr lang="sv-SE" sz="1400" b="0" dirty="0" smtClean="0">
                          <a:solidFill>
                            <a:schemeClr val="tx1"/>
                          </a:solidFill>
                          <a:effectLst/>
                        </a:rPr>
                        <a:t>mål </a:t>
                      </a:r>
                      <a:r>
                        <a:rPr lang="sv-SE" sz="1400" b="0" dirty="0">
                          <a:solidFill>
                            <a:schemeClr val="tx1"/>
                          </a:solidFill>
                          <a:effectLst/>
                        </a:rPr>
                        <a:t>om god </a:t>
                      </a:r>
                      <a:r>
                        <a:rPr lang="sv-SE" sz="1400" b="0" dirty="0" smtClean="0">
                          <a:solidFill>
                            <a:schemeClr val="tx1"/>
                          </a:solidFill>
                          <a:effectLst/>
                        </a:rPr>
                        <a:t>livsmiljö</a:t>
                      </a:r>
                      <a:endParaRPr lang="sv-SE" sz="1400" b="0" dirty="0">
                        <a:solidFill>
                          <a:schemeClr val="tx1"/>
                        </a:solidFill>
                        <a:effectLst/>
                        <a:latin typeface="Times New Roman"/>
                        <a:ea typeface="Times New Roman"/>
                      </a:endParaRPr>
                    </a:p>
                  </a:txBody>
                  <a:tcPr marL="56573" marR="56573" marT="29858" marB="29858">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tcPr>
                </a:tc>
                <a:tc>
                  <a:txBody>
                    <a:bodyPr/>
                    <a:lstStyle/>
                    <a:p>
                      <a:pPr>
                        <a:spcAft>
                          <a:spcPts val="0"/>
                        </a:spcAft>
                        <a:tabLst>
                          <a:tab pos="3201035" algn="l"/>
                          <a:tab pos="828040" algn="l"/>
                        </a:tabLst>
                      </a:pPr>
                      <a:r>
                        <a:rPr lang="sv-SE" sz="1400" dirty="0" smtClean="0">
                          <a:effectLst/>
                        </a:rPr>
                        <a:t>Påverkas av definitionen av renovering och takten som eftersträvas</a:t>
                      </a:r>
                    </a:p>
                    <a:p>
                      <a:pPr marL="0" marR="0" indent="0" algn="l" defTabSz="914400" rtl="0" eaLnBrk="1" fontAlgn="auto" latinLnBrk="0" hangingPunct="1">
                        <a:lnSpc>
                          <a:spcPct val="100000"/>
                        </a:lnSpc>
                        <a:spcBef>
                          <a:spcPts val="0"/>
                        </a:spcBef>
                        <a:spcAft>
                          <a:spcPts val="0"/>
                        </a:spcAft>
                        <a:buClrTx/>
                        <a:buSzTx/>
                        <a:buFontTx/>
                        <a:buNone/>
                        <a:tabLst>
                          <a:tab pos="3201035" algn="l"/>
                          <a:tab pos="828040" algn="l"/>
                        </a:tabLst>
                        <a:defRPr/>
                      </a:pPr>
                      <a:endParaRPr lang="sv-SE" sz="1400" dirty="0" smtClean="0">
                        <a:effectLst/>
                      </a:endParaRPr>
                    </a:p>
                    <a:p>
                      <a:pPr marL="0" marR="0" indent="0" algn="l" defTabSz="914400" rtl="0" eaLnBrk="1" fontAlgn="auto" latinLnBrk="0" hangingPunct="1">
                        <a:lnSpc>
                          <a:spcPct val="100000"/>
                        </a:lnSpc>
                        <a:spcBef>
                          <a:spcPts val="0"/>
                        </a:spcBef>
                        <a:spcAft>
                          <a:spcPts val="0"/>
                        </a:spcAft>
                        <a:buClrTx/>
                        <a:buSzTx/>
                        <a:buFontTx/>
                        <a:buNone/>
                        <a:tabLst>
                          <a:tab pos="3201035" algn="l"/>
                          <a:tab pos="828040" algn="l"/>
                        </a:tabLst>
                        <a:defRPr/>
                      </a:pPr>
                      <a:endParaRPr lang="sv-SE" sz="1400" dirty="0" smtClean="0">
                        <a:effectLst/>
                      </a:endParaRPr>
                    </a:p>
                    <a:p>
                      <a:pPr marL="0" marR="0" indent="0" algn="l" defTabSz="914400" rtl="0" eaLnBrk="1" fontAlgn="auto" latinLnBrk="0" hangingPunct="1">
                        <a:lnSpc>
                          <a:spcPct val="100000"/>
                        </a:lnSpc>
                        <a:spcBef>
                          <a:spcPts val="0"/>
                        </a:spcBef>
                        <a:spcAft>
                          <a:spcPts val="0"/>
                        </a:spcAft>
                        <a:buClrTx/>
                        <a:buSzTx/>
                        <a:buFontTx/>
                        <a:buNone/>
                        <a:tabLst>
                          <a:tab pos="3201035" algn="l"/>
                          <a:tab pos="828040" algn="l"/>
                        </a:tabLst>
                        <a:defRPr/>
                      </a:pPr>
                      <a:r>
                        <a:rPr lang="sv-SE" sz="1400" dirty="0" smtClean="0">
                          <a:effectLst/>
                        </a:rPr>
                        <a:t>Ju högre årlig takt, desto högre möjlighet till additionalitet</a:t>
                      </a:r>
                    </a:p>
                    <a:p>
                      <a:pPr>
                        <a:spcAft>
                          <a:spcPts val="0"/>
                        </a:spcAft>
                        <a:tabLst>
                          <a:tab pos="3201035" algn="l"/>
                          <a:tab pos="828040" algn="l"/>
                        </a:tabLst>
                      </a:pPr>
                      <a:r>
                        <a:rPr lang="sv-SE" sz="1400" dirty="0" smtClean="0">
                          <a:effectLst/>
                        </a:rPr>
                        <a:t> </a:t>
                      </a:r>
                    </a:p>
                    <a:p>
                      <a:pPr>
                        <a:spcAft>
                          <a:spcPts val="0"/>
                        </a:spcAft>
                        <a:tabLst>
                          <a:tab pos="3201035" algn="l"/>
                          <a:tab pos="828040" algn="l"/>
                        </a:tabLst>
                      </a:pPr>
                      <a:endParaRPr lang="sv-SE" sz="1400" dirty="0" smtClean="0">
                        <a:effectLst/>
                      </a:endParaRPr>
                    </a:p>
                  </a:txBody>
                  <a:tcPr marL="56573" marR="56573" marT="29858" marB="29858"/>
                </a:tc>
                <a:tc>
                  <a:txBody>
                    <a:bodyPr/>
                    <a:lstStyle/>
                    <a:p>
                      <a:pPr>
                        <a:spcAft>
                          <a:spcPts val="0"/>
                        </a:spcAft>
                        <a:tabLst>
                          <a:tab pos="3201035" algn="l"/>
                          <a:tab pos="828040" algn="l"/>
                        </a:tabLst>
                      </a:pPr>
                      <a:r>
                        <a:rPr lang="sv-SE" sz="1400" dirty="0">
                          <a:effectLst/>
                        </a:rPr>
                        <a:t>Uppföljning </a:t>
                      </a:r>
                      <a:r>
                        <a:rPr lang="sv-SE" sz="1400" dirty="0" smtClean="0">
                          <a:effectLst/>
                        </a:rPr>
                        <a:t>möjlig </a:t>
                      </a:r>
                      <a:r>
                        <a:rPr lang="sv-SE" sz="1400" dirty="0">
                          <a:effectLst/>
                        </a:rPr>
                        <a:t>genom </a:t>
                      </a:r>
                      <a:r>
                        <a:rPr lang="sv-SE" sz="1400" dirty="0" smtClean="0">
                          <a:effectLst/>
                        </a:rPr>
                        <a:t>värdeårsstudier</a:t>
                      </a:r>
                    </a:p>
                    <a:p>
                      <a:pPr>
                        <a:spcAft>
                          <a:spcPts val="0"/>
                        </a:spcAft>
                        <a:tabLst>
                          <a:tab pos="3201035" algn="l"/>
                          <a:tab pos="828040" algn="l"/>
                        </a:tabLst>
                      </a:pPr>
                      <a:endParaRPr lang="sv-SE" sz="1400" dirty="0" smtClean="0">
                        <a:effectLst/>
                      </a:endParaRPr>
                    </a:p>
                    <a:p>
                      <a:pPr>
                        <a:spcAft>
                          <a:spcPts val="0"/>
                        </a:spcAft>
                        <a:tabLst>
                          <a:tab pos="3201035" algn="l"/>
                          <a:tab pos="828040" algn="l"/>
                        </a:tabLst>
                      </a:pPr>
                      <a:endParaRPr lang="sv-SE" sz="1400" dirty="0" smtClean="0">
                        <a:effectLst/>
                      </a:endParaRPr>
                    </a:p>
                    <a:p>
                      <a:pPr>
                        <a:spcAft>
                          <a:spcPts val="0"/>
                        </a:spcAft>
                        <a:tabLst>
                          <a:tab pos="3201035" algn="l"/>
                          <a:tab pos="828040" algn="l"/>
                        </a:tabLst>
                      </a:pPr>
                      <a:r>
                        <a:rPr lang="sv-SE" sz="1400" dirty="0" smtClean="0">
                          <a:effectLst/>
                        </a:rPr>
                        <a:t>Definitionen </a:t>
                      </a:r>
                      <a:r>
                        <a:rPr lang="sv-SE" sz="1400" dirty="0">
                          <a:effectLst/>
                        </a:rPr>
                        <a:t>av </a:t>
                      </a:r>
                      <a:r>
                        <a:rPr lang="sv-SE" sz="1400" dirty="0" smtClean="0">
                          <a:effectLst/>
                        </a:rPr>
                        <a:t>renovering?</a:t>
                      </a:r>
                      <a:endParaRPr lang="sv-SE" sz="1400" dirty="0">
                        <a:effectLst/>
                        <a:latin typeface="Times New Roman"/>
                        <a:ea typeface="Times New Roman"/>
                      </a:endParaRPr>
                    </a:p>
                  </a:txBody>
                  <a:tcPr marL="56573" marR="56573" marT="29858" marB="29858">
                    <a:gradFill>
                      <a:gsLst>
                        <a:gs pos="0">
                          <a:schemeClr val="accent1">
                            <a:tint val="66000"/>
                            <a:satMod val="160000"/>
                            <a:lumMod val="88000"/>
                            <a:lumOff val="12000"/>
                            <a:alpha val="14000"/>
                          </a:schemeClr>
                        </a:gs>
                        <a:gs pos="50000">
                          <a:schemeClr val="accent1">
                            <a:tint val="44500"/>
                            <a:satMod val="160000"/>
                          </a:schemeClr>
                        </a:gs>
                        <a:gs pos="100000">
                          <a:schemeClr val="accent1">
                            <a:tint val="23500"/>
                            <a:satMod val="160000"/>
                          </a:schemeClr>
                        </a:gs>
                      </a:gsLst>
                      <a:lin ang="5400000" scaled="0"/>
                    </a:gradFill>
                  </a:tcPr>
                </a:tc>
                <a:tc>
                  <a:txBody>
                    <a:bodyPr/>
                    <a:lstStyle/>
                    <a:p>
                      <a:pPr>
                        <a:spcAft>
                          <a:spcPts val="0"/>
                        </a:spcAft>
                        <a:tabLst>
                          <a:tab pos="3201035" algn="l"/>
                          <a:tab pos="828040" algn="l"/>
                        </a:tabLst>
                      </a:pPr>
                      <a:r>
                        <a:rPr lang="sv-SE" sz="1400" dirty="0" smtClean="0">
                          <a:effectLst/>
                        </a:rPr>
                        <a:t>Sannolik</a:t>
                      </a:r>
                    </a:p>
                    <a:p>
                      <a:pPr>
                        <a:spcAft>
                          <a:spcPts val="0"/>
                        </a:spcAft>
                        <a:tabLst>
                          <a:tab pos="3201035" algn="l"/>
                          <a:tab pos="828040" algn="l"/>
                        </a:tabLst>
                      </a:pPr>
                      <a:r>
                        <a:rPr lang="sv-SE" sz="1400" dirty="0" smtClean="0">
                          <a:effectLst/>
                        </a:rPr>
                        <a:t>energi-effektivisering</a:t>
                      </a:r>
                    </a:p>
                    <a:p>
                      <a:pPr>
                        <a:spcAft>
                          <a:spcPts val="0"/>
                        </a:spcAft>
                        <a:tabLst>
                          <a:tab pos="3201035" algn="l"/>
                          <a:tab pos="828040" algn="l"/>
                        </a:tabLst>
                      </a:pPr>
                      <a:endParaRPr lang="sv-SE" sz="1400" dirty="0" smtClean="0">
                        <a:effectLst/>
                      </a:endParaRPr>
                    </a:p>
                    <a:p>
                      <a:pPr>
                        <a:spcAft>
                          <a:spcPts val="0"/>
                        </a:spcAft>
                        <a:tabLst>
                          <a:tab pos="3201035" algn="l"/>
                          <a:tab pos="828040" algn="l"/>
                        </a:tabLst>
                      </a:pPr>
                      <a:r>
                        <a:rPr lang="sv-SE" sz="1400" dirty="0" smtClean="0">
                          <a:effectLst/>
                        </a:rPr>
                        <a:t>Beror </a:t>
                      </a:r>
                      <a:r>
                        <a:rPr lang="sv-SE" sz="1400" dirty="0">
                          <a:effectLst/>
                        </a:rPr>
                        <a:t>på hur renoveringen </a:t>
                      </a:r>
                      <a:r>
                        <a:rPr lang="sv-SE" sz="1400" dirty="0" smtClean="0">
                          <a:effectLst/>
                        </a:rPr>
                        <a:t>definieras</a:t>
                      </a:r>
                      <a:endParaRPr lang="sv-SE" sz="1400" dirty="0">
                        <a:effectLst/>
                        <a:latin typeface="Times New Roman"/>
                        <a:ea typeface="Times New Roman"/>
                      </a:endParaRPr>
                    </a:p>
                  </a:txBody>
                  <a:tcPr marL="56573" marR="56573" marT="29858" marB="29858"/>
                </a:tc>
                <a:tc>
                  <a:txBody>
                    <a:bodyPr/>
                    <a:lstStyle/>
                    <a:p>
                      <a:pPr>
                        <a:spcAft>
                          <a:spcPts val="0"/>
                        </a:spcAft>
                        <a:tabLst>
                          <a:tab pos="3201035" algn="l"/>
                          <a:tab pos="828040" algn="l"/>
                        </a:tabLst>
                      </a:pPr>
                      <a:r>
                        <a:rPr lang="sv-SE" sz="1400" dirty="0" smtClean="0">
                          <a:effectLst/>
                        </a:rPr>
                        <a:t>För </a:t>
                      </a:r>
                      <a:r>
                        <a:rPr lang="sv-SE" sz="1400" dirty="0">
                          <a:effectLst/>
                        </a:rPr>
                        <a:t>hög renoveringstakt </a:t>
                      </a:r>
                      <a:r>
                        <a:rPr lang="sv-SE" sz="1400" dirty="0" smtClean="0">
                          <a:effectLst/>
                        </a:rPr>
                        <a:t>= risk </a:t>
                      </a:r>
                      <a:r>
                        <a:rPr lang="sv-SE" sz="1400" dirty="0">
                          <a:effectLst/>
                        </a:rPr>
                        <a:t>att lägenheter renoveras för </a:t>
                      </a:r>
                      <a:r>
                        <a:rPr lang="sv-SE" sz="1400" dirty="0" smtClean="0">
                          <a:effectLst/>
                        </a:rPr>
                        <a:t>tidigt</a:t>
                      </a:r>
                      <a:r>
                        <a:rPr lang="sv-SE" sz="1400" baseline="0" dirty="0" smtClean="0">
                          <a:effectLst/>
                        </a:rPr>
                        <a:t> =  risk för </a:t>
                      </a:r>
                      <a:r>
                        <a:rPr lang="sv-SE" sz="1400" dirty="0" smtClean="0">
                          <a:effectLst/>
                        </a:rPr>
                        <a:t>dyra lösningar </a:t>
                      </a:r>
                    </a:p>
                    <a:p>
                      <a:pPr>
                        <a:spcAft>
                          <a:spcPts val="0"/>
                        </a:spcAft>
                        <a:tabLst>
                          <a:tab pos="3201035" algn="l"/>
                          <a:tab pos="828040" algn="l"/>
                        </a:tabLst>
                      </a:pPr>
                      <a:endParaRPr lang="sv-SE" sz="1400" dirty="0" smtClean="0">
                        <a:effectLst/>
                      </a:endParaRPr>
                    </a:p>
                    <a:p>
                      <a:pPr>
                        <a:spcAft>
                          <a:spcPts val="0"/>
                        </a:spcAft>
                        <a:tabLst>
                          <a:tab pos="3201035" algn="l"/>
                          <a:tab pos="828040" algn="l"/>
                        </a:tabLst>
                      </a:pPr>
                      <a:r>
                        <a:rPr lang="sv-SE" sz="1400" dirty="0" smtClean="0">
                          <a:effectLst/>
                        </a:rPr>
                        <a:t>Risk </a:t>
                      </a:r>
                      <a:r>
                        <a:rPr lang="sv-SE" sz="1400" dirty="0">
                          <a:effectLst/>
                        </a:rPr>
                        <a:t>för hyreshöjningar och problem med möjlighet för hyresgäster att bo kvar efter </a:t>
                      </a:r>
                      <a:r>
                        <a:rPr lang="sv-SE" sz="1400" dirty="0" smtClean="0">
                          <a:effectLst/>
                        </a:rPr>
                        <a:t>renovering</a:t>
                      </a:r>
                      <a:endParaRPr lang="sv-SE" sz="1400" dirty="0">
                        <a:effectLst/>
                      </a:endParaRPr>
                    </a:p>
                  </a:txBody>
                  <a:tcPr marL="56573" marR="56573" marT="29858" marB="29858">
                    <a:gradFill>
                      <a:gsLst>
                        <a:gs pos="0">
                          <a:schemeClr val="accent1">
                            <a:tint val="66000"/>
                            <a:satMod val="160000"/>
                            <a:lumMod val="88000"/>
                            <a:lumOff val="12000"/>
                            <a:alpha val="65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56347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Formuleringar – Renovering med ökad energieffektivisering </a:t>
            </a:r>
            <a:endParaRPr lang="sv-SE" dirty="0"/>
          </a:p>
        </p:txBody>
      </p:sp>
      <p:sp>
        <p:nvSpPr>
          <p:cNvPr id="3" name="Platshållare för innehåll 2"/>
          <p:cNvSpPr>
            <a:spLocks noGrp="1"/>
          </p:cNvSpPr>
          <p:nvPr>
            <p:ph idx="1"/>
          </p:nvPr>
        </p:nvSpPr>
        <p:spPr>
          <a:xfrm>
            <a:off x="755576" y="1916584"/>
            <a:ext cx="7629525" cy="4032696"/>
          </a:xfrm>
        </p:spPr>
        <p:txBody>
          <a:bodyPr/>
          <a:lstStyle/>
          <a:p>
            <a:pPr marL="0" indent="0">
              <a:buNone/>
            </a:pPr>
            <a:endParaRPr lang="sv-SE" sz="2000" i="1" dirty="0" smtClean="0">
              <a:solidFill>
                <a:srgbClr val="CC0000"/>
              </a:solidFill>
            </a:endParaRPr>
          </a:p>
          <a:p>
            <a:pPr marL="0" indent="0">
              <a:buNone/>
            </a:pPr>
            <a:r>
              <a:rPr lang="sv-SE" sz="2000" i="1" dirty="0" smtClean="0">
                <a:solidFill>
                  <a:srgbClr val="CC0000"/>
                </a:solidFill>
              </a:rPr>
              <a:t>Alternativ 2: </a:t>
            </a:r>
            <a:r>
              <a:rPr lang="sv-SE" sz="2000" dirty="0" smtClean="0"/>
              <a:t>Den </a:t>
            </a:r>
            <a:r>
              <a:rPr lang="sv-SE" sz="2000" dirty="0"/>
              <a:t>genomsnittliga energiprestandan i byggnader har minskat med xx procent år </a:t>
            </a:r>
            <a:r>
              <a:rPr lang="sv-SE" sz="2000" dirty="0" err="1"/>
              <a:t>yy</a:t>
            </a:r>
            <a:r>
              <a:rPr lang="sv-SE" sz="2000" dirty="0"/>
              <a:t>, jämfört med år </a:t>
            </a:r>
            <a:r>
              <a:rPr lang="sv-SE" sz="2000" dirty="0" smtClean="0"/>
              <a:t>2011 </a:t>
            </a:r>
            <a:br>
              <a:rPr lang="sv-SE" sz="2000" dirty="0" smtClean="0"/>
            </a:br>
            <a:endParaRPr lang="sv-SE" sz="2000" dirty="0" smtClean="0"/>
          </a:p>
          <a:p>
            <a:pPr marL="0" lvl="0" indent="0">
              <a:buNone/>
            </a:pPr>
            <a:r>
              <a:rPr lang="sv-SE" sz="2000" i="1" dirty="0" smtClean="0">
                <a:solidFill>
                  <a:srgbClr val="CC0000"/>
                </a:solidFill>
              </a:rPr>
              <a:t>Alternativ 3: </a:t>
            </a:r>
            <a:r>
              <a:rPr lang="sv-SE" sz="2000" dirty="0"/>
              <a:t>xx flerbostadshus uppnår en given energiklass (A, B, C eller NNE) vid renovering varje </a:t>
            </a:r>
            <a:r>
              <a:rPr lang="sv-SE" sz="2000" dirty="0" smtClean="0"/>
              <a:t>år</a:t>
            </a:r>
          </a:p>
          <a:p>
            <a:pPr marL="0" lvl="0" indent="0">
              <a:buNone/>
            </a:pPr>
            <a:r>
              <a:rPr lang="sv-SE" sz="2000" dirty="0" smtClean="0"/>
              <a:t> </a:t>
            </a:r>
            <a:br>
              <a:rPr lang="sv-SE" sz="2000" dirty="0" smtClean="0"/>
            </a:br>
            <a:endParaRPr lang="sv-SE" sz="2000" dirty="0" smtClean="0"/>
          </a:p>
          <a:p>
            <a:pPr marL="0" indent="0">
              <a:buNone/>
            </a:pPr>
            <a:endParaRPr lang="sv-SE" sz="2000" dirty="0"/>
          </a:p>
        </p:txBody>
      </p:sp>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60674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Byggnaders energiprestanda </a:t>
            </a:r>
            <a:r>
              <a:rPr lang="sv-SE" dirty="0" smtClean="0"/>
              <a:t>har </a:t>
            </a:r>
            <a:r>
              <a:rPr lang="sv-SE" dirty="0"/>
              <a:t>minskat med xx procent år </a:t>
            </a:r>
            <a:r>
              <a:rPr lang="sv-SE" dirty="0" err="1"/>
              <a:t>yy</a:t>
            </a:r>
            <a:r>
              <a:rPr lang="sv-SE" dirty="0"/>
              <a:t>, jämfört med år 2011</a:t>
            </a:r>
          </a:p>
        </p:txBody>
      </p:sp>
      <p:graphicFrame>
        <p:nvGraphicFramePr>
          <p:cNvPr id="5" name="Platshållare för innehåll 4"/>
          <p:cNvGraphicFramePr>
            <a:graphicFrameLocks noGrp="1"/>
          </p:cNvGraphicFramePr>
          <p:nvPr>
            <p:ph idx="1"/>
            <p:extLst>
              <p:ext uri="{D42A27DB-BD31-4B8C-83A1-F6EECF244321}">
                <p14:modId xmlns:p14="http://schemas.microsoft.com/office/powerpoint/2010/main" val="3280663686"/>
              </p:ext>
            </p:extLst>
          </p:nvPr>
        </p:nvGraphicFramePr>
        <p:xfrm>
          <a:off x="761997" y="2276872"/>
          <a:ext cx="7698435" cy="3535320"/>
        </p:xfrm>
        <a:graphic>
          <a:graphicData uri="http://schemas.openxmlformats.org/drawingml/2006/table">
            <a:tbl>
              <a:tblPr firstRow="1" firstCol="1" bandRow="1">
                <a:tableStyleId>{5C22544A-7EE6-4342-B048-85BDC9FD1C3A}</a:tableStyleId>
              </a:tblPr>
              <a:tblGrid>
                <a:gridCol w="1539558"/>
                <a:gridCol w="1539558"/>
                <a:gridCol w="1539558"/>
                <a:gridCol w="1539558"/>
                <a:gridCol w="1540203"/>
              </a:tblGrid>
              <a:tr h="125134">
                <a:tc>
                  <a:txBody>
                    <a:bodyPr/>
                    <a:lstStyle/>
                    <a:p>
                      <a:pPr marL="0" algn="l" defTabSz="914400" rtl="0" eaLnBrk="1" latinLnBrk="0" hangingPunct="1">
                        <a:spcAft>
                          <a:spcPts val="0"/>
                        </a:spcAft>
                        <a:tabLst>
                          <a:tab pos="3201035" algn="l"/>
                          <a:tab pos="828040" algn="l"/>
                        </a:tabLst>
                      </a:pPr>
                      <a:r>
                        <a:rPr lang="sv-SE" sz="1400" kern="1200" dirty="0">
                          <a:solidFill>
                            <a:schemeClr val="bg1"/>
                          </a:solidFill>
                          <a:effectLst/>
                          <a:latin typeface="+mn-lt"/>
                          <a:ea typeface="+mn-ea"/>
                          <a:cs typeface="+mn-cs"/>
                        </a:rPr>
                        <a:t>Bidrag till befintliga mål</a:t>
                      </a:r>
                    </a:p>
                  </a:txBody>
                  <a:tcPr marL="57581" marR="57581" marT="30390" marB="3039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spcAft>
                          <a:spcPts val="0"/>
                        </a:spcAft>
                        <a:tabLst>
                          <a:tab pos="3201035" algn="l"/>
                          <a:tab pos="828040" algn="l"/>
                        </a:tabLst>
                      </a:pPr>
                      <a:r>
                        <a:rPr lang="sv-SE" sz="1400" kern="1200" dirty="0">
                          <a:solidFill>
                            <a:schemeClr val="bg1"/>
                          </a:solidFill>
                          <a:effectLst/>
                          <a:latin typeface="+mn-lt"/>
                          <a:ea typeface="+mn-ea"/>
                          <a:cs typeface="+mn-cs"/>
                        </a:rPr>
                        <a:t>Additionalitet</a:t>
                      </a:r>
                    </a:p>
                  </a:txBody>
                  <a:tcPr marL="57581" marR="57581" marT="30390" marB="303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spcAft>
                          <a:spcPts val="0"/>
                        </a:spcAft>
                        <a:tabLst>
                          <a:tab pos="3201035" algn="l"/>
                          <a:tab pos="828040" algn="l"/>
                        </a:tabLst>
                      </a:pPr>
                      <a:r>
                        <a:rPr lang="sv-SE" sz="1400" kern="1200" dirty="0">
                          <a:solidFill>
                            <a:schemeClr val="bg1"/>
                          </a:solidFill>
                          <a:effectLst/>
                          <a:latin typeface="+mn-lt"/>
                          <a:ea typeface="+mn-ea"/>
                          <a:cs typeface="+mn-cs"/>
                        </a:rPr>
                        <a:t>Uppföljningsbarhet</a:t>
                      </a:r>
                    </a:p>
                  </a:txBody>
                  <a:tcPr marL="57581" marR="57581" marT="30390" marB="303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spcAft>
                          <a:spcPts val="0"/>
                        </a:spcAft>
                        <a:tabLst>
                          <a:tab pos="3201035" algn="l"/>
                          <a:tab pos="828040" algn="l"/>
                        </a:tabLst>
                      </a:pPr>
                      <a:r>
                        <a:rPr lang="sv-SE" sz="1400" kern="1200" dirty="0">
                          <a:solidFill>
                            <a:schemeClr val="bg1"/>
                          </a:solidFill>
                          <a:effectLst/>
                          <a:latin typeface="+mn-lt"/>
                          <a:ea typeface="+mn-ea"/>
                          <a:cs typeface="+mn-cs"/>
                        </a:rPr>
                        <a:t>Påverkan på energieffektivitet</a:t>
                      </a:r>
                    </a:p>
                  </a:txBody>
                  <a:tcPr marL="57581" marR="57581" marT="30390" marB="3039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spcAft>
                          <a:spcPts val="0"/>
                        </a:spcAft>
                        <a:tabLst>
                          <a:tab pos="3201035" algn="l"/>
                          <a:tab pos="828040" algn="l"/>
                        </a:tabLst>
                      </a:pPr>
                      <a:r>
                        <a:rPr lang="sv-SE" sz="1400" kern="1200" dirty="0">
                          <a:solidFill>
                            <a:schemeClr val="bg1"/>
                          </a:solidFill>
                          <a:effectLst/>
                          <a:latin typeface="+mn-lt"/>
                          <a:ea typeface="+mn-ea"/>
                          <a:cs typeface="+mn-cs"/>
                        </a:rPr>
                        <a:t/>
                      </a:r>
                      <a:br>
                        <a:rPr lang="sv-SE" sz="1400" kern="1200" dirty="0">
                          <a:solidFill>
                            <a:schemeClr val="bg1"/>
                          </a:solidFill>
                          <a:effectLst/>
                          <a:latin typeface="+mn-lt"/>
                          <a:ea typeface="+mn-ea"/>
                          <a:cs typeface="+mn-cs"/>
                        </a:rPr>
                      </a:br>
                      <a:r>
                        <a:rPr lang="sv-SE" sz="1400" kern="1200" dirty="0">
                          <a:solidFill>
                            <a:schemeClr val="bg1"/>
                          </a:solidFill>
                          <a:effectLst/>
                          <a:latin typeface="+mn-lt"/>
                          <a:ea typeface="+mn-ea"/>
                          <a:cs typeface="+mn-cs"/>
                        </a:rPr>
                        <a:t>Kommentar</a:t>
                      </a:r>
                    </a:p>
                  </a:txBody>
                  <a:tcPr marL="57581" marR="57581" marT="30390" marB="3039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2592271">
                <a:tc>
                  <a:txBody>
                    <a:bodyPr/>
                    <a:lstStyle/>
                    <a:p>
                      <a:pPr marL="0" algn="l" defTabSz="914400" rtl="0" eaLnBrk="1" latinLnBrk="0" hangingPunct="1">
                        <a:spcAft>
                          <a:spcPts val="0"/>
                        </a:spcAft>
                        <a:tabLst>
                          <a:tab pos="3201035" algn="l"/>
                          <a:tab pos="828040" algn="l"/>
                        </a:tabLst>
                      </a:pPr>
                      <a:r>
                        <a:rPr lang="sv-SE" sz="1400" b="0" kern="1200" dirty="0" smtClean="0">
                          <a:solidFill>
                            <a:schemeClr val="tx1"/>
                          </a:solidFill>
                          <a:effectLst/>
                          <a:latin typeface="+mn-lt"/>
                          <a:ea typeface="+mn-ea"/>
                          <a:cs typeface="+mn-cs"/>
                        </a:rPr>
                        <a:t>Positivt till energipolitiska </a:t>
                      </a:r>
                      <a:r>
                        <a:rPr lang="sv-SE" sz="1400" b="0" kern="1200" dirty="0">
                          <a:solidFill>
                            <a:schemeClr val="tx1"/>
                          </a:solidFill>
                          <a:effectLst/>
                          <a:latin typeface="+mn-lt"/>
                          <a:ea typeface="+mn-ea"/>
                          <a:cs typeface="+mn-cs"/>
                        </a:rPr>
                        <a:t>mål och miljömål, genom </a:t>
                      </a:r>
                      <a:r>
                        <a:rPr lang="sv-SE" sz="1400" b="0" kern="1200" dirty="0" smtClean="0">
                          <a:solidFill>
                            <a:schemeClr val="tx1"/>
                          </a:solidFill>
                          <a:effectLst/>
                          <a:latin typeface="+mn-lt"/>
                          <a:ea typeface="+mn-ea"/>
                          <a:cs typeface="+mn-cs"/>
                        </a:rPr>
                        <a:t>minskad energianvändningen </a:t>
                      </a:r>
                      <a:r>
                        <a:rPr lang="sv-SE" sz="1400" b="0" kern="1200" dirty="0">
                          <a:solidFill>
                            <a:schemeClr val="tx1"/>
                          </a:solidFill>
                          <a:effectLst/>
                          <a:latin typeface="+mn-lt"/>
                          <a:ea typeface="+mn-ea"/>
                          <a:cs typeface="+mn-cs"/>
                        </a:rPr>
                        <a:t>per </a:t>
                      </a:r>
                      <a:r>
                        <a:rPr lang="sv-SE" sz="1400" b="0" kern="1200" dirty="0" smtClean="0">
                          <a:solidFill>
                            <a:schemeClr val="tx1"/>
                          </a:solidFill>
                          <a:effectLst/>
                          <a:latin typeface="+mn-lt"/>
                          <a:ea typeface="+mn-ea"/>
                          <a:cs typeface="+mn-cs"/>
                        </a:rPr>
                        <a:t>yta </a:t>
                      </a:r>
                    </a:p>
                    <a:p>
                      <a:pPr marL="0" algn="l" defTabSz="914400" rtl="0" eaLnBrk="1" latinLnBrk="0" hangingPunct="1">
                        <a:spcAft>
                          <a:spcPts val="0"/>
                        </a:spcAft>
                        <a:tabLst>
                          <a:tab pos="3201035" algn="l"/>
                          <a:tab pos="828040" algn="l"/>
                        </a:tabLst>
                      </a:pPr>
                      <a:r>
                        <a:rPr lang="sv-SE" sz="1400" b="0" kern="1200" dirty="0">
                          <a:solidFill>
                            <a:schemeClr val="tx1"/>
                          </a:solidFill>
                          <a:effectLst/>
                          <a:latin typeface="+mn-lt"/>
                          <a:ea typeface="+mn-ea"/>
                          <a:cs typeface="+mn-cs"/>
                        </a:rPr>
                        <a:t> </a:t>
                      </a:r>
                    </a:p>
                    <a:p>
                      <a:pPr marL="0" algn="l" defTabSz="914400" rtl="0" eaLnBrk="1" latinLnBrk="0" hangingPunct="1">
                        <a:spcAft>
                          <a:spcPts val="0"/>
                        </a:spcAft>
                        <a:tabLst>
                          <a:tab pos="3201035" algn="l"/>
                          <a:tab pos="828040" algn="l"/>
                        </a:tabLst>
                      </a:pPr>
                      <a:r>
                        <a:rPr lang="sv-SE" sz="1400" b="0" kern="1200" dirty="0" smtClean="0">
                          <a:solidFill>
                            <a:schemeClr val="tx1"/>
                          </a:solidFill>
                          <a:effectLst/>
                          <a:latin typeface="+mn-lt"/>
                          <a:ea typeface="+mn-ea"/>
                          <a:cs typeface="+mn-cs"/>
                        </a:rPr>
                        <a:t>Innebär </a:t>
                      </a:r>
                      <a:r>
                        <a:rPr lang="sv-SE" sz="1400" b="0" kern="1200" dirty="0">
                          <a:solidFill>
                            <a:schemeClr val="tx1"/>
                          </a:solidFill>
                          <a:effectLst/>
                          <a:latin typeface="+mn-lt"/>
                          <a:ea typeface="+mn-ea"/>
                          <a:cs typeface="+mn-cs"/>
                        </a:rPr>
                        <a:t>att genomsnittlig </a:t>
                      </a:r>
                      <a:r>
                        <a:rPr lang="sv-SE" sz="1400" b="0" kern="1200" dirty="0" smtClean="0">
                          <a:solidFill>
                            <a:schemeClr val="tx1"/>
                          </a:solidFill>
                          <a:effectLst/>
                          <a:latin typeface="+mn-lt"/>
                          <a:ea typeface="+mn-ea"/>
                          <a:cs typeface="+mn-cs"/>
                        </a:rPr>
                        <a:t>energi-användning </a:t>
                      </a:r>
                      <a:r>
                        <a:rPr lang="sv-SE" sz="1400" b="0" kern="1200" dirty="0">
                          <a:solidFill>
                            <a:schemeClr val="tx1"/>
                          </a:solidFill>
                          <a:effectLst/>
                          <a:latin typeface="+mn-lt"/>
                          <a:ea typeface="+mn-ea"/>
                          <a:cs typeface="+mn-cs"/>
                        </a:rPr>
                        <a:t>ska </a:t>
                      </a:r>
                      <a:r>
                        <a:rPr lang="sv-SE" sz="1400" b="0" kern="1200" dirty="0" smtClean="0">
                          <a:solidFill>
                            <a:schemeClr val="tx1"/>
                          </a:solidFill>
                          <a:effectLst/>
                          <a:latin typeface="+mn-lt"/>
                          <a:ea typeface="+mn-ea"/>
                          <a:cs typeface="+mn-cs"/>
                        </a:rPr>
                        <a:t>minska</a:t>
                      </a:r>
                      <a:endParaRPr lang="sv-SE" sz="1400" b="0" kern="1200" dirty="0">
                        <a:solidFill>
                          <a:schemeClr val="tx1"/>
                        </a:solidFill>
                        <a:effectLst/>
                        <a:latin typeface="+mn-lt"/>
                        <a:ea typeface="+mn-ea"/>
                        <a:cs typeface="+mn-cs"/>
                      </a:endParaRPr>
                    </a:p>
                    <a:p>
                      <a:pPr marL="0" algn="l" defTabSz="914400" rtl="0" eaLnBrk="1" latinLnBrk="0" hangingPunct="1">
                        <a:spcAft>
                          <a:spcPts val="0"/>
                        </a:spcAft>
                        <a:tabLst>
                          <a:tab pos="3201035" algn="l"/>
                          <a:tab pos="828040" algn="l"/>
                        </a:tabLst>
                      </a:pPr>
                      <a:r>
                        <a:rPr lang="sv-SE" sz="1400" kern="1200" dirty="0">
                          <a:solidFill>
                            <a:schemeClr val="bg1"/>
                          </a:solidFill>
                          <a:effectLst/>
                          <a:latin typeface="+mn-lt"/>
                          <a:ea typeface="+mn-ea"/>
                          <a:cs typeface="+mn-cs"/>
                        </a:rPr>
                        <a:t> </a:t>
                      </a:r>
                    </a:p>
                  </a:txBody>
                  <a:tcPr marL="57581" marR="57581" marT="30390" marB="3039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a:tcPr>
                </a:tc>
                <a:tc>
                  <a:txBody>
                    <a:bodyPr/>
                    <a:lstStyle/>
                    <a:p>
                      <a:pPr marL="0" algn="l" defTabSz="914400" rtl="0" eaLnBrk="1" latinLnBrk="0" hangingPunct="1">
                        <a:spcAft>
                          <a:spcPts val="0"/>
                        </a:spcAft>
                        <a:tabLst>
                          <a:tab pos="3201035" algn="l"/>
                          <a:tab pos="828040" algn="l"/>
                        </a:tabLst>
                      </a:pPr>
                      <a:r>
                        <a:rPr lang="sv-SE" sz="1400" kern="1200" dirty="0" smtClean="0">
                          <a:solidFill>
                            <a:schemeClr val="dk1"/>
                          </a:solidFill>
                          <a:effectLst/>
                          <a:latin typeface="+mn-lt"/>
                          <a:ea typeface="+mn-ea"/>
                          <a:cs typeface="+mn-cs"/>
                        </a:rPr>
                        <a:t>Påverkas </a:t>
                      </a:r>
                      <a:r>
                        <a:rPr lang="sv-SE" sz="1400" kern="1200" dirty="0">
                          <a:solidFill>
                            <a:schemeClr val="dk1"/>
                          </a:solidFill>
                          <a:effectLst/>
                          <a:latin typeface="+mn-lt"/>
                          <a:ea typeface="+mn-ea"/>
                          <a:cs typeface="+mn-cs"/>
                        </a:rPr>
                        <a:t>av mängden energi som ska minskas samt av tidpunkten för när detta ska </a:t>
                      </a:r>
                      <a:r>
                        <a:rPr lang="sv-SE" sz="1400" kern="1200" dirty="0" smtClean="0">
                          <a:solidFill>
                            <a:schemeClr val="dk1"/>
                          </a:solidFill>
                          <a:effectLst/>
                          <a:latin typeface="+mn-lt"/>
                          <a:ea typeface="+mn-ea"/>
                          <a:cs typeface="+mn-cs"/>
                        </a:rPr>
                        <a:t>nås</a:t>
                      </a:r>
                      <a:endParaRPr lang="sv-SE" sz="1400" kern="1200" dirty="0">
                        <a:solidFill>
                          <a:schemeClr val="dk1"/>
                        </a:solidFill>
                        <a:effectLst/>
                        <a:latin typeface="+mn-lt"/>
                        <a:ea typeface="+mn-ea"/>
                        <a:cs typeface="+mn-cs"/>
                      </a:endParaRPr>
                    </a:p>
                    <a:p>
                      <a:pPr marL="0" algn="l" defTabSz="914400" rtl="0" eaLnBrk="1" latinLnBrk="0" hangingPunct="1">
                        <a:spcAft>
                          <a:spcPts val="0"/>
                        </a:spcAft>
                        <a:tabLst>
                          <a:tab pos="3201035" algn="l"/>
                          <a:tab pos="828040" algn="l"/>
                        </a:tabLst>
                      </a:pPr>
                      <a:r>
                        <a:rPr lang="sv-SE" sz="1400" kern="1200" dirty="0">
                          <a:solidFill>
                            <a:schemeClr val="dk1"/>
                          </a:solidFill>
                          <a:effectLst/>
                          <a:latin typeface="+mn-lt"/>
                          <a:ea typeface="+mn-ea"/>
                          <a:cs typeface="+mn-cs"/>
                        </a:rPr>
                        <a:t> </a:t>
                      </a:r>
                    </a:p>
                    <a:p>
                      <a:pPr marL="0" algn="l" defTabSz="914400" rtl="0" eaLnBrk="1" latinLnBrk="0" hangingPunct="1">
                        <a:spcAft>
                          <a:spcPts val="0"/>
                        </a:spcAft>
                        <a:tabLst>
                          <a:tab pos="3201035" algn="l"/>
                          <a:tab pos="828040" algn="l"/>
                        </a:tabLst>
                      </a:pPr>
                      <a:r>
                        <a:rPr lang="sv-SE" sz="1400" kern="1200" dirty="0" smtClean="0">
                          <a:solidFill>
                            <a:schemeClr val="dk1"/>
                          </a:solidFill>
                          <a:effectLst/>
                          <a:latin typeface="+mn-lt"/>
                          <a:ea typeface="+mn-ea"/>
                          <a:cs typeface="+mn-cs"/>
                        </a:rPr>
                        <a:t>Kan </a:t>
                      </a:r>
                      <a:r>
                        <a:rPr lang="sv-SE" sz="1400" kern="1200" dirty="0">
                          <a:solidFill>
                            <a:schemeClr val="dk1"/>
                          </a:solidFill>
                          <a:effectLst/>
                          <a:latin typeface="+mn-lt"/>
                          <a:ea typeface="+mn-ea"/>
                          <a:cs typeface="+mn-cs"/>
                        </a:rPr>
                        <a:t>öka av att perspektivet uttrycks på ett sätt som är bekant för marknadens </a:t>
                      </a:r>
                      <a:r>
                        <a:rPr lang="sv-SE" sz="1400" kern="1200" dirty="0" smtClean="0">
                          <a:solidFill>
                            <a:schemeClr val="dk1"/>
                          </a:solidFill>
                          <a:effectLst/>
                          <a:latin typeface="+mn-lt"/>
                          <a:ea typeface="+mn-ea"/>
                          <a:cs typeface="+mn-cs"/>
                        </a:rPr>
                        <a:t>aktörer</a:t>
                      </a:r>
                      <a:endParaRPr lang="sv-SE" sz="1400" kern="1200" dirty="0">
                        <a:solidFill>
                          <a:schemeClr val="dk1"/>
                        </a:solidFill>
                        <a:effectLst/>
                        <a:latin typeface="+mn-lt"/>
                        <a:ea typeface="+mn-ea"/>
                        <a:cs typeface="+mn-cs"/>
                      </a:endParaRPr>
                    </a:p>
                  </a:txBody>
                  <a:tcPr marL="57581" marR="57581" marT="30390" marB="303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spcAft>
                          <a:spcPts val="0"/>
                        </a:spcAft>
                        <a:tabLst>
                          <a:tab pos="3201035" algn="l"/>
                          <a:tab pos="828040" algn="l"/>
                        </a:tabLst>
                      </a:pPr>
                      <a:r>
                        <a:rPr lang="sv-SE" sz="1400" kern="1200" dirty="0">
                          <a:solidFill>
                            <a:schemeClr val="dk1"/>
                          </a:solidFill>
                          <a:effectLst/>
                          <a:latin typeface="+mn-lt"/>
                          <a:ea typeface="+mn-ea"/>
                          <a:cs typeface="+mn-cs"/>
                        </a:rPr>
                        <a:t>Uppföljning är möjlig och sker idag genom energistatistiken och genom </a:t>
                      </a:r>
                      <a:r>
                        <a:rPr lang="sv-SE" sz="1400" kern="1200" dirty="0" smtClean="0">
                          <a:solidFill>
                            <a:schemeClr val="dk1"/>
                          </a:solidFill>
                          <a:effectLst/>
                          <a:latin typeface="+mn-lt"/>
                          <a:ea typeface="+mn-ea"/>
                          <a:cs typeface="+mn-cs"/>
                        </a:rPr>
                        <a:t>Gripen</a:t>
                      </a:r>
                      <a:endParaRPr lang="sv-SE" sz="1400" kern="1200" dirty="0">
                        <a:solidFill>
                          <a:schemeClr val="dk1"/>
                        </a:solidFill>
                        <a:effectLst/>
                        <a:latin typeface="+mn-lt"/>
                        <a:ea typeface="+mn-ea"/>
                        <a:cs typeface="+mn-cs"/>
                      </a:endParaRPr>
                    </a:p>
                    <a:p>
                      <a:pPr marL="0" algn="l" defTabSz="914400" rtl="0" eaLnBrk="1" latinLnBrk="0" hangingPunct="1">
                        <a:spcAft>
                          <a:spcPts val="0"/>
                        </a:spcAft>
                        <a:tabLst>
                          <a:tab pos="3201035" algn="l"/>
                          <a:tab pos="828040" algn="l"/>
                        </a:tabLst>
                      </a:pPr>
                      <a:r>
                        <a:rPr lang="sv-SE" sz="1400" kern="1200" dirty="0">
                          <a:solidFill>
                            <a:schemeClr val="dk1"/>
                          </a:solidFill>
                          <a:effectLst/>
                          <a:latin typeface="+mn-lt"/>
                          <a:ea typeface="+mn-ea"/>
                          <a:cs typeface="+mn-cs"/>
                        </a:rPr>
                        <a:t> </a:t>
                      </a:r>
                    </a:p>
                  </a:txBody>
                  <a:tcPr marL="57581" marR="57581" marT="30390" marB="303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gradFill>
                      <a:gsLst>
                        <a:gs pos="0">
                          <a:schemeClr val="accent1">
                            <a:tint val="66000"/>
                            <a:satMod val="160000"/>
                            <a:lumMod val="88000"/>
                            <a:lumOff val="12000"/>
                            <a:alpha val="5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algn="l" defTabSz="914400" rtl="0" eaLnBrk="1" latinLnBrk="0" hangingPunct="1">
                        <a:spcAft>
                          <a:spcPts val="0"/>
                        </a:spcAft>
                        <a:tabLst>
                          <a:tab pos="3201035" algn="l"/>
                          <a:tab pos="828040" algn="l"/>
                        </a:tabLst>
                      </a:pPr>
                      <a:r>
                        <a:rPr lang="sv-SE" sz="1400" kern="1200" dirty="0">
                          <a:solidFill>
                            <a:schemeClr val="dk1"/>
                          </a:solidFill>
                          <a:effectLst/>
                          <a:latin typeface="+mn-lt"/>
                          <a:ea typeface="+mn-ea"/>
                          <a:cs typeface="+mn-cs"/>
                        </a:rPr>
                        <a:t>Kan förväntas leda till ökad energieffektivitet i bebyggelsen som </a:t>
                      </a:r>
                      <a:r>
                        <a:rPr lang="sv-SE" sz="1400" kern="1200" dirty="0" smtClean="0">
                          <a:solidFill>
                            <a:schemeClr val="dk1"/>
                          </a:solidFill>
                          <a:effectLst/>
                          <a:latin typeface="+mn-lt"/>
                          <a:ea typeface="+mn-ea"/>
                          <a:cs typeface="+mn-cs"/>
                        </a:rPr>
                        <a:t>helhet</a:t>
                      </a:r>
                      <a:endParaRPr lang="sv-SE" sz="1400" kern="1200" dirty="0">
                        <a:solidFill>
                          <a:schemeClr val="dk1"/>
                        </a:solidFill>
                        <a:effectLst/>
                        <a:latin typeface="+mn-lt"/>
                        <a:ea typeface="+mn-ea"/>
                        <a:cs typeface="+mn-cs"/>
                      </a:endParaRPr>
                    </a:p>
                  </a:txBody>
                  <a:tcPr marL="57581" marR="57581" marT="30390" marB="303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spcAft>
                          <a:spcPts val="0"/>
                        </a:spcAft>
                        <a:tabLst>
                          <a:tab pos="3201035" algn="l"/>
                          <a:tab pos="828040" algn="l"/>
                        </a:tabLst>
                      </a:pPr>
                      <a:r>
                        <a:rPr lang="sv-SE" sz="1400" kern="1200" dirty="0">
                          <a:solidFill>
                            <a:schemeClr val="dk1"/>
                          </a:solidFill>
                          <a:effectLst/>
                          <a:latin typeface="+mn-lt"/>
                          <a:ea typeface="+mn-ea"/>
                          <a:cs typeface="+mn-cs"/>
                        </a:rPr>
                        <a:t>Uppföljning genom energistatistiken innebär att energi för fastighetsel och komfortkyla inte </a:t>
                      </a:r>
                      <a:r>
                        <a:rPr lang="sv-SE" sz="1400" kern="1200" dirty="0" smtClean="0">
                          <a:solidFill>
                            <a:schemeClr val="dk1"/>
                          </a:solidFill>
                          <a:effectLst/>
                          <a:latin typeface="+mn-lt"/>
                          <a:ea typeface="+mn-ea"/>
                          <a:cs typeface="+mn-cs"/>
                        </a:rPr>
                        <a:t>ingår</a:t>
                      </a:r>
                      <a:endParaRPr lang="sv-SE" sz="1400" kern="1200" dirty="0">
                        <a:solidFill>
                          <a:schemeClr val="dk1"/>
                        </a:solidFill>
                        <a:effectLst/>
                        <a:latin typeface="+mn-lt"/>
                        <a:ea typeface="+mn-ea"/>
                        <a:cs typeface="+mn-cs"/>
                      </a:endParaRPr>
                    </a:p>
                    <a:p>
                      <a:pPr marL="0" algn="l" defTabSz="914400" rtl="0" eaLnBrk="1" latinLnBrk="0" hangingPunct="1">
                        <a:spcAft>
                          <a:spcPts val="0"/>
                        </a:spcAft>
                        <a:tabLst>
                          <a:tab pos="3201035" algn="l"/>
                          <a:tab pos="828040" algn="l"/>
                        </a:tabLst>
                      </a:pPr>
                      <a:r>
                        <a:rPr lang="sv-SE" sz="1400" kern="1200" dirty="0">
                          <a:solidFill>
                            <a:schemeClr val="dk1"/>
                          </a:solidFill>
                          <a:effectLst/>
                          <a:latin typeface="+mn-lt"/>
                          <a:ea typeface="+mn-ea"/>
                          <a:cs typeface="+mn-cs"/>
                        </a:rPr>
                        <a:t> </a:t>
                      </a:r>
                    </a:p>
                  </a:txBody>
                  <a:tcPr marL="57581" marR="57581" marT="30390" marB="303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gradFill>
                      <a:gsLst>
                        <a:gs pos="0">
                          <a:schemeClr val="accent1">
                            <a:tint val="66000"/>
                            <a:satMod val="160000"/>
                            <a:lumMod val="88000"/>
                            <a:lumOff val="12000"/>
                            <a:alpha val="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3"/>
          <p:cNvSpPr>
            <a:spLocks noChangeArrowheads="1"/>
          </p:cNvSpPr>
          <p:nvPr/>
        </p:nvSpPr>
        <p:spPr bwMode="auto">
          <a:xfrm>
            <a:off x="762000" y="124961"/>
            <a:ext cx="653576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v-SE" altLang="sv-SE" sz="1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hlinkClick r:id="rId4"/>
              </a:rPr>
              <a:t>[</a:t>
            </a:r>
            <a:r>
              <a:rPr kumimoji="0" lang="sv-SE" altLang="sv-SE" sz="1000" b="0" i="0" u="none" strike="noStrike" cap="none" normalizeH="0" baseline="30000" dirty="0" smtClean="0" bmk="">
                <a:ln>
                  <a:noFill/>
                </a:ln>
                <a:solidFill>
                  <a:schemeClr val="tx1"/>
                </a:solidFill>
                <a:effectLst/>
                <a:latin typeface="Arial" pitchFamily="34" charset="0"/>
                <a:ea typeface="Times New Roman" pitchFamily="18" charset="0"/>
                <a:cs typeface="Arial" pitchFamily="34" charset="0"/>
                <a:hlinkClick r:id="rId4"/>
              </a:rPr>
              <a:t>1]</a:t>
            </a:r>
            <a:r>
              <a:rPr kumimoji="0" lang="sv-SE" altLang="sv-SE" sz="1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Med en byggnads energiprestanda avses byggnadens energianvändning uppdelat per uppvärmd yta m2 A</a:t>
            </a:r>
            <a:r>
              <a:rPr kumimoji="0" lang="sv-SE" altLang="sv-SE" sz="1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temp</a:t>
            </a:r>
            <a:r>
              <a:rPr kumimoji="0" lang="sv-SE" altLang="sv-SE" sz="1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sv-SE" altLang="sv-SE"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7548730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xx </a:t>
            </a:r>
            <a:r>
              <a:rPr lang="sv-SE" dirty="0"/>
              <a:t>flerbostadshus uppnår en given energiklass (A, B, C eller NNE) varje år</a:t>
            </a:r>
          </a:p>
        </p:txBody>
      </p:sp>
      <p:pic>
        <p:nvPicPr>
          <p:cNvPr id="4" name="Picture 2" descr="Boverket - Myndigheten för samhällsplanering, byggande och boen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8106" y="6073657"/>
            <a:ext cx="1047389" cy="52369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Platshållare för innehåll 4"/>
          <p:cNvGraphicFramePr>
            <a:graphicFrameLocks noGrp="1"/>
          </p:cNvGraphicFramePr>
          <p:nvPr>
            <p:ph idx="1"/>
            <p:extLst>
              <p:ext uri="{D42A27DB-BD31-4B8C-83A1-F6EECF244321}">
                <p14:modId xmlns:p14="http://schemas.microsoft.com/office/powerpoint/2010/main" val="4008498127"/>
              </p:ext>
            </p:extLst>
          </p:nvPr>
        </p:nvGraphicFramePr>
        <p:xfrm>
          <a:off x="762000" y="2348880"/>
          <a:ext cx="7626424" cy="3261180"/>
        </p:xfrm>
        <a:graphic>
          <a:graphicData uri="http://schemas.openxmlformats.org/drawingml/2006/table">
            <a:tbl>
              <a:tblPr firstRow="1" firstCol="1" bandRow="1">
                <a:tableStyleId>{5C22544A-7EE6-4342-B048-85BDC9FD1C3A}</a:tableStyleId>
              </a:tblPr>
              <a:tblGrid>
                <a:gridCol w="1525157"/>
                <a:gridCol w="1525157"/>
                <a:gridCol w="1525157"/>
                <a:gridCol w="1525157"/>
                <a:gridCol w="1525796"/>
              </a:tblGrid>
              <a:tr h="342289">
                <a:tc>
                  <a:txBody>
                    <a:bodyPr/>
                    <a:lstStyle/>
                    <a:p>
                      <a:pPr>
                        <a:spcAft>
                          <a:spcPts val="0"/>
                        </a:spcAft>
                        <a:tabLst>
                          <a:tab pos="3201035" algn="l"/>
                          <a:tab pos="828040" algn="l"/>
                        </a:tabLst>
                      </a:pPr>
                      <a:r>
                        <a:rPr lang="sv-SE" sz="1400" dirty="0">
                          <a:effectLst/>
                        </a:rPr>
                        <a:t>Bidrag till befintliga mål</a:t>
                      </a:r>
                      <a:endParaRPr lang="sv-SE" sz="1400" dirty="0">
                        <a:effectLst/>
                        <a:latin typeface="Times New Roman"/>
                        <a:ea typeface="Times New Roman"/>
                      </a:endParaRPr>
                    </a:p>
                  </a:txBody>
                  <a:tcPr marL="57581" marR="57581" marT="30390" marB="30390"/>
                </a:tc>
                <a:tc>
                  <a:txBody>
                    <a:bodyPr/>
                    <a:lstStyle/>
                    <a:p>
                      <a:pPr>
                        <a:spcAft>
                          <a:spcPts val="0"/>
                        </a:spcAft>
                        <a:tabLst>
                          <a:tab pos="3201035" algn="l"/>
                          <a:tab pos="828040" algn="l"/>
                        </a:tabLst>
                      </a:pPr>
                      <a:r>
                        <a:rPr lang="sv-SE" sz="1400" dirty="0">
                          <a:effectLst/>
                        </a:rPr>
                        <a:t>Additionalitet</a:t>
                      </a:r>
                      <a:endParaRPr lang="sv-SE" sz="1400" dirty="0">
                        <a:effectLst/>
                        <a:latin typeface="Times New Roman"/>
                        <a:ea typeface="Times New Roman"/>
                      </a:endParaRPr>
                    </a:p>
                  </a:txBody>
                  <a:tcPr marL="57581" marR="57581" marT="30390" marB="30390"/>
                </a:tc>
                <a:tc>
                  <a:txBody>
                    <a:bodyPr/>
                    <a:lstStyle/>
                    <a:p>
                      <a:pPr>
                        <a:spcAft>
                          <a:spcPts val="0"/>
                        </a:spcAft>
                        <a:tabLst>
                          <a:tab pos="3201035" algn="l"/>
                          <a:tab pos="828040" algn="l"/>
                        </a:tabLst>
                      </a:pPr>
                      <a:r>
                        <a:rPr lang="sv-SE" sz="1400" dirty="0" smtClean="0">
                          <a:effectLst/>
                        </a:rPr>
                        <a:t>Uppföljnings-barhet</a:t>
                      </a:r>
                      <a:endParaRPr lang="sv-SE" sz="1400" dirty="0">
                        <a:effectLst/>
                        <a:latin typeface="Times New Roman"/>
                        <a:ea typeface="Times New Roman"/>
                      </a:endParaRPr>
                    </a:p>
                  </a:txBody>
                  <a:tcPr marL="57581" marR="57581" marT="30390" marB="30390"/>
                </a:tc>
                <a:tc>
                  <a:txBody>
                    <a:bodyPr/>
                    <a:lstStyle/>
                    <a:p>
                      <a:pPr>
                        <a:spcAft>
                          <a:spcPts val="0"/>
                        </a:spcAft>
                        <a:tabLst>
                          <a:tab pos="3201035" algn="l"/>
                          <a:tab pos="828040" algn="l"/>
                        </a:tabLst>
                      </a:pPr>
                      <a:r>
                        <a:rPr lang="sv-SE" sz="1400" dirty="0">
                          <a:effectLst/>
                        </a:rPr>
                        <a:t>Påverkan på </a:t>
                      </a:r>
                      <a:r>
                        <a:rPr lang="sv-SE" sz="1400" dirty="0" smtClean="0">
                          <a:effectLst/>
                        </a:rPr>
                        <a:t>energi-effektivitet</a:t>
                      </a:r>
                      <a:endParaRPr lang="sv-SE" sz="1400" dirty="0">
                        <a:effectLst/>
                        <a:latin typeface="Times New Roman"/>
                        <a:ea typeface="Times New Roman"/>
                      </a:endParaRPr>
                    </a:p>
                  </a:txBody>
                  <a:tcPr marL="57581" marR="57581" marT="30390" marB="30390"/>
                </a:tc>
                <a:tc>
                  <a:txBody>
                    <a:bodyPr/>
                    <a:lstStyle/>
                    <a:p>
                      <a:pPr>
                        <a:spcAft>
                          <a:spcPts val="0"/>
                        </a:spcAft>
                        <a:tabLst>
                          <a:tab pos="3201035" algn="l"/>
                          <a:tab pos="828040" algn="l"/>
                        </a:tabLst>
                      </a:pPr>
                      <a:r>
                        <a:rPr lang="sv-SE" sz="1400" dirty="0">
                          <a:effectLst/>
                        </a:rPr>
                        <a:t/>
                      </a:r>
                      <a:br>
                        <a:rPr lang="sv-SE" sz="1400" dirty="0">
                          <a:effectLst/>
                        </a:rPr>
                      </a:br>
                      <a:r>
                        <a:rPr lang="sv-SE" sz="1400" dirty="0">
                          <a:effectLst/>
                        </a:rPr>
                        <a:t>Kommentar</a:t>
                      </a:r>
                      <a:endParaRPr lang="sv-SE" sz="1400" dirty="0">
                        <a:effectLst/>
                        <a:latin typeface="Times New Roman"/>
                        <a:ea typeface="Times New Roman"/>
                      </a:endParaRPr>
                    </a:p>
                  </a:txBody>
                  <a:tcPr marL="57581" marR="57581" marT="30390" marB="30390"/>
                </a:tc>
              </a:tr>
              <a:tr h="1126035">
                <a:tc>
                  <a:txBody>
                    <a:bodyPr/>
                    <a:lstStyle/>
                    <a:p>
                      <a:pPr>
                        <a:spcAft>
                          <a:spcPts val="0"/>
                        </a:spcAft>
                        <a:tabLst>
                          <a:tab pos="3201035" algn="l"/>
                          <a:tab pos="828040" algn="l"/>
                        </a:tabLst>
                      </a:pPr>
                      <a:r>
                        <a:rPr lang="sv-SE" sz="1400" b="0" dirty="0">
                          <a:solidFill>
                            <a:schemeClr val="tx1"/>
                          </a:solidFill>
                          <a:effectLst/>
                        </a:rPr>
                        <a:t>Perspektivet bidrar till energipolitiska mål och generations- och miljömål, genom att stimulera renoveringar som når en given </a:t>
                      </a:r>
                      <a:r>
                        <a:rPr lang="sv-SE" sz="1400" b="0" dirty="0" smtClean="0">
                          <a:solidFill>
                            <a:schemeClr val="tx1"/>
                          </a:solidFill>
                          <a:effectLst/>
                        </a:rPr>
                        <a:t>energieffektivisering</a:t>
                      </a:r>
                      <a:endParaRPr lang="sv-SE" sz="1400" b="0" dirty="0">
                        <a:solidFill>
                          <a:schemeClr val="tx1"/>
                        </a:solidFill>
                        <a:effectLst/>
                      </a:endParaRPr>
                    </a:p>
                    <a:p>
                      <a:pPr>
                        <a:spcAft>
                          <a:spcPts val="0"/>
                        </a:spcAft>
                        <a:tabLst>
                          <a:tab pos="3201035" algn="l"/>
                          <a:tab pos="828040" algn="l"/>
                        </a:tabLst>
                      </a:pPr>
                      <a:r>
                        <a:rPr lang="sv-SE" sz="1400" dirty="0">
                          <a:effectLst/>
                        </a:rPr>
                        <a:t> </a:t>
                      </a:r>
                      <a:endParaRPr lang="sv-SE" sz="1400" dirty="0">
                        <a:effectLst/>
                        <a:latin typeface="Times New Roman"/>
                        <a:ea typeface="Times New Roman"/>
                      </a:endParaRPr>
                    </a:p>
                  </a:txBody>
                  <a:tcPr marL="57581" marR="57581" marT="0" marB="0">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tcPr>
                </a:tc>
                <a:tc>
                  <a:txBody>
                    <a:bodyPr/>
                    <a:lstStyle/>
                    <a:p>
                      <a:pPr>
                        <a:spcAft>
                          <a:spcPts val="0"/>
                        </a:spcAft>
                        <a:tabLst>
                          <a:tab pos="3201035" algn="l"/>
                          <a:tab pos="828040" algn="l"/>
                        </a:tabLst>
                      </a:pPr>
                      <a:r>
                        <a:rPr lang="sv-SE" sz="1400" dirty="0">
                          <a:effectLst/>
                        </a:rPr>
                        <a:t>Additionaliteten påverkas av den energiklass som ska uppnås och av antalet flerbostadshus som ska </a:t>
                      </a:r>
                      <a:r>
                        <a:rPr lang="sv-SE" sz="1400" dirty="0" smtClean="0">
                          <a:effectLst/>
                        </a:rPr>
                        <a:t>omfattas</a:t>
                      </a:r>
                      <a:endParaRPr lang="sv-SE" sz="1400" dirty="0">
                        <a:effectLst/>
                        <a:latin typeface="Times New Roman"/>
                        <a:ea typeface="Times New Roman"/>
                      </a:endParaRPr>
                    </a:p>
                  </a:txBody>
                  <a:tcPr marL="57581" marR="57581" marT="0" marB="0"/>
                </a:tc>
                <a:tc>
                  <a:txBody>
                    <a:bodyPr/>
                    <a:lstStyle/>
                    <a:p>
                      <a:pPr>
                        <a:spcAft>
                          <a:spcPts val="0"/>
                        </a:spcAft>
                        <a:tabLst>
                          <a:tab pos="3201035" algn="l"/>
                          <a:tab pos="828040" algn="l"/>
                        </a:tabLst>
                      </a:pPr>
                      <a:r>
                        <a:rPr lang="sv-SE" sz="1400" dirty="0">
                          <a:effectLst/>
                        </a:rPr>
                        <a:t>Skulle kunna gå att följa upp genom </a:t>
                      </a:r>
                      <a:r>
                        <a:rPr lang="sv-SE" sz="1400" dirty="0" smtClean="0">
                          <a:effectLst/>
                        </a:rPr>
                        <a:t>Gripen</a:t>
                      </a:r>
                      <a:endParaRPr lang="sv-SE" sz="1400" dirty="0">
                        <a:effectLst/>
                        <a:latin typeface="Times New Roman"/>
                        <a:ea typeface="Times New Roman"/>
                      </a:endParaRPr>
                    </a:p>
                  </a:txBody>
                  <a:tcPr marL="57581" marR="57581" marT="0" marB="0">
                    <a:gradFill>
                      <a:gsLst>
                        <a:gs pos="0">
                          <a:schemeClr val="accent1">
                            <a:tint val="66000"/>
                            <a:satMod val="160000"/>
                            <a:lumMod val="88000"/>
                            <a:lumOff val="12000"/>
                            <a:alpha val="65000"/>
                          </a:schemeClr>
                        </a:gs>
                        <a:gs pos="50000">
                          <a:schemeClr val="accent1">
                            <a:tint val="44500"/>
                            <a:satMod val="160000"/>
                          </a:schemeClr>
                        </a:gs>
                        <a:gs pos="100000">
                          <a:schemeClr val="accent1">
                            <a:tint val="23500"/>
                            <a:satMod val="160000"/>
                          </a:schemeClr>
                        </a:gs>
                      </a:gsLst>
                      <a:lin ang="5400000" scaled="0"/>
                    </a:gradFill>
                  </a:tcPr>
                </a:tc>
                <a:tc>
                  <a:txBody>
                    <a:bodyPr/>
                    <a:lstStyle/>
                    <a:p>
                      <a:pPr>
                        <a:spcAft>
                          <a:spcPts val="0"/>
                        </a:spcAft>
                        <a:tabLst>
                          <a:tab pos="3201035" algn="l"/>
                          <a:tab pos="828040" algn="l"/>
                        </a:tabLst>
                      </a:pPr>
                      <a:r>
                        <a:rPr lang="sv-SE" sz="1400" dirty="0">
                          <a:effectLst/>
                        </a:rPr>
                        <a:t>Kan förväntas leda till ökad energieffektivitet i såväl enskilda byggnader som beståndet som helhet, beror av </a:t>
                      </a:r>
                      <a:r>
                        <a:rPr lang="sv-SE" sz="1400" dirty="0" smtClean="0">
                          <a:effectLst/>
                        </a:rPr>
                        <a:t>ambitionsnivå</a:t>
                      </a:r>
                      <a:endParaRPr lang="sv-SE" sz="1400" dirty="0">
                        <a:effectLst/>
                        <a:latin typeface="Times New Roman"/>
                        <a:ea typeface="Times New Roman"/>
                      </a:endParaRPr>
                    </a:p>
                  </a:txBody>
                  <a:tcPr marL="57581" marR="57581" marT="0" marB="0"/>
                </a:tc>
                <a:tc>
                  <a:txBody>
                    <a:bodyPr/>
                    <a:lstStyle/>
                    <a:p>
                      <a:pPr>
                        <a:spcAft>
                          <a:spcPts val="0"/>
                        </a:spcAft>
                        <a:tabLst>
                          <a:tab pos="3201035" algn="l"/>
                          <a:tab pos="828040" algn="l"/>
                        </a:tabLst>
                      </a:pPr>
                      <a:r>
                        <a:rPr lang="sv-SE" sz="1400" dirty="0">
                          <a:effectLst/>
                        </a:rPr>
                        <a:t>Höga krav riskerar att hämma </a:t>
                      </a:r>
                      <a:r>
                        <a:rPr lang="sv-SE" sz="1400" dirty="0" smtClean="0">
                          <a:effectLst/>
                        </a:rPr>
                        <a:t>renoveringsviljan</a:t>
                      </a:r>
                      <a:endParaRPr lang="sv-SE" sz="1400" dirty="0">
                        <a:effectLst/>
                      </a:endParaRPr>
                    </a:p>
                    <a:p>
                      <a:pPr>
                        <a:spcAft>
                          <a:spcPts val="0"/>
                        </a:spcAft>
                        <a:tabLst>
                          <a:tab pos="3201035" algn="l"/>
                          <a:tab pos="828040" algn="l"/>
                        </a:tabLst>
                      </a:pPr>
                      <a:r>
                        <a:rPr lang="sv-SE" sz="1400" dirty="0">
                          <a:effectLst/>
                        </a:rPr>
                        <a:t> </a:t>
                      </a:r>
                    </a:p>
                    <a:p>
                      <a:pPr>
                        <a:spcAft>
                          <a:spcPts val="0"/>
                        </a:spcAft>
                        <a:tabLst>
                          <a:tab pos="3201035" algn="l"/>
                          <a:tab pos="828040" algn="l"/>
                        </a:tabLst>
                      </a:pPr>
                      <a:r>
                        <a:rPr lang="sv-SE" sz="1400" dirty="0">
                          <a:effectLst/>
                        </a:rPr>
                        <a:t>Bra med tydlig koppling till energideklarationer och till </a:t>
                      </a:r>
                      <a:r>
                        <a:rPr lang="sv-SE" sz="1400" dirty="0" smtClean="0">
                          <a:effectLst/>
                        </a:rPr>
                        <a:t>direktiv</a:t>
                      </a:r>
                      <a:endParaRPr lang="sv-SE" sz="1400" dirty="0">
                        <a:effectLst/>
                        <a:latin typeface="Times New Roman"/>
                        <a:ea typeface="Times New Roman"/>
                      </a:endParaRPr>
                    </a:p>
                  </a:txBody>
                  <a:tcPr marL="57581" marR="57581" marT="0" marB="0">
                    <a:gradFill>
                      <a:gsLst>
                        <a:gs pos="0">
                          <a:schemeClr val="accent1">
                            <a:tint val="66000"/>
                            <a:satMod val="160000"/>
                            <a:lumMod val="88000"/>
                            <a:lumOff val="12000"/>
                            <a:alpha val="23000"/>
                          </a:schemeClr>
                        </a:gs>
                        <a:gs pos="50000">
                          <a:schemeClr val="accent1">
                            <a:tint val="44500"/>
                            <a:satMod val="160000"/>
                          </a:schemeClr>
                        </a:gs>
                        <a:gs pos="100000">
                          <a:schemeClr val="accent1">
                            <a:tint val="23500"/>
                            <a:satMod val="160000"/>
                          </a:schemeClr>
                        </a:gs>
                      </a:gsLst>
                      <a:lin ang="5400000" scaled="0"/>
                    </a:gradFill>
                  </a:tcPr>
                </a:tc>
              </a:tr>
            </a:tbl>
          </a:graphicData>
        </a:graphic>
      </p:graphicFrame>
    </p:spTree>
    <p:extLst>
      <p:ext uri="{BB962C8B-B14F-4D97-AF65-F5344CB8AC3E}">
        <p14:creationId xmlns:p14="http://schemas.microsoft.com/office/powerpoint/2010/main" val="42744613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Andra alternativ för vägledning (1/2)</a:t>
            </a:r>
            <a:endParaRPr lang="sv-SE" dirty="0"/>
          </a:p>
        </p:txBody>
      </p:sp>
      <p:sp>
        <p:nvSpPr>
          <p:cNvPr id="3" name="Platshållare för innehåll 2"/>
          <p:cNvSpPr>
            <a:spLocks noGrp="1"/>
          </p:cNvSpPr>
          <p:nvPr>
            <p:ph idx="1"/>
          </p:nvPr>
        </p:nvSpPr>
        <p:spPr/>
        <p:txBody>
          <a:bodyPr>
            <a:normAutofit fontScale="77500" lnSpcReduction="20000"/>
          </a:bodyPr>
          <a:lstStyle/>
          <a:p>
            <a:pPr lvl="0"/>
            <a:r>
              <a:rPr lang="sv-SE" dirty="0"/>
              <a:t>Alla flerbostadshus som har byggår 1965-1974 ska vara renoverade till år </a:t>
            </a:r>
            <a:r>
              <a:rPr lang="sv-SE" dirty="0" err="1" smtClean="0"/>
              <a:t>yy</a:t>
            </a:r>
            <a:endParaRPr lang="sv-SE" dirty="0"/>
          </a:p>
          <a:p>
            <a:pPr lvl="0"/>
            <a:r>
              <a:rPr lang="sv-SE" dirty="0"/>
              <a:t>Den totala energianvändningen i byggnadssektorn ska ha minskat med xx procent år </a:t>
            </a:r>
            <a:r>
              <a:rPr lang="sv-SE" dirty="0" err="1"/>
              <a:t>yy</a:t>
            </a:r>
            <a:r>
              <a:rPr lang="sv-SE" dirty="0"/>
              <a:t>, jämfört med år </a:t>
            </a:r>
            <a:r>
              <a:rPr lang="sv-SE" dirty="0" smtClean="0"/>
              <a:t>2011</a:t>
            </a:r>
            <a:endParaRPr lang="sv-SE" dirty="0"/>
          </a:p>
          <a:p>
            <a:pPr lvl="0"/>
            <a:r>
              <a:rPr lang="sv-SE" dirty="0"/>
              <a:t>Byggnadssektorns totala energianvändning uppdelat på befolkningsmängden, ska ha minskat med xx procent år </a:t>
            </a:r>
            <a:r>
              <a:rPr lang="sv-SE" dirty="0" err="1"/>
              <a:t>yy</a:t>
            </a:r>
            <a:r>
              <a:rPr lang="sv-SE" dirty="0"/>
              <a:t>, jämfört med år </a:t>
            </a:r>
            <a:r>
              <a:rPr lang="sv-SE" dirty="0" smtClean="0"/>
              <a:t>2011 </a:t>
            </a:r>
          </a:p>
          <a:p>
            <a:pPr lvl="0"/>
            <a:r>
              <a:rPr lang="sv-SE" dirty="0" smtClean="0"/>
              <a:t>Energiprestandan </a:t>
            </a:r>
            <a:r>
              <a:rPr lang="sv-SE" dirty="0"/>
              <a:t>för varje flerbostadshus är maximalt xx kWh/m</a:t>
            </a:r>
            <a:r>
              <a:rPr lang="sv-SE" baseline="30000" dirty="0"/>
              <a:t>2</a:t>
            </a:r>
            <a:r>
              <a:rPr lang="sv-SE" dirty="0"/>
              <a:t> </a:t>
            </a:r>
            <a:r>
              <a:rPr lang="sv-SE" dirty="0" err="1"/>
              <a:t>A</a:t>
            </a:r>
            <a:r>
              <a:rPr lang="sv-SE" baseline="-25000" dirty="0" err="1"/>
              <a:t>temp</a:t>
            </a:r>
            <a:r>
              <a:rPr lang="sv-SE" dirty="0"/>
              <a:t> och år, år </a:t>
            </a:r>
            <a:r>
              <a:rPr lang="sv-SE" dirty="0" err="1" smtClean="0"/>
              <a:t>yy</a:t>
            </a:r>
            <a:endParaRPr lang="sv-SE" dirty="0"/>
          </a:p>
          <a:p>
            <a:pPr lvl="0"/>
            <a:r>
              <a:rPr lang="sv-SE" dirty="0"/>
              <a:t>Antalet byggnader som renoveras till NNE-standard ska vara/är xx varje </a:t>
            </a:r>
            <a:r>
              <a:rPr lang="sv-SE" dirty="0" smtClean="0"/>
              <a:t>år</a:t>
            </a:r>
            <a:endParaRPr lang="sv-SE" dirty="0"/>
          </a:p>
          <a:p>
            <a:pPr lvl="0"/>
            <a:r>
              <a:rPr lang="sv-SE" dirty="0"/>
              <a:t>Delmål för byggnadens olika system (t.ex. belysning, ventilation etc.) </a:t>
            </a:r>
          </a:p>
          <a:p>
            <a:pPr lvl="0"/>
            <a:endParaRPr lang="sv-SE"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6145485"/>
            <a:ext cx="1049337"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23678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smtClean="0"/>
              <a:t>Andra alternativ för vägledning (2/2)</a:t>
            </a:r>
            <a:endParaRPr lang="sv-SE" dirty="0"/>
          </a:p>
        </p:txBody>
      </p:sp>
      <p:sp>
        <p:nvSpPr>
          <p:cNvPr id="3" name="Platshållare för innehåll 2"/>
          <p:cNvSpPr>
            <a:spLocks noGrp="1"/>
          </p:cNvSpPr>
          <p:nvPr>
            <p:ph idx="1"/>
          </p:nvPr>
        </p:nvSpPr>
        <p:spPr/>
        <p:txBody>
          <a:bodyPr>
            <a:normAutofit fontScale="77500" lnSpcReduction="20000"/>
          </a:bodyPr>
          <a:lstStyle/>
          <a:p>
            <a:pPr lvl="0"/>
            <a:r>
              <a:rPr lang="sv-SE" dirty="0" smtClean="0"/>
              <a:t>Den </a:t>
            </a:r>
            <a:r>
              <a:rPr lang="sv-SE" dirty="0"/>
              <a:t>totala energianvändningen som går till belysning (kWh/m</a:t>
            </a:r>
            <a:r>
              <a:rPr lang="sv-SE" baseline="30000" dirty="0"/>
              <a:t>2</a:t>
            </a:r>
            <a:r>
              <a:rPr lang="sv-SE" dirty="0"/>
              <a:t> </a:t>
            </a:r>
            <a:r>
              <a:rPr lang="sv-SE" dirty="0" err="1"/>
              <a:t>A</a:t>
            </a:r>
            <a:r>
              <a:rPr lang="sv-SE" baseline="-25000" dirty="0" err="1"/>
              <a:t>temp</a:t>
            </a:r>
            <a:r>
              <a:rPr lang="sv-SE" dirty="0"/>
              <a:t>) har år xx minskat med xx kWh/m</a:t>
            </a:r>
            <a:r>
              <a:rPr lang="sv-SE" baseline="30000" dirty="0"/>
              <a:t>2</a:t>
            </a:r>
            <a:r>
              <a:rPr lang="sv-SE" dirty="0"/>
              <a:t> </a:t>
            </a:r>
            <a:r>
              <a:rPr lang="sv-SE" dirty="0" err="1"/>
              <a:t>A</a:t>
            </a:r>
            <a:r>
              <a:rPr lang="sv-SE" baseline="-25000" dirty="0" err="1"/>
              <a:t>temp</a:t>
            </a:r>
            <a:r>
              <a:rPr lang="sv-SE" dirty="0"/>
              <a:t> jämfört med </a:t>
            </a:r>
            <a:r>
              <a:rPr lang="sv-SE" dirty="0" smtClean="0"/>
              <a:t>2017 </a:t>
            </a:r>
            <a:endParaRPr lang="sv-SE" dirty="0"/>
          </a:p>
          <a:p>
            <a:pPr lvl="0"/>
            <a:r>
              <a:rPr lang="sv-SE" dirty="0"/>
              <a:t>Halvering av byggnadsbeståndets totala energianvändning till 2050 jfr m 1995, formulerat som kWh/m</a:t>
            </a:r>
            <a:r>
              <a:rPr lang="sv-SE" baseline="30000" dirty="0"/>
              <a:t>2</a:t>
            </a:r>
            <a:r>
              <a:rPr lang="sv-SE" dirty="0"/>
              <a:t>, </a:t>
            </a:r>
            <a:r>
              <a:rPr lang="sv-SE" baseline="-25000" dirty="0" err="1"/>
              <a:t>Atemp</a:t>
            </a:r>
            <a:r>
              <a:rPr lang="sv-SE" dirty="0"/>
              <a:t>, år eller som </a:t>
            </a:r>
            <a:r>
              <a:rPr lang="sv-SE" dirty="0" smtClean="0"/>
              <a:t>energiklass</a:t>
            </a:r>
            <a:r>
              <a:rPr lang="sv-SE" dirty="0"/>
              <a:t> </a:t>
            </a:r>
          </a:p>
          <a:p>
            <a:pPr lvl="0"/>
            <a:r>
              <a:rPr lang="sv-SE" dirty="0"/>
              <a:t>Byggnader ska vara en del av en hållbar framtid. </a:t>
            </a:r>
          </a:p>
          <a:p>
            <a:pPr lvl="0"/>
            <a:r>
              <a:rPr lang="sv-SE" dirty="0"/>
              <a:t>Alla ska ha möjlighet till god boendestandard gäller oavsett om man bor i en gammal eller ny </a:t>
            </a:r>
            <a:r>
              <a:rPr lang="sv-SE" dirty="0" smtClean="0"/>
              <a:t>bostad </a:t>
            </a:r>
            <a:endParaRPr lang="sv-SE" dirty="0"/>
          </a:p>
          <a:p>
            <a:pPr lvl="0"/>
            <a:r>
              <a:rPr lang="sv-SE" dirty="0"/>
              <a:t>När byggnader renoveras ska hänsyn tas till </a:t>
            </a:r>
            <a:r>
              <a:rPr lang="sv-SE" dirty="0" smtClean="0"/>
              <a:t>energieffektiviseringsmöjligheter</a:t>
            </a:r>
            <a:endParaRPr lang="sv-SE" dirty="0"/>
          </a:p>
          <a:p>
            <a:pPr lvl="0"/>
            <a:r>
              <a:rPr lang="sv-SE" dirty="0"/>
              <a:t>Sverige ska vara världsledande på sunda och resurseffektiva </a:t>
            </a:r>
            <a:r>
              <a:rPr lang="sv-SE" dirty="0" smtClean="0"/>
              <a:t>byggnader</a:t>
            </a:r>
            <a:endParaRPr lang="sv-SE"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6165304"/>
            <a:ext cx="1049337"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0590711"/>
      </p:ext>
    </p:extLst>
  </p:cSld>
  <p:clrMapOvr>
    <a:masterClrMapping/>
  </p:clrMapOvr>
  <p:timing>
    <p:tnLst>
      <p:par>
        <p:cTn id="1" dur="indefinite" restart="never" nodeType="tmRoot"/>
      </p:par>
    </p:tnLst>
  </p:timing>
</p:sld>
</file>

<file path=ppt/theme/theme1.xml><?xml version="1.0" encoding="utf-8"?>
<a:theme xmlns:a="http://schemas.openxmlformats.org/drawingml/2006/main" name="OH">
  <a:themeElements>
    <a:clrScheme name="Energimyndigheten Blå">
      <a:dk1>
        <a:srgbClr val="000000"/>
      </a:dk1>
      <a:lt1>
        <a:srgbClr val="FFFFFF"/>
      </a:lt1>
      <a:dk2>
        <a:srgbClr val="000000"/>
      </a:dk2>
      <a:lt2>
        <a:srgbClr val="969696"/>
      </a:lt2>
      <a:accent1>
        <a:srgbClr val="003896"/>
      </a:accent1>
      <a:accent2>
        <a:srgbClr val="5D6DA2"/>
      </a:accent2>
      <a:accent3>
        <a:srgbClr val="8691B9"/>
      </a:accent3>
      <a:accent4>
        <a:srgbClr val="AEB6D1"/>
      </a:accent4>
      <a:accent5>
        <a:srgbClr val="B8DAEA"/>
      </a:accent5>
      <a:accent6>
        <a:srgbClr val="D2E5EE"/>
      </a:accent6>
      <a:hlink>
        <a:srgbClr val="8691B9"/>
      </a:hlink>
      <a:folHlink>
        <a:srgbClr val="AEB6D1"/>
      </a:folHlink>
    </a:clrScheme>
    <a:fontScheme name=" färg_m_punk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sv-SE" sz="2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sv-SE" sz="2200" b="0" i="0" u="none" strike="noStrike" cap="none" normalizeH="0" baseline="0" smtClean="0">
            <a:ln>
              <a:noFill/>
            </a:ln>
            <a:solidFill>
              <a:schemeClr val="tx1"/>
            </a:solidFill>
            <a:effectLst/>
            <a:latin typeface="Arial" charset="0"/>
          </a:defRPr>
        </a:defPPr>
      </a:lstStyle>
    </a:lnDef>
  </a:objectDefaults>
  <a:extraClrSchemeLst/>
</a:theme>
</file>

<file path=ppt/theme/theme2.xml><?xml version="1.0" encoding="utf-8"?>
<a:theme xmlns:a="http://schemas.openxmlformats.org/drawingml/2006/main" name="vit_m_punkt">
  <a:themeElements>
    <a:clrScheme name="Energimyndigheten Ljusgrön">
      <a:dk1>
        <a:srgbClr val="000000"/>
      </a:dk1>
      <a:lt1>
        <a:srgbClr val="FFFFFF"/>
      </a:lt1>
      <a:dk2>
        <a:srgbClr val="000000"/>
      </a:dk2>
      <a:lt2>
        <a:srgbClr val="969696"/>
      </a:lt2>
      <a:accent1>
        <a:srgbClr val="7DBA00"/>
      </a:accent1>
      <a:accent2>
        <a:srgbClr val="A64712"/>
      </a:accent2>
      <a:accent3>
        <a:srgbClr val="4F7558"/>
      </a:accent3>
      <a:accent4>
        <a:srgbClr val="F5E61D"/>
      </a:accent4>
      <a:accent5>
        <a:srgbClr val="F8745A"/>
      </a:accent5>
      <a:accent6>
        <a:srgbClr val="E1FFBD"/>
      </a:accent6>
      <a:hlink>
        <a:srgbClr val="C7007D"/>
      </a:hlink>
      <a:folHlink>
        <a:srgbClr val="DEBA08"/>
      </a:folHlink>
    </a:clrScheme>
    <a:fontScheme name="färglös_m_punk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sv-SE" sz="2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sv-SE" sz="2200" b="0" i="0" u="none" strike="noStrike" cap="none" normalizeH="0" baseline="0" smtClean="0">
            <a:ln>
              <a:noFill/>
            </a:ln>
            <a:solidFill>
              <a:schemeClr val="tx1"/>
            </a:solidFill>
            <a:effectLst/>
            <a:latin typeface="Arial" charset="0"/>
          </a:defRPr>
        </a:defPPr>
      </a:lstStyle>
    </a:lnDef>
  </a:objectDefaults>
  <a:extraClrSchemeLst/>
</a:theme>
</file>

<file path=ppt/theme/theme3.xml><?xml version="1.0" encoding="utf-8"?>
<a:theme xmlns:a="http://schemas.openxmlformats.org/drawingml/2006/main" name="färg_U_punkt">
  <a:themeElements>
    <a:clrScheme name="Energimyndigheten Blå">
      <a:dk1>
        <a:srgbClr val="000000"/>
      </a:dk1>
      <a:lt1>
        <a:srgbClr val="FFFFFF"/>
      </a:lt1>
      <a:dk2>
        <a:srgbClr val="000000"/>
      </a:dk2>
      <a:lt2>
        <a:srgbClr val="969696"/>
      </a:lt2>
      <a:accent1>
        <a:srgbClr val="003896"/>
      </a:accent1>
      <a:accent2>
        <a:srgbClr val="5D6DA2"/>
      </a:accent2>
      <a:accent3>
        <a:srgbClr val="8691B9"/>
      </a:accent3>
      <a:accent4>
        <a:srgbClr val="AEB6D1"/>
      </a:accent4>
      <a:accent5>
        <a:srgbClr val="B8DAEA"/>
      </a:accent5>
      <a:accent6>
        <a:srgbClr val="D2E5EE"/>
      </a:accent6>
      <a:hlink>
        <a:srgbClr val="8691B9"/>
      </a:hlink>
      <a:folHlink>
        <a:srgbClr val="AEB6D1"/>
      </a:folHlink>
    </a:clrScheme>
    <a:fontScheme name="färg_U_punk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sv-SE" sz="2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sv-SE" sz="2200" b="0" i="0" u="none" strike="noStrike" cap="none" normalizeH="0" baseline="0" smtClean="0">
            <a:ln>
              <a:noFill/>
            </a:ln>
            <a:solidFill>
              <a:schemeClr val="tx1"/>
            </a:solidFill>
            <a:effectLst/>
            <a:latin typeface="Arial" charset="0"/>
          </a:defRPr>
        </a:defPPr>
      </a:lstStyle>
    </a:lnDef>
  </a:objectDefaults>
  <a:extraClrSchemeLst/>
</a:theme>
</file>

<file path=ppt/theme/theme4.xml><?xml version="1.0" encoding="utf-8"?>
<a:theme xmlns:a="http://schemas.openxmlformats.org/drawingml/2006/main" name="vit_U_punkt">
  <a:themeElements>
    <a:clrScheme name="Energimyndigheten Blå">
      <a:dk1>
        <a:srgbClr val="000000"/>
      </a:dk1>
      <a:lt1>
        <a:srgbClr val="FFFFFF"/>
      </a:lt1>
      <a:dk2>
        <a:srgbClr val="000000"/>
      </a:dk2>
      <a:lt2>
        <a:srgbClr val="969696"/>
      </a:lt2>
      <a:accent1>
        <a:srgbClr val="003896"/>
      </a:accent1>
      <a:accent2>
        <a:srgbClr val="5D6DA2"/>
      </a:accent2>
      <a:accent3>
        <a:srgbClr val="8691B9"/>
      </a:accent3>
      <a:accent4>
        <a:srgbClr val="AEB6D1"/>
      </a:accent4>
      <a:accent5>
        <a:srgbClr val="B8DAEA"/>
      </a:accent5>
      <a:accent6>
        <a:srgbClr val="D2E5EE"/>
      </a:accent6>
      <a:hlink>
        <a:srgbClr val="8691B9"/>
      </a:hlink>
      <a:folHlink>
        <a:srgbClr val="AEB6D1"/>
      </a:folHlink>
    </a:clrScheme>
    <a:fontScheme name="farglos_U_punk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sv-SE" sz="2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sv-SE" sz="2200" b="0" i="0" u="none" strike="noStrike" cap="none" normalizeH="0" baseline="0" smtClean="0">
            <a:ln>
              <a:noFill/>
            </a:ln>
            <a:solidFill>
              <a:schemeClr val="tx1"/>
            </a:solidFill>
            <a:effectLst/>
            <a:latin typeface="Arial" charset="0"/>
          </a:defRPr>
        </a:defPPr>
      </a:lstStyle>
    </a:lnDef>
  </a:objectDefaults>
  <a:extraClrSchemeLst/>
</a:theme>
</file>

<file path=ppt/theme/theme5.xml><?xml version="1.0" encoding="utf-8"?>
<a:theme xmlns:a="http://schemas.openxmlformats.org/drawingml/2006/main" name="Boverket_mall_utan_bild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t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atum xmlns="15eb961b-4dce-4583-b186-59bd15db2190">2016-04-06T22:00:00+00:00</Datum>
    <Dokumentägare xmlns="e8e65759-f044-442a-8322-26df8a7ae2b7" xsi:nil="true"/>
    <Underkategori xmlns="15eb961b-4dce-4583-b186-59bd15db2190">Presentation</Underkategori>
    <Kategori xmlns="15eb961b-4dce-4583-b186-59bd15db2190">Projektadministration</Kategori>
    <_x00c5_r xmlns="15eb961b-4dce-4583-b186-59bd15db2190">2016</_x00c5_r>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Powerpoint" ma:contentTypeID="0x010100A44693E6D634634CA2803B2D04D5D904005B3C046AC84B08469B959FC48235BF81" ma:contentTypeVersion="11" ma:contentTypeDescription="" ma:contentTypeScope="" ma:versionID="ce16370979852a2a57184f2161b06dc4">
  <xsd:schema xmlns:xsd="http://www.w3.org/2001/XMLSchema" xmlns:xs="http://www.w3.org/2001/XMLSchema" xmlns:p="http://schemas.microsoft.com/office/2006/metadata/properties" xmlns:ns2="e8e65759-f044-442a-8322-26df8a7ae2b7" xmlns:ns3="15eb961b-4dce-4583-b186-59bd15db2190" targetNamespace="http://schemas.microsoft.com/office/2006/metadata/properties" ma:root="true" ma:fieldsID="a67ede262d8b9df6a881513f9e3d9b20" ns2:_="" ns3:_="">
    <xsd:import namespace="e8e65759-f044-442a-8322-26df8a7ae2b7"/>
    <xsd:import namespace="15eb961b-4dce-4583-b186-59bd15db2190"/>
    <xsd:element name="properties">
      <xsd:complexType>
        <xsd:sequence>
          <xsd:element name="documentManagement">
            <xsd:complexType>
              <xsd:all>
                <xsd:element ref="ns2:Dokumentägare" minOccurs="0"/>
                <xsd:element ref="ns3:Kategori"/>
                <xsd:element ref="ns3:Underkategori" minOccurs="0"/>
                <xsd:element ref="ns3:Datum" minOccurs="0"/>
                <xsd:element ref="ns3:_x00c5_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e65759-f044-442a-8322-26df8a7ae2b7" elementFormDefault="qualified">
    <xsd:import namespace="http://schemas.microsoft.com/office/2006/documentManagement/types"/>
    <xsd:import namespace="http://schemas.microsoft.com/office/infopath/2007/PartnerControls"/>
    <xsd:element name="Dokumentägare" ma:index="8" nillable="true" ma:displayName="Dokumentägare" ma:internalName="Dokument_x00e4_gare">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5eb961b-4dce-4583-b186-59bd15db2190" elementFormDefault="qualified">
    <xsd:import namespace="http://schemas.microsoft.com/office/2006/documentManagement/types"/>
    <xsd:import namespace="http://schemas.microsoft.com/office/infopath/2007/PartnerControls"/>
    <xsd:element name="Kategori" ma:index="9" ma:displayName="Kategori" ma:internalName="Kategori">
      <xsd:simpleType>
        <xsd:restriction base="dms:Text">
          <xsd:maxLength value="255"/>
        </xsd:restriction>
      </xsd:simpleType>
    </xsd:element>
    <xsd:element name="Underkategori" ma:index="10" nillable="true" ma:displayName="Underkategori" ma:internalName="Underkategori">
      <xsd:simpleType>
        <xsd:restriction base="dms:Text">
          <xsd:maxLength value="255"/>
        </xsd:restriction>
      </xsd:simpleType>
    </xsd:element>
    <xsd:element name="Datum" ma:index="11" nillable="true" ma:displayName="Datum" ma:format="DateOnly" ma:internalName="Datum">
      <xsd:simpleType>
        <xsd:restriction base="dms:DateTime"/>
      </xsd:simpleType>
    </xsd:element>
    <xsd:element name="_x00c5_r" ma:index="12" nillable="true" ma:displayName="År" ma:internalName="_x00c5_r">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6ABCF07-4B49-4C33-92F5-8331AC8CD0F9}">
  <ds:schemaRefs>
    <ds:schemaRef ds:uri="http://purl.org/dc/terms/"/>
    <ds:schemaRef ds:uri="http://www.w3.org/XML/1998/namespace"/>
    <ds:schemaRef ds:uri="e8e65759-f044-442a-8322-26df8a7ae2b7"/>
    <ds:schemaRef ds:uri="http://schemas.microsoft.com/office/2006/documentManagement/types"/>
    <ds:schemaRef ds:uri="http://purl.org/dc/elements/1.1/"/>
    <ds:schemaRef ds:uri="http://purl.org/dc/dcmitype/"/>
    <ds:schemaRef ds:uri="http://schemas.microsoft.com/office/2006/metadata/properties"/>
    <ds:schemaRef ds:uri="http://schemas.microsoft.com/office/infopath/2007/PartnerControls"/>
    <ds:schemaRef ds:uri="http://schemas.openxmlformats.org/package/2006/metadata/core-properties"/>
    <ds:schemaRef ds:uri="15eb961b-4dce-4583-b186-59bd15db2190"/>
  </ds:schemaRefs>
</ds:datastoreItem>
</file>

<file path=customXml/itemProps2.xml><?xml version="1.0" encoding="utf-8"?>
<ds:datastoreItem xmlns:ds="http://schemas.openxmlformats.org/officeDocument/2006/customXml" ds:itemID="{63BFD667-0A9F-44E4-91F8-264DC37BA6C7}">
  <ds:schemaRefs>
    <ds:schemaRef ds:uri="http://schemas.microsoft.com/sharepoint/v3/contenttype/forms"/>
  </ds:schemaRefs>
</ds:datastoreItem>
</file>

<file path=customXml/itemProps3.xml><?xml version="1.0" encoding="utf-8"?>
<ds:datastoreItem xmlns:ds="http://schemas.openxmlformats.org/officeDocument/2006/customXml" ds:itemID="{11C333DB-A3DE-49BF-B9A0-F99DD355BD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8e65759-f044-442a-8322-26df8a7ae2b7"/>
    <ds:schemaRef ds:uri="15eb961b-4dce-4583-b186-59bd15db21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OH</Template>
  <TotalTime>2938</TotalTime>
  <Words>1051</Words>
  <Application>Microsoft Office PowerPoint</Application>
  <PresentationFormat>Bildspel på skärmen (4:3)</PresentationFormat>
  <Paragraphs>186</Paragraphs>
  <Slides>17</Slides>
  <Notes>17</Notes>
  <HiddenSlides>0</HiddenSlides>
  <MMClips>0</MMClips>
  <ScaleCrop>false</ScaleCrop>
  <HeadingPairs>
    <vt:vector size="4" baseType="variant">
      <vt:variant>
        <vt:lpstr>Tema</vt:lpstr>
      </vt:variant>
      <vt:variant>
        <vt:i4>5</vt:i4>
      </vt:variant>
      <vt:variant>
        <vt:lpstr>Bildrubriker</vt:lpstr>
      </vt:variant>
      <vt:variant>
        <vt:i4>17</vt:i4>
      </vt:variant>
    </vt:vector>
  </HeadingPairs>
  <TitlesOfParts>
    <vt:vector size="22" baseType="lpstr">
      <vt:lpstr>OH</vt:lpstr>
      <vt:lpstr>vit_m_punkt</vt:lpstr>
      <vt:lpstr>färg_U_punkt</vt:lpstr>
      <vt:lpstr>vit_U_punkt</vt:lpstr>
      <vt:lpstr>Boverket_mall_utan_bilder</vt:lpstr>
      <vt:lpstr> Delrapportering, Renoveringsstrategin Ett framtidsinriktat perspektiv </vt:lpstr>
      <vt:lpstr>En renoveringsstrategi ska innehålla</vt:lpstr>
      <vt:lpstr>Kronologi</vt:lpstr>
      <vt:lpstr>Kommissionens utvärdering (JRC)</vt:lpstr>
      <vt:lpstr>JRC - Joint Research Center</vt:lpstr>
      <vt:lpstr>Uppdraget 2016</vt:lpstr>
      <vt:lpstr>En palett av framtidsinriktade  perspektiv </vt:lpstr>
      <vt:lpstr>Långsiktighet för marknadens aktörer</vt:lpstr>
      <vt:lpstr>Perspektiv med ökad renovering och ökad energieffektiviseringsgrad</vt:lpstr>
      <vt:lpstr>Framtidsinriktat perspektiv</vt:lpstr>
      <vt:lpstr>Formulering – Renovering</vt:lpstr>
      <vt:lpstr>xx procent av alla lägenheter i småhus och flerbostadshus renoveras varje år   </vt:lpstr>
      <vt:lpstr>Formuleringar – Renovering med ökad energieffektivisering </vt:lpstr>
      <vt:lpstr>Byggnaders energiprestanda har minskat med xx procent år yy, jämfört med år 2011</vt:lpstr>
      <vt:lpstr>xx flerbostadshus uppnår en given energiklass (A, B, C eller NNE) varje år</vt:lpstr>
      <vt:lpstr>Andra alternativ för vägledning (1/2)</vt:lpstr>
      <vt:lpstr>Andra alternativ för vägledning (2/2)</vt:lpstr>
    </vt:vector>
  </TitlesOfParts>
  <Company>Energimyndigheten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Informationsföredraging GD Boverket, delrapportering, 7 april 2016</dc:title>
  <dc:creator>Emma Thornberg</dc:creator>
  <dc:description>EM7000 v4.2 2011-05-21</dc:description>
  <cp:lastModifiedBy>Marie Nilsson</cp:lastModifiedBy>
  <cp:revision>138</cp:revision>
  <cp:lastPrinted>2016-05-09T11:47:47Z</cp:lastPrinted>
  <dcterms:created xsi:type="dcterms:W3CDTF">2013-09-20T07:14:01Z</dcterms:created>
  <dcterms:modified xsi:type="dcterms:W3CDTF">2016-05-09T11:51:34Z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0x010100A44693E6D634634CA2803B2D04D5D904005B3C046AC84B08469B959FC48235BF81</vt:lpwstr>
  </property>
</Properties>
</file>